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QUIZ 2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HEPPR </a:t>
            </a:r>
            <a:r>
              <a:rPr lang="en-US" sz="2000" dirty="0" err="1" smtClean="0"/>
              <a:t>Pertemuan</a:t>
            </a:r>
            <a:r>
              <a:rPr lang="en-US" sz="2000" dirty="0" smtClean="0"/>
              <a:t> </a:t>
            </a:r>
            <a:r>
              <a:rPr lang="en-US" sz="2000" dirty="0" smtClean="0"/>
              <a:t>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485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BERKELOMPOK (2 ORANG)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47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648</TotalTime>
  <Words>11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Adjacency</vt:lpstr>
      <vt:lpstr>QUIZ 2</vt:lpstr>
      <vt:lpstr>QUIZ BERKELOMPOK (2 ORANG)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Realitas Dalam Etika</dc:title>
  <dc:creator>pc</dc:creator>
  <cp:lastModifiedBy>Bias</cp:lastModifiedBy>
  <cp:revision>21</cp:revision>
  <dcterms:created xsi:type="dcterms:W3CDTF">2018-11-21T02:21:41Z</dcterms:created>
  <dcterms:modified xsi:type="dcterms:W3CDTF">2020-02-12T02:57:08Z</dcterms:modified>
</cp:coreProperties>
</file>