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9233CFD-D895-4620-9C39-992B39921B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B13D13-134C-48AF-BFF1-5C7BB26FF5A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HEPPR </a:t>
            </a:r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smtClean="0"/>
              <a:t>14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PRESENTASI KELOMPOK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74851781"/>
      </p:ext>
    </p:extLst>
  </p:cSld>
  <p:clrMapOvr>
    <a:masterClrMapping/>
  </p:clrMapOvr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647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Composite</vt:lpstr>
      <vt:lpstr>PRESENTASI KELOMPOK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Realitas Dalam Etika</dc:title>
  <dc:creator>pc</dc:creator>
  <cp:lastModifiedBy>Bias</cp:lastModifiedBy>
  <cp:revision>20</cp:revision>
  <dcterms:created xsi:type="dcterms:W3CDTF">2018-11-21T02:21:41Z</dcterms:created>
  <dcterms:modified xsi:type="dcterms:W3CDTF">2020-02-12T02:56:19Z</dcterms:modified>
</cp:coreProperties>
</file>