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47DCE69-14DC-4A61-91CB-AA6E853B9F6A}" type="datetimeFigureOut">
              <a:rPr lang="en-US" smtClean="0"/>
              <a:t>21-Nov-18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7BC6A63-289B-4F65-95F4-0F3EA73225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HEPPR – </a:t>
            </a:r>
            <a:r>
              <a:rPr lang="en-US" dirty="0" err="1" smtClean="0"/>
              <a:t>Pertemuan</a:t>
            </a:r>
            <a:r>
              <a:rPr lang="en-US" dirty="0" smtClean="0"/>
              <a:t> 12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PR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3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 Watching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PR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film “Wag The Dog” </a:t>
            </a:r>
            <a:r>
              <a:rPr lang="en-US" dirty="0" err="1" smtClean="0"/>
              <a:t>dan</a:t>
            </a:r>
            <a:r>
              <a:rPr lang="en-US" dirty="0" smtClean="0"/>
              <a:t> “Jerry </a:t>
            </a:r>
            <a:r>
              <a:rPr lang="en-US" dirty="0" err="1" smtClean="0"/>
              <a:t>Macguire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Diskusikan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Buatlah</a:t>
            </a:r>
            <a:r>
              <a:rPr lang="en-US" dirty="0" smtClean="0"/>
              <a:t> essay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film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dikaitkan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PR!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38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</TotalTime>
  <Words>48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Apothecary</vt:lpstr>
      <vt:lpstr>Studi Kasus Etika PR</vt:lpstr>
      <vt:lpstr>Movie Watching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 Kasus Etika PR</dc:title>
  <dc:creator>pc</dc:creator>
  <cp:lastModifiedBy>pc</cp:lastModifiedBy>
  <cp:revision>2</cp:revision>
  <dcterms:created xsi:type="dcterms:W3CDTF">2018-11-21T02:18:52Z</dcterms:created>
  <dcterms:modified xsi:type="dcterms:W3CDTF">2018-11-21T02:21:36Z</dcterms:modified>
</cp:coreProperties>
</file>