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EC0AFAD-451C-4385-96BB-5045BE986E36}" type="datetimeFigureOut">
              <a:rPr lang="en-US" smtClean="0"/>
              <a:t>30-Oct-18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902BE2-D61B-49B9-98CE-2E49D2C2C1B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PR </a:t>
            </a:r>
            <a:r>
              <a:rPr lang="en-US" dirty="0" err="1" smtClean="0"/>
              <a:t>dan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HEPPR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PR </a:t>
            </a:r>
            <a:r>
              <a:rPr lang="en-US" dirty="0" err="1" smtClean="0"/>
              <a:t>dan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 PR </a:t>
            </a:r>
            <a:r>
              <a:rPr lang="en-US" dirty="0" err="1" smtClean="0"/>
              <a:t>dan</a:t>
            </a:r>
            <a:r>
              <a:rPr lang="en-US" dirty="0" smtClean="0"/>
              <a:t> Media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simbiosis</a:t>
            </a:r>
            <a:endParaRPr lang="en-US" dirty="0" smtClean="0"/>
          </a:p>
          <a:p>
            <a:r>
              <a:rPr lang="en-US" dirty="0" err="1" smtClean="0"/>
              <a:t>Jurnalis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orang-orang PR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smtClean="0"/>
              <a:t>PR </a:t>
            </a:r>
            <a:r>
              <a:rPr lang="en-US" dirty="0" err="1" smtClean="0"/>
              <a:t>membutuhkan</a:t>
            </a:r>
            <a:r>
              <a:rPr lang="en-US" dirty="0" smtClean="0"/>
              <a:t> media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jurnalis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Kejujuran</a:t>
            </a:r>
            <a:endParaRPr lang="en-US" dirty="0" smtClean="0"/>
          </a:p>
          <a:p>
            <a:pPr lvl="1"/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Kejujuran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sebutan</a:t>
            </a:r>
            <a:r>
              <a:rPr lang="en-US" dirty="0" smtClean="0"/>
              <a:t> </a:t>
            </a:r>
            <a:r>
              <a:rPr lang="en-US" i="1" dirty="0" smtClean="0"/>
              <a:t>spin doctors</a:t>
            </a:r>
          </a:p>
          <a:p>
            <a:r>
              <a:rPr lang="en-US" i="1" dirty="0" err="1" smtClean="0"/>
              <a:t>Clickbait</a:t>
            </a:r>
            <a:endParaRPr lang="en-US" i="1" dirty="0" smtClean="0"/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err="1" smtClean="0"/>
              <a:t>Artikel</a:t>
            </a:r>
            <a:endParaRPr lang="en-US" dirty="0" smtClean="0"/>
          </a:p>
          <a:p>
            <a:pPr lvl="1"/>
            <a:r>
              <a:rPr lang="en-US" dirty="0" smtClean="0"/>
              <a:t>Press release</a:t>
            </a:r>
          </a:p>
          <a:p>
            <a:pPr lvl="1"/>
            <a:r>
              <a:rPr lang="en-US" dirty="0" smtClean="0"/>
              <a:t>Video release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media = </a:t>
            </a:r>
            <a:r>
              <a:rPr lang="en-US" dirty="0" err="1" smtClean="0"/>
              <a:t>membohongi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/>
            <a:r>
              <a:rPr lang="en-US" dirty="0" err="1" smtClean="0"/>
              <a:t>Ketidakpercayaan</a:t>
            </a:r>
            <a:r>
              <a:rPr lang="en-US" dirty="0" smtClean="0"/>
              <a:t> media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proses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lvl="1"/>
            <a:endParaRPr lang="en-US" dirty="0"/>
          </a:p>
          <a:p>
            <a:pPr marL="0" lvl="1" indent="0">
              <a:buNone/>
              <a:tabLst>
                <a:tab pos="4572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8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Akses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Media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Sejauh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menerobos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Undercover</a:t>
            </a:r>
          </a:p>
          <a:p>
            <a:pPr lvl="1"/>
            <a:r>
              <a:rPr lang="en-US" dirty="0" err="1" smtClean="0"/>
              <a:t>Memalsukan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endParaRPr lang="en-US" dirty="0" smtClean="0"/>
          </a:p>
          <a:p>
            <a:pPr lvl="1"/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sejauh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PR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media?</a:t>
            </a:r>
          </a:p>
          <a:p>
            <a:pPr lvl="1"/>
            <a:r>
              <a:rPr lang="en-US" dirty="0" err="1" smtClean="0"/>
              <a:t>Menyuap</a:t>
            </a:r>
            <a:r>
              <a:rPr lang="en-US" dirty="0" smtClean="0"/>
              <a:t> media</a:t>
            </a:r>
          </a:p>
          <a:p>
            <a:pPr lvl="2"/>
            <a:r>
              <a:rPr lang="en-US" dirty="0" err="1" smtClean="0"/>
              <a:t>Uang</a:t>
            </a:r>
            <a:r>
              <a:rPr lang="en-US" dirty="0" smtClean="0"/>
              <a:t>? </a:t>
            </a:r>
          </a:p>
          <a:p>
            <a:pPr lvl="2"/>
            <a:r>
              <a:rPr lang="en-US" dirty="0" err="1" smtClean="0"/>
              <a:t>Bingkisan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i="1" dirty="0" smtClean="0"/>
              <a:t>Treatment / entertainment</a:t>
            </a:r>
          </a:p>
          <a:p>
            <a:pPr lvl="1"/>
            <a:r>
              <a:rPr lang="en-US" dirty="0" smtClean="0"/>
              <a:t> Event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6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Jurnalistik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Ingat</a:t>
            </a:r>
            <a:r>
              <a:rPr lang="en-US" dirty="0" smtClean="0"/>
              <a:t>, </a:t>
            </a:r>
            <a:r>
              <a:rPr lang="en-US" dirty="0" err="1" smtClean="0"/>
              <a:t>jurnalis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endParaRPr lang="en-US" dirty="0" smtClean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sih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jurnalis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media?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berita-berita</a:t>
            </a:r>
            <a:r>
              <a:rPr lang="en-US" dirty="0" smtClean="0"/>
              <a:t> </a:t>
            </a:r>
            <a:r>
              <a:rPr lang="en-US" dirty="0" err="1" smtClean="0"/>
              <a:t>sensasional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Clickbait</a:t>
            </a:r>
            <a:r>
              <a:rPr lang="en-US" dirty="0" smtClean="0"/>
              <a:t> di media </a:t>
            </a:r>
            <a:r>
              <a:rPr lang="en-US" dirty="0" err="1" smtClean="0"/>
              <a:t>bolehkah</a:t>
            </a:r>
            <a:r>
              <a:rPr lang="en-US" dirty="0" smtClean="0"/>
              <a:t>?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dilarang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bingkisan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bingkisan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personal</a:t>
            </a:r>
          </a:p>
        </p:txBody>
      </p:sp>
    </p:spTree>
    <p:extLst>
      <p:ext uri="{BB962C8B-B14F-4D97-AF65-F5344CB8AC3E}">
        <p14:creationId xmlns:p14="http://schemas.microsoft.com/office/powerpoint/2010/main" val="5398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Kejujuran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ketepatan</a:t>
            </a:r>
            <a:endParaRPr lang="en-US" dirty="0" smtClean="0"/>
          </a:p>
          <a:p>
            <a:r>
              <a:rPr lang="en-US" dirty="0" err="1" smtClean="0"/>
              <a:t>Kebijaksanaan</a:t>
            </a:r>
            <a:endParaRPr lang="en-US" dirty="0" smtClean="0"/>
          </a:p>
          <a:p>
            <a:r>
              <a:rPr lang="en-US" dirty="0" err="1" smtClean="0"/>
              <a:t>Kepekaan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Rasa </a:t>
            </a:r>
            <a:r>
              <a:rPr lang="en-US" dirty="0" err="1" smtClean="0"/>
              <a:t>hormat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6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134</TotalTime>
  <Words>190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Etika PR dan Media</vt:lpstr>
      <vt:lpstr>Hubungan PR dan Media</vt:lpstr>
      <vt:lpstr>Kejujuran</vt:lpstr>
      <vt:lpstr>Akses Media</vt:lpstr>
      <vt:lpstr>Kode Etik Jurnalistik</vt:lpstr>
      <vt:lpstr>Aspek Hubungan Etis dengan Media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PR dan Media</dc:title>
  <dc:creator>pc</dc:creator>
  <cp:lastModifiedBy>pc</cp:lastModifiedBy>
  <cp:revision>7</cp:revision>
  <dcterms:created xsi:type="dcterms:W3CDTF">2018-10-25T20:46:10Z</dcterms:created>
  <dcterms:modified xsi:type="dcterms:W3CDTF">2018-10-30T15:43:07Z</dcterms:modified>
</cp:coreProperties>
</file>