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DA6F37-CBA8-4FB7-8E2F-449D033A32C2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226E0F-D1E1-4FD7-B37C-E2CE60F842E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HEPPR – </a:t>
            </a:r>
            <a:r>
              <a:rPr lang="en-US" dirty="0" err="1" smtClean="0"/>
              <a:t>Pertemuan</a:t>
            </a:r>
            <a:r>
              <a:rPr lang="en-US" dirty="0" smtClean="0"/>
              <a:t>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4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,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dasar-dasar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. </a:t>
            </a:r>
            <a:r>
              <a:rPr lang="en-US" dirty="0" err="1"/>
              <a:t>Seorang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yang </a:t>
            </a:r>
            <a:r>
              <a:rPr lang="en-US" dirty="0" err="1"/>
              <a:t>ditimbulkan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orang-orang di </a:t>
            </a:r>
            <a:r>
              <a:rPr lang="en-US" dirty="0" err="1" smtClean="0"/>
              <a:t>sekitarnya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/>
              <a:t>Keadilan</a:t>
            </a:r>
            <a:r>
              <a:rPr lang="en-US" dirty="0"/>
              <a:t>.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agar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profesinya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orang lain, </a:t>
            </a:r>
            <a:r>
              <a:rPr lang="en-US" dirty="0" err="1"/>
              <a:t>khususnya</a:t>
            </a:r>
            <a:r>
              <a:rPr lang="en-US" dirty="0"/>
              <a:t> orang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/>
              <a:t>Otonomi</a:t>
            </a:r>
            <a:r>
              <a:rPr lang="en-US" dirty="0"/>
              <a:t>.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didasari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sepenuhnya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 smtClean="0"/>
              <a:t>profesinya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/>
              <a:t>Integritas</a:t>
            </a:r>
            <a:r>
              <a:rPr lang="en-US" dirty="0"/>
              <a:t> Moral.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dituntut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profesinya</a:t>
            </a:r>
            <a:r>
              <a:rPr lang="en-US" dirty="0"/>
              <a:t>, </a:t>
            </a:r>
            <a:r>
              <a:rPr lang="en-US" dirty="0" err="1"/>
              <a:t>dirinya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6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Standar</a:t>
            </a:r>
            <a:r>
              <a:rPr lang="en-US" dirty="0" smtClean="0"/>
              <a:t> Minimum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ideal?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praktisi</a:t>
            </a:r>
            <a:r>
              <a:rPr lang="en-US" dirty="0" smtClean="0"/>
              <a:t> PR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tergabung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? </a:t>
            </a:r>
            <a:r>
              <a:rPr lang="en-US" dirty="0" err="1" smtClean="0"/>
              <a:t>Dapatkah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melanggar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smtClean="0"/>
              <a:t> PR?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8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moral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difungsikan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menghakimi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logika-rasional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(common sense) </a:t>
            </a:r>
            <a:r>
              <a:rPr lang="en-US" dirty="0" err="1" smtClean="0"/>
              <a:t>dinilai</a:t>
            </a:r>
            <a:r>
              <a:rPr lang="en-US" dirty="0" smtClean="0"/>
              <a:t> </a:t>
            </a:r>
            <a:r>
              <a:rPr lang="en-US" dirty="0" err="1" smtClean="0"/>
              <a:t>menyimpang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refleksi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“self control”, 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sesuatunya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(</a:t>
            </a:r>
            <a:r>
              <a:rPr lang="en-US" dirty="0" err="1" smtClean="0"/>
              <a:t>profesi</a:t>
            </a:r>
            <a:r>
              <a:rPr lang="en-US" dirty="0" smtClean="0"/>
              <a:t>)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4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Kode</a:t>
            </a:r>
            <a:r>
              <a:rPr lang="en-US" b="1" dirty="0" smtClean="0"/>
              <a:t> </a:t>
            </a:r>
            <a:r>
              <a:rPr lang="en-US" b="1" dirty="0" err="1" smtClean="0"/>
              <a:t>Etik</a:t>
            </a:r>
            <a:r>
              <a:rPr lang="en-US" b="1" dirty="0" smtClean="0"/>
              <a:t> </a:t>
            </a:r>
            <a:r>
              <a:rPr lang="en-US" b="1" dirty="0" err="1" smtClean="0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i="1" dirty="0" err="1" smtClean="0"/>
              <a:t>Merupakan</a:t>
            </a:r>
            <a:r>
              <a:rPr lang="en-US" i="1" dirty="0" smtClean="0"/>
              <a:t> </a:t>
            </a:r>
            <a:r>
              <a:rPr lang="en-US" i="1" dirty="0" err="1"/>
              <a:t>suatu</a:t>
            </a:r>
            <a:r>
              <a:rPr lang="en-US" i="1" dirty="0"/>
              <a:t> </a:t>
            </a:r>
            <a:r>
              <a:rPr lang="en-US" i="1" dirty="0" err="1"/>
              <a:t>tatanan</a:t>
            </a:r>
            <a:r>
              <a:rPr lang="en-US" i="1" dirty="0"/>
              <a:t> </a:t>
            </a:r>
            <a:r>
              <a:rPr lang="en-US" i="1" dirty="0" err="1"/>
              <a:t>etika</a:t>
            </a:r>
            <a:r>
              <a:rPr lang="en-US" i="1" dirty="0"/>
              <a:t> yang </a:t>
            </a:r>
            <a:r>
              <a:rPr lang="en-US" i="1" dirty="0" err="1"/>
              <a:t>telah</a:t>
            </a:r>
            <a:r>
              <a:rPr lang="en-US" i="1" dirty="0"/>
              <a:t> </a:t>
            </a:r>
            <a:r>
              <a:rPr lang="en-US" i="1" dirty="0" err="1"/>
              <a:t>disepakati</a:t>
            </a:r>
            <a:r>
              <a:rPr lang="en-US" i="1" dirty="0"/>
              <a:t> </a:t>
            </a:r>
            <a:r>
              <a:rPr lang="en-US" i="1" dirty="0" err="1"/>
              <a:t>oleh</a:t>
            </a:r>
            <a:r>
              <a:rPr lang="en-US" i="1" dirty="0"/>
              <a:t> </a:t>
            </a:r>
            <a:r>
              <a:rPr lang="en-US" i="1" dirty="0" err="1"/>
              <a:t>suatu</a:t>
            </a:r>
            <a:r>
              <a:rPr lang="en-US" i="1" dirty="0"/>
              <a:t> </a:t>
            </a:r>
            <a:r>
              <a:rPr lang="en-US" i="1" dirty="0" err="1"/>
              <a:t>kelompok</a:t>
            </a:r>
            <a:r>
              <a:rPr lang="en-US" i="1" dirty="0"/>
              <a:t> </a:t>
            </a:r>
            <a:r>
              <a:rPr lang="en-US" i="1" dirty="0" err="1"/>
              <a:t>masyarakat</a:t>
            </a:r>
            <a:r>
              <a:rPr lang="en-US" i="1" dirty="0"/>
              <a:t> </a:t>
            </a:r>
            <a:r>
              <a:rPr lang="en-US" i="1" dirty="0" err="1"/>
              <a:t>tertentu</a:t>
            </a:r>
            <a:r>
              <a:rPr lang="en-US" i="1" dirty="0"/>
              <a:t>. </a:t>
            </a:r>
            <a:r>
              <a:rPr lang="en-US" i="1" dirty="0" err="1"/>
              <a:t>Kode</a:t>
            </a:r>
            <a:r>
              <a:rPr lang="en-US" i="1" dirty="0"/>
              <a:t> </a:t>
            </a:r>
            <a:r>
              <a:rPr lang="en-US" i="1" dirty="0" err="1"/>
              <a:t>etik</a:t>
            </a:r>
            <a:r>
              <a:rPr lang="en-US" i="1" dirty="0"/>
              <a:t> </a:t>
            </a:r>
            <a:r>
              <a:rPr lang="en-US" i="1" dirty="0" err="1"/>
              <a:t>umumnya</a:t>
            </a:r>
            <a:r>
              <a:rPr lang="en-US" i="1" dirty="0"/>
              <a:t> </a:t>
            </a:r>
            <a:r>
              <a:rPr lang="en-US" i="1" dirty="0" err="1"/>
              <a:t>termasuk</a:t>
            </a:r>
            <a:r>
              <a:rPr lang="en-US" i="1" dirty="0"/>
              <a:t> </a:t>
            </a:r>
            <a:r>
              <a:rPr lang="en-US" i="1" dirty="0" err="1"/>
              <a:t>dalam</a:t>
            </a:r>
            <a:r>
              <a:rPr lang="en-US" i="1" dirty="0"/>
              <a:t> </a:t>
            </a:r>
            <a:r>
              <a:rPr lang="en-US" i="1" dirty="0" err="1"/>
              <a:t>norma</a:t>
            </a:r>
            <a:r>
              <a:rPr lang="en-US" i="1" dirty="0"/>
              <a:t> </a:t>
            </a:r>
            <a:r>
              <a:rPr lang="en-US" i="1" dirty="0" err="1"/>
              <a:t>sosial</a:t>
            </a:r>
            <a:r>
              <a:rPr lang="en-US" i="1" dirty="0"/>
              <a:t>, </a:t>
            </a:r>
            <a:r>
              <a:rPr lang="en-US" i="1" dirty="0" err="1"/>
              <a:t>namun</a:t>
            </a:r>
            <a:r>
              <a:rPr lang="en-US" i="1" dirty="0"/>
              <a:t> </a:t>
            </a:r>
            <a:r>
              <a:rPr lang="en-US" i="1" dirty="0" err="1"/>
              <a:t>bila</a:t>
            </a:r>
            <a:r>
              <a:rPr lang="en-US" i="1" dirty="0"/>
              <a:t> </a:t>
            </a:r>
            <a:r>
              <a:rPr lang="en-US" i="1" dirty="0" err="1"/>
              <a:t>ada</a:t>
            </a:r>
            <a:r>
              <a:rPr lang="en-US" i="1" dirty="0"/>
              <a:t> </a:t>
            </a:r>
            <a:r>
              <a:rPr lang="en-US" i="1" dirty="0" err="1"/>
              <a:t>kode</a:t>
            </a:r>
            <a:r>
              <a:rPr lang="en-US" i="1" dirty="0"/>
              <a:t> </a:t>
            </a:r>
            <a:r>
              <a:rPr lang="en-US" i="1" dirty="0" err="1"/>
              <a:t>etik</a:t>
            </a:r>
            <a:r>
              <a:rPr lang="en-US" i="1" dirty="0"/>
              <a:t> yang </a:t>
            </a:r>
            <a:r>
              <a:rPr lang="en-US" i="1" dirty="0" err="1"/>
              <a:t>memiliki</a:t>
            </a:r>
            <a:r>
              <a:rPr lang="en-US" i="1" dirty="0"/>
              <a:t> </a:t>
            </a:r>
            <a:r>
              <a:rPr lang="en-US" i="1" dirty="0" err="1"/>
              <a:t>sanksi</a:t>
            </a:r>
            <a:r>
              <a:rPr lang="en-US" i="1" dirty="0"/>
              <a:t> yang </a:t>
            </a:r>
            <a:r>
              <a:rPr lang="en-US" i="1" dirty="0" err="1"/>
              <a:t>agak</a:t>
            </a:r>
            <a:r>
              <a:rPr lang="en-US" i="1" dirty="0"/>
              <a:t> </a:t>
            </a:r>
            <a:r>
              <a:rPr lang="en-US" i="1" dirty="0" err="1"/>
              <a:t>berat</a:t>
            </a:r>
            <a:r>
              <a:rPr lang="en-US" i="1" dirty="0"/>
              <a:t>, </a:t>
            </a:r>
            <a:r>
              <a:rPr lang="en-US" i="1" dirty="0" err="1"/>
              <a:t>maka</a:t>
            </a:r>
            <a:r>
              <a:rPr lang="en-US" i="1" dirty="0"/>
              <a:t> </a:t>
            </a:r>
            <a:r>
              <a:rPr lang="en-US" i="1" dirty="0" err="1"/>
              <a:t>masuk</a:t>
            </a:r>
            <a:r>
              <a:rPr lang="en-US" i="1" dirty="0"/>
              <a:t> </a:t>
            </a:r>
            <a:r>
              <a:rPr lang="en-US" i="1" dirty="0" err="1"/>
              <a:t>dalam</a:t>
            </a:r>
            <a:r>
              <a:rPr lang="en-US" i="1" dirty="0"/>
              <a:t> </a:t>
            </a:r>
            <a:r>
              <a:rPr lang="en-US" i="1" dirty="0" err="1"/>
              <a:t>kategori</a:t>
            </a:r>
            <a:r>
              <a:rPr lang="en-US" i="1" dirty="0"/>
              <a:t> </a:t>
            </a:r>
            <a:r>
              <a:rPr lang="en-US" i="1" dirty="0" err="1"/>
              <a:t>norma</a:t>
            </a:r>
            <a:r>
              <a:rPr lang="en-US" i="1" dirty="0"/>
              <a:t> </a:t>
            </a:r>
            <a:r>
              <a:rPr lang="en-US" i="1" dirty="0" err="1" smtClean="0"/>
              <a:t>hukum</a:t>
            </a:r>
            <a:endParaRPr lang="en-US" i="1" dirty="0" smtClean="0"/>
          </a:p>
          <a:p>
            <a:pPr algn="ctr"/>
            <a:endParaRPr lang="en-US" i="1" dirty="0"/>
          </a:p>
          <a:p>
            <a:pPr algn="ctr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515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berjalannya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dilengkapi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 smtClean="0"/>
              <a:t>keluhan</a:t>
            </a:r>
            <a:endParaRPr lang="en-US" dirty="0" smtClean="0"/>
          </a:p>
          <a:p>
            <a:r>
              <a:rPr lang="en-US" dirty="0" err="1" smtClean="0"/>
              <a:t>rendahnya</a:t>
            </a:r>
            <a:r>
              <a:rPr lang="en-US" dirty="0" smtClean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substansi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buruknya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/>
              <a:t>terbentuknya</a:t>
            </a:r>
            <a:r>
              <a:rPr lang="en-US" dirty="0"/>
              <a:t> </a:t>
            </a:r>
            <a:r>
              <a:rPr lang="en-US" dirty="0" err="1"/>
              <a:t>kultur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pengemban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martabat</a:t>
            </a:r>
            <a:r>
              <a:rPr lang="en-US" dirty="0"/>
              <a:t> </a:t>
            </a:r>
            <a:r>
              <a:rPr lang="en-US" dirty="0" err="1"/>
              <a:t>luhur</a:t>
            </a:r>
            <a:r>
              <a:rPr lang="en-US" dirty="0"/>
              <a:t> </a:t>
            </a:r>
            <a:r>
              <a:rPr lang="en-US" dirty="0" err="1" smtClean="0"/>
              <a:t>profesinya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etis</a:t>
            </a:r>
            <a:r>
              <a:rPr lang="en-US" dirty="0"/>
              <a:t> da </a:t>
            </a:r>
            <a:r>
              <a:rPr lang="en-US" dirty="0" err="1"/>
              <a:t>moralitas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pengemban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martabat</a:t>
            </a:r>
            <a:r>
              <a:rPr lang="en-US" dirty="0"/>
              <a:t> </a:t>
            </a:r>
            <a:r>
              <a:rPr lang="en-US" dirty="0" err="1"/>
              <a:t>luhur</a:t>
            </a:r>
            <a:r>
              <a:rPr lang="en-US" dirty="0"/>
              <a:t> </a:t>
            </a:r>
            <a:r>
              <a:rPr lang="en-US" dirty="0" err="1"/>
              <a:t>profesinya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profesionalitas</a:t>
            </a:r>
            <a:r>
              <a:rPr lang="en-US" dirty="0"/>
              <a:t> yang </a:t>
            </a:r>
            <a:r>
              <a:rPr lang="en-US" dirty="0" err="1" smtClean="0"/>
              <a:t>digariskan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/>
              <a:t>campur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keanggotaan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29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Mengabaikan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 smtClean="0"/>
              <a:t>kekeluargaan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/>
              <a:t>konsumerisme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8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/>
              <a:t>Upaya</a:t>
            </a:r>
            <a:r>
              <a:rPr lang="en-US" sz="4000" dirty="0"/>
              <a:t> Yang </a:t>
            </a:r>
            <a:r>
              <a:rPr lang="en-US" sz="4000" dirty="0" err="1"/>
              <a:t>Mungkin</a:t>
            </a:r>
            <a:r>
              <a:rPr lang="en-US" sz="4000" dirty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Pelanggaran</a:t>
            </a:r>
            <a:r>
              <a:rPr lang="en-US" sz="4000" dirty="0"/>
              <a:t> </a:t>
            </a:r>
            <a:r>
              <a:rPr lang="en-US" sz="4000" dirty="0" err="1"/>
              <a:t>Kode</a:t>
            </a:r>
            <a:r>
              <a:rPr lang="en-US" sz="4000" dirty="0"/>
              <a:t> </a:t>
            </a:r>
            <a:r>
              <a:rPr lang="en-US" sz="4000" dirty="0" err="1"/>
              <a:t>Etik</a:t>
            </a:r>
            <a:r>
              <a:rPr lang="en-US" sz="4000" dirty="0"/>
              <a:t> </a:t>
            </a:r>
            <a:r>
              <a:rPr lang="en-US" sz="4000" dirty="0" err="1" smtClean="0"/>
              <a:t>Profesi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Klausul</a:t>
            </a:r>
            <a:r>
              <a:rPr lang="en-US" dirty="0" smtClean="0"/>
              <a:t> </a:t>
            </a:r>
            <a:r>
              <a:rPr lang="en-US" dirty="0" err="1"/>
              <a:t>penundukan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undang-undang</a:t>
            </a:r>
            <a:endParaRPr lang="en-US" dirty="0" smtClean="0"/>
          </a:p>
          <a:p>
            <a:pPr marL="514350" lvl="1" indent="-277813">
              <a:buFont typeface="+mj-lt"/>
              <a:buAutoNum type="alphaLcPeriod"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tegas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yang </a:t>
            </a:r>
            <a:r>
              <a:rPr lang="en-US" dirty="0" err="1"/>
              <a:t>diancamkan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pelanggarnya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lain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taat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dikenai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memberatkan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merepotkan</a:t>
            </a:r>
            <a:r>
              <a:rPr lang="en-US" dirty="0"/>
              <a:t> </a:t>
            </a:r>
            <a:r>
              <a:rPr lang="en-US" dirty="0" err="1"/>
              <a:t>baginya</a:t>
            </a:r>
            <a:r>
              <a:rPr lang="en-US" dirty="0"/>
              <a:t>. </a:t>
            </a:r>
            <a:r>
              <a:rPr lang="en-US" dirty="0" err="1"/>
              <a:t>Ketegasan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diproyeksikan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yang </a:t>
            </a:r>
            <a:r>
              <a:rPr lang="en-US" dirty="0" err="1"/>
              <a:t>memberlakukan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pelanggarnya</a:t>
            </a:r>
            <a:r>
              <a:rPr lang="en-US" dirty="0" smtClean="0"/>
              <a:t>.</a:t>
            </a:r>
          </a:p>
          <a:p>
            <a:pPr marL="514350" lvl="1" indent="-277813">
              <a:buFont typeface="+mj-lt"/>
              <a:buAutoNum type="alphaLcPeriod"/>
            </a:pPr>
            <a:endParaRPr lang="en-US" dirty="0" smtClean="0"/>
          </a:p>
          <a:p>
            <a:pPr marL="514350" lvl="1" indent="-277813">
              <a:buFont typeface="+mj-lt"/>
              <a:buAutoNum type="alphaLcPeriod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dicantumkan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: “</a:t>
            </a:r>
            <a:r>
              <a:rPr lang="en-US" dirty="0" err="1"/>
              <a:t>Pelanggar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dikenai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undang</a:t>
            </a:r>
            <a:r>
              <a:rPr lang="en-US" dirty="0"/>
              <a:t>- </a:t>
            </a:r>
            <a:r>
              <a:rPr lang="en-US" dirty="0" err="1"/>
              <a:t>undang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“.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0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Legalisasi</a:t>
            </a:r>
            <a:r>
              <a:rPr lang="en-US" dirty="0" smtClean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277813">
              <a:buFont typeface="+mj-lt"/>
              <a:buAutoNum type="alphaLcPeriod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,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,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Kehormatan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.</a:t>
            </a:r>
          </a:p>
          <a:p>
            <a:pPr marL="514350" indent="-277813">
              <a:buFont typeface="+mj-lt"/>
              <a:buAutoNum type="alphaL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legalisasi</a:t>
            </a:r>
            <a:r>
              <a:rPr lang="en-US" dirty="0"/>
              <a:t>,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 agar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disahkan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penghukuman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</a:p>
          <a:p>
            <a:pPr marL="514350" indent="-277813">
              <a:buFont typeface="+mj-lt"/>
              <a:buAutoNum type="alphaLcPeriod"/>
            </a:pP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mengikat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perdamaian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hakim.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,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memaksakan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035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Sanksi</a:t>
            </a:r>
            <a:r>
              <a:rPr lang="en-US" dirty="0" smtClean="0"/>
              <a:t> moral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479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Kode Etik</vt:lpstr>
      <vt:lpstr>Apa itu Kode Etik?</vt:lpstr>
      <vt:lpstr>Kode Etik Profesi</vt:lpstr>
      <vt:lpstr>Penyebab Pelanggaran Kode Etik</vt:lpstr>
      <vt:lpstr>Fungsi Kode Etik Profesi</vt:lpstr>
      <vt:lpstr>Mengabaikan Kode Etik Profesi</vt:lpstr>
      <vt:lpstr>Upaya Yang Mungkin Dilakukan Dalam Pelanggaran Kode Etik Profesi</vt:lpstr>
      <vt:lpstr>PowerPoint Presentation</vt:lpstr>
      <vt:lpstr>Sanksi Pelanggaran Kode Etik Profesi</vt:lpstr>
      <vt:lpstr>PowerPoint Presentation</vt:lpstr>
      <vt:lpstr>Standar Minimum atau standar ideal?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Kode Etik</dc:title>
  <dc:creator>pc</dc:creator>
  <cp:lastModifiedBy>pc</cp:lastModifiedBy>
  <cp:revision>5</cp:revision>
  <dcterms:created xsi:type="dcterms:W3CDTF">2018-10-04T16:09:03Z</dcterms:created>
  <dcterms:modified xsi:type="dcterms:W3CDTF">2018-10-05T02:24:48Z</dcterms:modified>
</cp:coreProperties>
</file>