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4" r:id="rId6"/>
    <p:sldId id="260" r:id="rId7"/>
    <p:sldId id="266" r:id="rId8"/>
    <p:sldId id="267" r:id="rId9"/>
    <p:sldId id="268" r:id="rId10"/>
    <p:sldId id="269" r:id="rId11"/>
    <p:sldId id="263" r:id="rId12"/>
    <p:sldId id="265" r:id="rId13"/>
    <p:sldId id="270" r:id="rId14"/>
    <p:sldId id="271" r:id="rId15"/>
    <p:sldId id="272" r:id="rId16"/>
    <p:sldId id="261" r:id="rId17"/>
    <p:sldId id="26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23080-B136-4DA0-9FC3-3926ED2EB63C}" type="datetimeFigureOut">
              <a:rPr lang="en-US" smtClean="0"/>
              <a:t>28-Sep-18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1E1B67-7C8B-4A5A-8171-C64D4E793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359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1803405"/>
            <a:ext cx="70866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3632201"/>
            <a:ext cx="70866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1" y="4314328"/>
            <a:ext cx="2183130" cy="374642"/>
          </a:xfrm>
        </p:spPr>
        <p:txBody>
          <a:bodyPr/>
          <a:lstStyle/>
          <a:p>
            <a:fld id="{92FA5D64-4147-40F8-8740-5E8658AF2D8E}" type="datetime1">
              <a:rPr lang="en-US" smtClean="0"/>
              <a:t>28-Sep-18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28700" y="4323846"/>
            <a:ext cx="4800600" cy="365125"/>
          </a:xfrm>
        </p:spPr>
        <p:txBody>
          <a:bodyPr/>
          <a:lstStyle/>
          <a:p>
            <a:r>
              <a:rPr lang="en-US" smtClean="0"/>
              <a:t>Parsons, 2008 / Ruslan,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057400" cy="365125"/>
          </a:xfrm>
        </p:spPr>
        <p:txBody>
          <a:bodyPr/>
          <a:lstStyle/>
          <a:p>
            <a:fld id="{36C10A0E-3DCC-4BF6-972E-576435CB35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33" y="4697361"/>
            <a:ext cx="8116526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1295" y="941440"/>
            <a:ext cx="811638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5516716"/>
            <a:ext cx="81153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5F1A4-C467-4FD6-B43F-67F01AAFA385}" type="datetime1">
              <a:rPr lang="en-US" smtClean="0"/>
              <a:t>28-Sep-18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Parsons, 2008 / Ruslan,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10A0E-3DCC-4BF6-972E-576435CB35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753533"/>
            <a:ext cx="81153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3649134"/>
            <a:ext cx="7597887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EC6E4DC-0117-4B50-8549-9F8C042B136E}" type="datetime1">
              <a:rPr lang="en-US" smtClean="0"/>
              <a:t>28-Sep-18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9942"/>
            <a:ext cx="5243619" cy="365125"/>
          </a:xfrm>
        </p:spPr>
        <p:txBody>
          <a:bodyPr/>
          <a:lstStyle/>
          <a:p>
            <a:r>
              <a:rPr lang="en-US" smtClean="0"/>
              <a:t>Parsons, 2008 / Ruslan,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36C10A0E-3DCC-4BF6-972E-576435CB35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365557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1" y="3959863"/>
            <a:ext cx="7613650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DE56D3D8-1F32-4D2D-97B2-362F22F59204}" type="datetime1">
              <a:rPr lang="en-US" smtClean="0"/>
              <a:t>28-Sep-18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9942"/>
            <a:ext cx="5243619" cy="365125"/>
          </a:xfrm>
        </p:spPr>
        <p:txBody>
          <a:bodyPr/>
          <a:lstStyle/>
          <a:p>
            <a:r>
              <a:rPr lang="en-US" smtClean="0"/>
              <a:t>Parsons, 2008 / Ruslan,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36C10A0E-3DCC-4BF6-972E-576435CB357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57188" y="9334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38173" y="270129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71" y="1124702"/>
            <a:ext cx="7609640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3648316"/>
            <a:ext cx="7608491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70ACA2FF-A906-458E-90A7-4C8C6933634A}" type="datetime1">
              <a:rPr lang="en-US" smtClean="0"/>
              <a:t>28-Sep-18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8884"/>
            <a:ext cx="5243619" cy="365125"/>
          </a:xfrm>
        </p:spPr>
        <p:txBody>
          <a:bodyPr/>
          <a:lstStyle/>
          <a:p>
            <a:r>
              <a:rPr lang="en-US" smtClean="0"/>
              <a:t>Parsons, 2008 / Ruslan,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36C10A0E-3DCC-4BF6-972E-576435CB35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45794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0" y="2202080"/>
            <a:ext cx="2592324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49" y="2904565"/>
            <a:ext cx="2592324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76600" y="2201333"/>
            <a:ext cx="2592324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275144" y="2904067"/>
            <a:ext cx="2592324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8850" y="2192866"/>
            <a:ext cx="2592324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038851" y="2904565"/>
            <a:ext cx="2592324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46792-4ABD-4A2D-BF3C-30B5E7E5FB0E}" type="datetime1">
              <a:rPr lang="en-US" smtClean="0"/>
              <a:t>28-Sep-18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Parsons, 2008 / Ruslan,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10A0E-3DCC-4BF6-972E-576435CB35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45794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6463" y="4191001"/>
            <a:ext cx="2588687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6463" y="2362200"/>
            <a:ext cx="258868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6463" y="4873765"/>
            <a:ext cx="2588687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80698" y="4191001"/>
            <a:ext cx="2586701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80697" y="2362200"/>
            <a:ext cx="258670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80699" y="4873764"/>
            <a:ext cx="2586701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7299" y="4191001"/>
            <a:ext cx="259235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37391" y="2362200"/>
            <a:ext cx="258590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037299" y="4873762"/>
            <a:ext cx="2589334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5EFBD-20D4-4BB9-BFD1-6796966FDEE3}" type="datetime1">
              <a:rPr lang="en-US" smtClean="0"/>
              <a:t>28-Sep-18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Parsons, 2008 / Ruslan,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10A0E-3DCC-4BF6-972E-576435CB35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194560"/>
            <a:ext cx="81153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97A65-CAAD-4432-A0F8-0CC02BB0C77E}" type="datetime1">
              <a:rPr lang="en-US" smtClean="0"/>
              <a:t>28-Sep-18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Parsons, 2008 / Ruslan,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10A0E-3DCC-4BF6-972E-576435CB35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745067"/>
            <a:ext cx="154305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8350" y="745068"/>
            <a:ext cx="615315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379942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65BB4BBF-EA24-4A1D-8508-E2B378E568E3}" type="datetime1">
              <a:rPr lang="en-US" smtClean="0"/>
              <a:t>28-Sep-18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381001"/>
            <a:ext cx="5243619" cy="365125"/>
          </a:xfrm>
        </p:spPr>
        <p:txBody>
          <a:bodyPr/>
          <a:lstStyle/>
          <a:p>
            <a:r>
              <a:rPr lang="en-US" smtClean="0"/>
              <a:t>Parsons, 2008 / Ruslan,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36C10A0E-3DCC-4BF6-972E-576435CB35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CB9AE-3AFF-4913-A56A-24FE992B0797}" type="datetime1">
              <a:rPr lang="en-US" smtClean="0"/>
              <a:t>28-Sep-18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Parsons, 2008 / Ruslan,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10A0E-3DCC-4BF6-972E-576435CB35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753534"/>
            <a:ext cx="81152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350" y="3641726"/>
            <a:ext cx="786765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08B4AD3D-D596-48B4-B145-63B469F1CE34}" type="datetime1">
              <a:rPr lang="en-US" smtClean="0"/>
              <a:t>28-Sep-18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381002"/>
            <a:ext cx="5243619" cy="364065"/>
          </a:xfrm>
        </p:spPr>
        <p:txBody>
          <a:bodyPr/>
          <a:lstStyle/>
          <a:p>
            <a:r>
              <a:rPr lang="en-US" smtClean="0"/>
              <a:t>Parsons, 2008 / Ruslan,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36C10A0E-3DCC-4BF6-972E-576435CB35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2194560"/>
            <a:ext cx="40005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194560"/>
            <a:ext cx="40005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86CBF-B418-45CC-9CCB-6741E8CB3A87}" type="datetime1">
              <a:rPr lang="en-US" smtClean="0"/>
              <a:t>28-Sep-18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Parsons, 2008 / Ruslan,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10A0E-3DCC-4BF6-972E-576435CB35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45795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7" y="2183802"/>
            <a:ext cx="3809993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1" y="3132667"/>
            <a:ext cx="3983831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183802"/>
            <a:ext cx="382905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132667"/>
            <a:ext cx="40005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A09C2-1EDB-4267-98CC-52C91276549A}" type="datetime1">
              <a:rPr lang="en-US" smtClean="0"/>
              <a:t>28-Sep-18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Parsons, 2008 / Ruslan, 2016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10A0E-3DCC-4BF6-972E-576435CB35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2E83D-449F-4FA0-84E0-762A19068F3D}" type="datetime1">
              <a:rPr lang="en-US" smtClean="0"/>
              <a:t>28-Sep-18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Parsons, 2008 / Ruslan,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10A0E-3DCC-4BF6-972E-576435CB35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71E82-BD1E-4C31-A2FA-FAAEEFD50294}" type="datetime1">
              <a:rPr lang="en-US" smtClean="0"/>
              <a:t>28-Sep-18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Parsons, 2008 / Ruslan, 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10A0E-3DCC-4BF6-972E-576435CB35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686" y="746760"/>
            <a:ext cx="4882964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124200"/>
            <a:ext cx="30861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4F80A-F40E-4559-ACE7-15E9D5F0724B}" type="datetime1">
              <a:rPr lang="en-US" smtClean="0"/>
              <a:t>28-Sep-18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Parsons, 2008 / Ruslan,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10A0E-3DCC-4BF6-972E-576435CB35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24000"/>
            <a:ext cx="51549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95928" y="751242"/>
            <a:ext cx="273372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124200"/>
            <a:ext cx="515493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6834B-3115-4AD6-9010-CEC7EE531FC2}" type="datetime1">
              <a:rPr lang="en-US" smtClean="0"/>
              <a:t>28-Sep-18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Parsons, 2008 / Ruslan,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10A0E-3DCC-4BF6-972E-576435CB35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45795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2194561"/>
            <a:ext cx="81153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46520" y="6356351"/>
            <a:ext cx="2183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689D8-AC6D-4296-BC09-A2EE2F75855F}" type="datetime1">
              <a:rPr lang="en-US" smtClean="0"/>
              <a:t>28-Sep-18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355846"/>
            <a:ext cx="5829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Parsons, 2008 / Ruslan,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10A0E-3DCC-4BF6-972E-576435CB3578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Etika</a:t>
            </a:r>
            <a:r>
              <a:rPr lang="en-US" dirty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etiket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respect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Etika</a:t>
            </a:r>
            <a:r>
              <a:rPr lang="en-US" dirty="0" smtClean="0"/>
              <a:t> </a:t>
            </a:r>
            <a:r>
              <a:rPr lang="en-US" dirty="0" err="1" smtClean="0"/>
              <a:t>Profesi</a:t>
            </a:r>
            <a:r>
              <a:rPr lang="en-US" dirty="0" smtClean="0"/>
              <a:t> Public Relations</a:t>
            </a:r>
          </a:p>
          <a:p>
            <a:r>
              <a:rPr lang="en-US" dirty="0" err="1" smtClean="0"/>
              <a:t>Pertemuan</a:t>
            </a:r>
            <a:r>
              <a:rPr lang="en-US" dirty="0" smtClean="0"/>
              <a:t>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36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71600"/>
            <a:ext cx="8048626" cy="402431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Parsons, 2008 / Ruslan,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70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respect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14350" y="2194561"/>
            <a:ext cx="8115300" cy="777239"/>
          </a:xfrm>
        </p:spPr>
        <p:txBody>
          <a:bodyPr/>
          <a:lstStyle/>
          <a:p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yang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lakukan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mendapatkan</a:t>
            </a:r>
            <a:r>
              <a:rPr lang="en-US" dirty="0"/>
              <a:t> </a:t>
            </a:r>
            <a:r>
              <a:rPr lang="en-US" dirty="0" err="1" smtClean="0"/>
              <a:t>penghormatan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orang lain?</a:t>
            </a:r>
          </a:p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Parsons, 2008 / Ruslan, 2016</a:t>
            </a: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743200" y="5257800"/>
            <a:ext cx="4953000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Belajar</a:t>
            </a:r>
            <a:r>
              <a:rPr lang="en-US" sz="1600" dirty="0" smtClean="0"/>
              <a:t> </a:t>
            </a:r>
            <a:r>
              <a:rPr lang="en-US" sz="1600" dirty="0" err="1" smtClean="0"/>
              <a:t>menghormati</a:t>
            </a:r>
            <a:r>
              <a:rPr lang="en-US" sz="1600" dirty="0" smtClean="0"/>
              <a:t> orang lain:</a:t>
            </a:r>
          </a:p>
          <a:p>
            <a:pPr algn="ctr"/>
            <a:r>
              <a:rPr lang="en-US" sz="1600" dirty="0" err="1" smtClean="0"/>
              <a:t>Perkembangan</a:t>
            </a:r>
            <a:r>
              <a:rPr lang="en-US" sz="1600" dirty="0" smtClean="0"/>
              <a:t> moral </a:t>
            </a:r>
            <a:r>
              <a:rPr lang="en-US" sz="1600" dirty="0" err="1" smtClean="0"/>
              <a:t>Anda</a:t>
            </a:r>
            <a:endParaRPr lang="en-US" sz="1600" dirty="0"/>
          </a:p>
        </p:txBody>
      </p:sp>
      <p:sp>
        <p:nvSpPr>
          <p:cNvPr id="12" name="Rectangle 11"/>
          <p:cNvSpPr/>
          <p:nvPr/>
        </p:nvSpPr>
        <p:spPr>
          <a:xfrm>
            <a:off x="3581400" y="4343400"/>
            <a:ext cx="4112342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Menunjukkan</a:t>
            </a:r>
            <a:r>
              <a:rPr lang="en-US" sz="1600" dirty="0" smtClean="0"/>
              <a:t> rasa </a:t>
            </a:r>
            <a:r>
              <a:rPr lang="en-US" sz="1600" dirty="0" err="1" smtClean="0"/>
              <a:t>hormat</a:t>
            </a:r>
            <a:r>
              <a:rPr lang="en-US" sz="1600" dirty="0" smtClean="0"/>
              <a:t> yang </a:t>
            </a:r>
            <a:r>
              <a:rPr lang="en-US" sz="1600" dirty="0" err="1" smtClean="0"/>
              <a:t>sederhana</a:t>
            </a:r>
            <a:r>
              <a:rPr lang="en-US" sz="1600" dirty="0" smtClean="0"/>
              <a:t>:</a:t>
            </a:r>
          </a:p>
          <a:p>
            <a:pPr algn="ctr"/>
            <a:r>
              <a:rPr lang="en-US" sz="1600" dirty="0" err="1" smtClean="0"/>
              <a:t>Moralitas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perilaku</a:t>
            </a:r>
            <a:r>
              <a:rPr lang="en-US" sz="1600" dirty="0" smtClean="0"/>
              <a:t> </a:t>
            </a:r>
            <a:r>
              <a:rPr lang="en-US" sz="1600" dirty="0" err="1" smtClean="0"/>
              <a:t>Anda</a:t>
            </a:r>
            <a:endParaRPr lang="en-US" sz="1600" dirty="0"/>
          </a:p>
        </p:txBody>
      </p:sp>
      <p:sp>
        <p:nvSpPr>
          <p:cNvPr id="13" name="Rectangle 12"/>
          <p:cNvSpPr/>
          <p:nvPr/>
        </p:nvSpPr>
        <p:spPr>
          <a:xfrm>
            <a:off x="4419600" y="3429000"/>
            <a:ext cx="3283974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Menunjukkan</a:t>
            </a:r>
            <a:r>
              <a:rPr lang="en-US" sz="1600" dirty="0" smtClean="0"/>
              <a:t> rasa </a:t>
            </a:r>
            <a:r>
              <a:rPr lang="en-US" sz="1600" dirty="0" err="1" smtClean="0"/>
              <a:t>hormat</a:t>
            </a:r>
            <a:r>
              <a:rPr lang="en-US" sz="1600" dirty="0" smtClean="0"/>
              <a:t> </a:t>
            </a:r>
            <a:r>
              <a:rPr lang="en-US" sz="1600" dirty="0" err="1" smtClean="0"/>
              <a:t>profesional</a:t>
            </a:r>
            <a:r>
              <a:rPr lang="en-US" sz="1600" dirty="0" smtClean="0"/>
              <a:t>: </a:t>
            </a:r>
            <a:r>
              <a:rPr lang="en-US" sz="1600" dirty="0" err="1" smtClean="0"/>
              <a:t>Moralitas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tingkat</a:t>
            </a:r>
            <a:r>
              <a:rPr lang="en-US" sz="1600" dirty="0" smtClean="0"/>
              <a:t> </a:t>
            </a:r>
            <a:r>
              <a:rPr lang="en-US" sz="1600" dirty="0" err="1" smtClean="0"/>
              <a:t>kompetensi</a:t>
            </a:r>
            <a:r>
              <a:rPr lang="en-US" sz="1600" dirty="0" smtClean="0"/>
              <a:t> </a:t>
            </a:r>
            <a:r>
              <a:rPr lang="en-US" sz="1600" dirty="0" err="1" smtClean="0"/>
              <a:t>Anda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8594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animBg="1"/>
      <p:bldP spid="12" grpId="0" build="p" animBg="1"/>
      <p:bldP spid="1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81200"/>
            <a:ext cx="8699757" cy="3581400"/>
          </a:xfr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Parsons, 2008 / Ruslan,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55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Tahapan</a:t>
            </a:r>
            <a:r>
              <a:rPr lang="en-US" dirty="0" smtClean="0"/>
              <a:t> </a:t>
            </a:r>
            <a:r>
              <a:rPr lang="en-US" dirty="0" err="1" smtClean="0"/>
              <a:t>perkembangan</a:t>
            </a:r>
            <a:r>
              <a:rPr lang="en-US" dirty="0" smtClean="0"/>
              <a:t> moral </a:t>
            </a:r>
            <a:r>
              <a:rPr lang="en-US" dirty="0" err="1" smtClean="0"/>
              <a:t>kohlberg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Tingkat I: </a:t>
            </a:r>
            <a:r>
              <a:rPr lang="en-US" i="1" dirty="0" smtClean="0"/>
              <a:t>pre-continental</a:t>
            </a:r>
          </a:p>
          <a:p>
            <a:r>
              <a:rPr lang="en-US" dirty="0" err="1" smtClean="0"/>
              <a:t>Tahap</a:t>
            </a:r>
            <a:r>
              <a:rPr lang="en-US" dirty="0" smtClean="0"/>
              <a:t> 1: …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menghindari</a:t>
            </a:r>
            <a:r>
              <a:rPr lang="en-US" dirty="0" smtClean="0"/>
              <a:t> </a:t>
            </a:r>
            <a:r>
              <a:rPr lang="en-US" dirty="0" err="1" smtClean="0"/>
              <a:t>hukuman</a:t>
            </a:r>
            <a:endParaRPr lang="en-US" dirty="0" smtClean="0"/>
          </a:p>
          <a:p>
            <a:r>
              <a:rPr lang="en-US" dirty="0" err="1" smtClean="0"/>
              <a:t>Tahap</a:t>
            </a:r>
            <a:r>
              <a:rPr lang="en-US" dirty="0" smtClean="0"/>
              <a:t> 2: …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mencukupi</a:t>
            </a:r>
            <a:r>
              <a:rPr lang="en-US" dirty="0" smtClean="0"/>
              <a:t>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endParaRPr lang="en-US" dirty="0"/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r>
              <a:rPr lang="en-US" dirty="0" smtClean="0"/>
              <a:t>Tingkat II: </a:t>
            </a:r>
            <a:r>
              <a:rPr lang="en-US" i="1" dirty="0" smtClean="0"/>
              <a:t>continental</a:t>
            </a:r>
          </a:p>
          <a:p>
            <a:r>
              <a:rPr lang="en-US" dirty="0" err="1" smtClean="0"/>
              <a:t>Tahap</a:t>
            </a:r>
            <a:r>
              <a:rPr lang="en-US" dirty="0" smtClean="0"/>
              <a:t> 3: …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orang </a:t>
            </a:r>
            <a:r>
              <a:rPr lang="en-US" dirty="0" err="1" smtClean="0"/>
              <a:t>baik</a:t>
            </a:r>
            <a:r>
              <a:rPr lang="en-US" dirty="0" smtClean="0"/>
              <a:t> di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dimata</a:t>
            </a:r>
            <a:r>
              <a:rPr lang="en-US" dirty="0" smtClean="0"/>
              <a:t> orang lain</a:t>
            </a:r>
          </a:p>
          <a:p>
            <a:r>
              <a:rPr lang="en-US" dirty="0" err="1" smtClean="0"/>
              <a:t>Tahap</a:t>
            </a:r>
            <a:r>
              <a:rPr lang="en-US" dirty="0" smtClean="0"/>
              <a:t> 4: …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memenuhi</a:t>
            </a:r>
            <a:r>
              <a:rPr lang="en-US" dirty="0" smtClean="0"/>
              <a:t> </a:t>
            </a:r>
            <a:r>
              <a:rPr lang="en-US" dirty="0" err="1" smtClean="0"/>
              <a:t>tugas</a:t>
            </a:r>
            <a:r>
              <a:rPr lang="en-US" dirty="0" smtClean="0"/>
              <a:t> yang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disetujui</a:t>
            </a:r>
            <a:r>
              <a:rPr lang="en-US" dirty="0" smtClean="0"/>
              <a:t> agar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berjalan</a:t>
            </a:r>
            <a:endParaRPr lang="en-US" dirty="0"/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r>
              <a:rPr lang="en-US" dirty="0" smtClean="0"/>
              <a:t>Tingkat III: </a:t>
            </a:r>
            <a:r>
              <a:rPr lang="en-US" i="1" dirty="0" smtClean="0"/>
              <a:t>post- continental</a:t>
            </a:r>
          </a:p>
          <a:p>
            <a:pPr>
              <a:tabLst>
                <a:tab pos="1489075" algn="l"/>
              </a:tabLst>
            </a:pPr>
            <a:r>
              <a:rPr lang="en-US" dirty="0" err="1" smtClean="0"/>
              <a:t>Tahap</a:t>
            </a:r>
            <a:r>
              <a:rPr lang="en-US" dirty="0" smtClean="0"/>
              <a:t> 5: …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memenuhi</a:t>
            </a:r>
            <a:r>
              <a:rPr lang="en-US" dirty="0" smtClean="0"/>
              <a:t> </a:t>
            </a:r>
            <a:r>
              <a:rPr lang="en-US" dirty="0" err="1" smtClean="0"/>
              <a:t>kontrak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hal-hal</a:t>
            </a:r>
            <a:r>
              <a:rPr lang="en-US" dirty="0" smtClean="0"/>
              <a:t> yang </a:t>
            </a:r>
          </a:p>
          <a:p>
            <a:pPr marL="0" indent="0">
              <a:buNone/>
              <a:tabLst>
                <a:tab pos="1371600" algn="l"/>
              </a:tabLst>
            </a:pPr>
            <a:r>
              <a:rPr lang="en-US" dirty="0"/>
              <a:t>	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tingkat</a:t>
            </a:r>
            <a:r>
              <a:rPr lang="en-US" dirty="0" smtClean="0"/>
              <a:t> </a:t>
            </a:r>
            <a:r>
              <a:rPr lang="en-US" dirty="0" err="1" smtClean="0"/>
              <a:t>kemanfaatan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endParaRPr lang="en-US" dirty="0" smtClean="0"/>
          </a:p>
          <a:p>
            <a:r>
              <a:rPr lang="en-US" dirty="0" err="1" smtClean="0"/>
              <a:t>Tahap</a:t>
            </a:r>
            <a:r>
              <a:rPr lang="en-US" dirty="0" smtClean="0"/>
              <a:t> 6: …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mengikuti</a:t>
            </a:r>
            <a:r>
              <a:rPr lang="en-US" dirty="0" smtClean="0"/>
              <a:t> </a:t>
            </a:r>
            <a:r>
              <a:rPr lang="en-US" dirty="0" err="1" smtClean="0"/>
              <a:t>prinsip-prinsip</a:t>
            </a:r>
            <a:r>
              <a:rPr lang="en-US" dirty="0" smtClean="0"/>
              <a:t> </a:t>
            </a:r>
            <a:r>
              <a:rPr lang="en-US" dirty="0" err="1" smtClean="0"/>
              <a:t>etis</a:t>
            </a:r>
            <a:r>
              <a:rPr lang="en-US" dirty="0" smtClean="0"/>
              <a:t> universal yang </a:t>
            </a:r>
            <a:r>
              <a:rPr lang="en-US" dirty="0" err="1" smtClean="0"/>
              <a:t>dipilih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Parsons, 2008 / Ruslan,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336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Moralitas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tingkat</a:t>
            </a:r>
            <a:r>
              <a:rPr lang="en-US" dirty="0" smtClean="0"/>
              <a:t> </a:t>
            </a:r>
            <a:r>
              <a:rPr lang="en-US" dirty="0" err="1" smtClean="0"/>
              <a:t>kompetensi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Hati-hati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kebiasaan</a:t>
            </a:r>
            <a:r>
              <a:rPr lang="en-US" dirty="0" smtClean="0"/>
              <a:t> </a:t>
            </a:r>
            <a:r>
              <a:rPr lang="en-US" dirty="0" err="1" smtClean="0"/>
              <a:t>memoles</a:t>
            </a:r>
            <a:r>
              <a:rPr lang="en-US" dirty="0" smtClean="0"/>
              <a:t> resume / CV?</a:t>
            </a:r>
          </a:p>
          <a:p>
            <a:endParaRPr lang="en-US" dirty="0"/>
          </a:p>
          <a:p>
            <a:r>
              <a:rPr lang="en-US" dirty="0" err="1" smtClean="0"/>
              <a:t>Ingat</a:t>
            </a:r>
            <a:r>
              <a:rPr lang="en-US" dirty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profesi</a:t>
            </a:r>
            <a:r>
              <a:rPr lang="en-US" dirty="0" smtClean="0"/>
              <a:t>,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jasa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yang </a:t>
            </a:r>
            <a:r>
              <a:rPr lang="en-US" dirty="0" err="1" smtClean="0"/>
              <a:t>mengharapkan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tingkatan</a:t>
            </a:r>
            <a:r>
              <a:rPr lang="en-US" dirty="0" smtClean="0"/>
              <a:t> </a:t>
            </a:r>
            <a:r>
              <a:rPr lang="en-US" dirty="0" err="1" smtClean="0"/>
              <a:t>kompetensi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err="1" smtClean="0"/>
              <a:t>Kompetensi</a:t>
            </a:r>
            <a:r>
              <a:rPr lang="en-US" dirty="0" smtClean="0"/>
              <a:t>: </a:t>
            </a:r>
            <a:r>
              <a:rPr lang="en-US" dirty="0" err="1" smtClean="0"/>
              <a:t>kepemilikan</a:t>
            </a:r>
            <a:r>
              <a:rPr lang="en-US" dirty="0" smtClean="0"/>
              <a:t> </a:t>
            </a:r>
            <a:r>
              <a:rPr lang="en-US" dirty="0" err="1" smtClean="0"/>
              <a:t>ketrampilan</a:t>
            </a:r>
            <a:r>
              <a:rPr lang="en-US" dirty="0" smtClean="0"/>
              <a:t> </a:t>
            </a:r>
            <a:r>
              <a:rPr lang="en-US" dirty="0" err="1" smtClean="0"/>
              <a:t>pengetahuan</a:t>
            </a:r>
            <a:r>
              <a:rPr lang="en-US" dirty="0" smtClean="0"/>
              <a:t>, </a:t>
            </a:r>
            <a:r>
              <a:rPr lang="en-US" dirty="0" err="1" smtClean="0"/>
              <a:t>kualifikasi</a:t>
            </a:r>
            <a:r>
              <a:rPr lang="en-US" dirty="0" smtClean="0"/>
              <a:t>,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kapasitas</a:t>
            </a:r>
            <a:r>
              <a:rPr lang="en-US" dirty="0" smtClean="0"/>
              <a:t> yang </a:t>
            </a:r>
            <a:r>
              <a:rPr lang="en-US" dirty="0" err="1" smtClean="0"/>
              <a:t>diperlukan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kompetensi</a:t>
            </a:r>
            <a:r>
              <a:rPr lang="en-US" dirty="0" smtClean="0"/>
              <a:t>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melindungi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menjamin</a:t>
            </a:r>
            <a:r>
              <a:rPr lang="en-US" dirty="0" smtClean="0"/>
              <a:t> </a:t>
            </a:r>
            <a:r>
              <a:rPr lang="en-US" dirty="0" err="1" smtClean="0"/>
              <a:t>citra</a:t>
            </a:r>
            <a:r>
              <a:rPr lang="en-US" dirty="0" smtClean="0"/>
              <a:t> PR di </a:t>
            </a:r>
            <a:r>
              <a:rPr lang="en-US" dirty="0" err="1" smtClean="0"/>
              <a:t>masa</a:t>
            </a:r>
            <a:r>
              <a:rPr lang="en-US" dirty="0" smtClean="0"/>
              <a:t> </a:t>
            </a:r>
            <a:r>
              <a:rPr lang="en-US" dirty="0" err="1" smtClean="0"/>
              <a:t>depan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pencarian</a:t>
            </a:r>
            <a:r>
              <a:rPr lang="en-US" dirty="0" smtClean="0"/>
              <a:t> </a:t>
            </a:r>
            <a:r>
              <a:rPr lang="en-US" dirty="0" err="1" smtClean="0"/>
              <a:t>etis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Parsons, 2008 / Ruslan,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841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Jadi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tanggung</a:t>
            </a:r>
            <a:r>
              <a:rPr lang="en-US" dirty="0" smtClean="0"/>
              <a:t> </a:t>
            </a:r>
            <a:r>
              <a:rPr lang="en-US" dirty="0" err="1" smtClean="0"/>
              <a:t>jawab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orang yang </a:t>
            </a:r>
            <a:r>
              <a:rPr lang="en-US" dirty="0" err="1" smtClean="0"/>
              <a:t>kompeten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Dan </a:t>
            </a: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mencapai</a:t>
            </a:r>
            <a:r>
              <a:rPr lang="en-US" dirty="0" smtClean="0"/>
              <a:t> </a:t>
            </a:r>
            <a:r>
              <a:rPr lang="en-US" dirty="0" err="1" smtClean="0"/>
              <a:t>kompetensi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Parsons, 2008 / Ruslan,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12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Utilitarinisme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 err="1" smtClean="0"/>
              <a:t>Konsep</a:t>
            </a:r>
            <a:r>
              <a:rPr lang="en-US" dirty="0" smtClean="0"/>
              <a:t> </a:t>
            </a:r>
            <a:r>
              <a:rPr lang="en-US" dirty="0" err="1" smtClean="0"/>
              <a:t>utilitarianisme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prinsip</a:t>
            </a:r>
            <a:r>
              <a:rPr lang="en-US" dirty="0" smtClean="0"/>
              <a:t> yang </a:t>
            </a:r>
            <a:r>
              <a:rPr lang="en-US" dirty="0" err="1" smtClean="0"/>
              <a:t>sering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pemikiran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perilaku</a:t>
            </a:r>
            <a:r>
              <a:rPr lang="en-US" dirty="0" smtClean="0"/>
              <a:t> yang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dibenarkan</a:t>
            </a:r>
            <a:r>
              <a:rPr lang="en-US" dirty="0" smtClean="0"/>
              <a:t>.</a:t>
            </a:r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singkat</a:t>
            </a:r>
            <a:r>
              <a:rPr lang="en-US" dirty="0" smtClean="0"/>
              <a:t>, </a:t>
            </a:r>
            <a:r>
              <a:rPr lang="en-US" dirty="0" err="1" smtClean="0"/>
              <a:t>pendekatan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berpegang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pemikiran</a:t>
            </a:r>
            <a:r>
              <a:rPr lang="en-US" dirty="0" smtClean="0"/>
              <a:t> </a:t>
            </a:r>
            <a:r>
              <a:rPr lang="en-US" dirty="0" err="1" smtClean="0"/>
              <a:t>etis</a:t>
            </a:r>
            <a:r>
              <a:rPr lang="en-US" dirty="0" smtClean="0"/>
              <a:t> </a:t>
            </a:r>
            <a:r>
              <a:rPr lang="en-US" dirty="0" err="1" smtClean="0"/>
              <a:t>mengatakan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kebenaran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kesalahan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tindakan</a:t>
            </a:r>
            <a:r>
              <a:rPr lang="en-US" dirty="0" smtClean="0"/>
              <a:t> </a:t>
            </a:r>
            <a:r>
              <a:rPr lang="en-US" dirty="0" err="1" smtClean="0"/>
              <a:t>seluruhnya</a:t>
            </a:r>
            <a:r>
              <a:rPr lang="en-US" dirty="0" smtClean="0"/>
              <a:t> </a:t>
            </a:r>
            <a:r>
              <a:rPr lang="en-US" dirty="0" err="1" smtClean="0"/>
              <a:t>tergantung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yang </a:t>
            </a:r>
            <a:r>
              <a:rPr lang="en-US" dirty="0" err="1" smtClean="0"/>
              <a:t>diperoleh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perbuatan</a:t>
            </a:r>
            <a:r>
              <a:rPr lang="en-US" dirty="0" smtClean="0"/>
              <a:t>.</a:t>
            </a:r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 err="1" smtClean="0"/>
              <a:t>Selama</a:t>
            </a:r>
            <a:r>
              <a:rPr lang="en-US" dirty="0" smtClean="0"/>
              <a:t> </a:t>
            </a:r>
            <a:r>
              <a:rPr lang="en-US" dirty="0" err="1" smtClean="0"/>
              <a:t>tindakan</a:t>
            </a:r>
            <a:r>
              <a:rPr lang="en-US" dirty="0" smtClean="0"/>
              <a:t> </a:t>
            </a:r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 err="1" smtClean="0"/>
              <a:t>manfaat</a:t>
            </a:r>
            <a:r>
              <a:rPr lang="en-US" dirty="0" smtClean="0"/>
              <a:t> yang </a:t>
            </a:r>
            <a:r>
              <a:rPr lang="en-US" dirty="0" err="1" smtClean="0"/>
              <a:t>maksimal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orang, </a:t>
            </a:r>
            <a:r>
              <a:rPr lang="en-US" dirty="0" err="1" smtClean="0"/>
              <a:t>utilitarianisme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mempedulikan</a:t>
            </a:r>
            <a:r>
              <a:rPr lang="en-US" dirty="0" smtClean="0"/>
              <a:t> </a:t>
            </a:r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manfaat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diperoleh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kebohongan</a:t>
            </a:r>
            <a:r>
              <a:rPr lang="en-US" dirty="0" smtClean="0"/>
              <a:t>, </a:t>
            </a:r>
            <a:r>
              <a:rPr lang="en-US" dirty="0" err="1" smtClean="0"/>
              <a:t>manipulasi</a:t>
            </a:r>
            <a:r>
              <a:rPr lang="en-US" dirty="0" smtClean="0"/>
              <a:t>,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pemaksaan</a:t>
            </a:r>
            <a:r>
              <a:rPr lang="en-US" dirty="0" smtClean="0"/>
              <a:t>. ~ Claire Andre </a:t>
            </a:r>
            <a:r>
              <a:rPr lang="en-US" dirty="0" err="1" smtClean="0"/>
              <a:t>dan</a:t>
            </a:r>
            <a:r>
              <a:rPr lang="en-US" dirty="0" smtClean="0"/>
              <a:t> Manuel Velasquez</a:t>
            </a:r>
          </a:p>
          <a:p>
            <a:pPr>
              <a:lnSpc>
                <a:spcPct val="110000"/>
              </a:lnSpc>
            </a:pPr>
            <a:endParaRPr lang="en-US" dirty="0" smtClean="0"/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Parsons, 2008 / Ruslan,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2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Parsons, 2008 / Ruslan,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856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Etika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etiket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Masih</a:t>
            </a:r>
            <a:r>
              <a:rPr lang="en-US" dirty="0" smtClean="0"/>
              <a:t> </a:t>
            </a:r>
            <a:r>
              <a:rPr lang="en-US" dirty="0" err="1" smtClean="0"/>
              <a:t>ingat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etika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r>
              <a:rPr lang="en-US" dirty="0" err="1"/>
              <a:t>Filsafat</a:t>
            </a:r>
            <a:r>
              <a:rPr lang="en-US" dirty="0"/>
              <a:t>:</a:t>
            </a:r>
          </a:p>
          <a:p>
            <a:pPr marL="365760" lvl="1" indent="0">
              <a:buNone/>
            </a:pPr>
            <a:r>
              <a:rPr lang="en-US" dirty="0"/>
              <a:t>“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studi</a:t>
            </a:r>
            <a:r>
              <a:rPr lang="en-US" dirty="0"/>
              <a:t> </a:t>
            </a:r>
            <a:r>
              <a:rPr lang="en-US" dirty="0" err="1"/>
              <a:t>kebenaran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kesalahan</a:t>
            </a:r>
            <a:r>
              <a:rPr lang="en-US" dirty="0"/>
              <a:t> moral yang </a:t>
            </a:r>
            <a:r>
              <a:rPr lang="en-US" dirty="0" err="1"/>
              <a:t>dibatasi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berpikir</a:t>
            </a:r>
            <a:r>
              <a:rPr lang="en-US" dirty="0"/>
              <a:t>”</a:t>
            </a:r>
          </a:p>
          <a:p>
            <a:endParaRPr lang="en-US" dirty="0"/>
          </a:p>
          <a:p>
            <a:r>
              <a:rPr lang="en-US" dirty="0" err="1"/>
              <a:t>Filosofi</a:t>
            </a:r>
            <a:r>
              <a:rPr lang="en-US" dirty="0"/>
              <a:t> PR:</a:t>
            </a:r>
          </a:p>
          <a:p>
            <a:pPr marL="365760" lvl="1" indent="0">
              <a:buNone/>
            </a:pPr>
            <a:r>
              <a:rPr lang="en-US" dirty="0"/>
              <a:t>“</a:t>
            </a:r>
            <a:r>
              <a:rPr lang="en-US" dirty="0" err="1"/>
              <a:t>penerapan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, </a:t>
            </a:r>
            <a:r>
              <a:rPr lang="en-US" dirty="0" err="1"/>
              <a:t>pemahaman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pemikiran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pertanyaan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perilaku</a:t>
            </a:r>
            <a:r>
              <a:rPr lang="en-US" dirty="0"/>
              <a:t> yang </a:t>
            </a:r>
            <a:r>
              <a:rPr lang="en-US" dirty="0" err="1"/>
              <a:t>benar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yang </a:t>
            </a:r>
            <a:r>
              <a:rPr lang="en-US" dirty="0" err="1"/>
              <a:t>salah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praktik</a:t>
            </a:r>
            <a:r>
              <a:rPr lang="en-US" dirty="0"/>
              <a:t> </a:t>
            </a:r>
            <a:r>
              <a:rPr lang="en-US" dirty="0" err="1"/>
              <a:t>profesi</a:t>
            </a:r>
            <a:r>
              <a:rPr lang="en-US" dirty="0"/>
              <a:t> PR”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Parsons, 2008 / Ruslan,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02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Etika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etiket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Pengertian</a:t>
            </a:r>
            <a:r>
              <a:rPr lang="en-US" dirty="0" smtClean="0"/>
              <a:t> </a:t>
            </a:r>
            <a:r>
              <a:rPr lang="en-US" dirty="0" err="1" smtClean="0"/>
              <a:t>etika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etiket</a:t>
            </a:r>
            <a:r>
              <a:rPr lang="en-US" dirty="0" smtClean="0"/>
              <a:t> </a:t>
            </a:r>
            <a:r>
              <a:rPr lang="en-US" dirty="0" err="1" smtClean="0"/>
              <a:t>sering</a:t>
            </a:r>
            <a:r>
              <a:rPr lang="en-US" dirty="0" smtClean="0"/>
              <a:t> </a:t>
            </a:r>
            <a:r>
              <a:rPr lang="en-US" dirty="0" err="1" smtClean="0"/>
              <a:t>dicampuraduk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penggunaannya</a:t>
            </a:r>
            <a:r>
              <a:rPr lang="en-US" dirty="0" smtClean="0"/>
              <a:t>, </a:t>
            </a:r>
            <a:r>
              <a:rPr lang="en-US" dirty="0" err="1" smtClean="0"/>
              <a:t>padahal</a:t>
            </a:r>
            <a:r>
              <a:rPr lang="en-US" dirty="0" smtClean="0"/>
              <a:t> </a:t>
            </a:r>
            <a:r>
              <a:rPr lang="en-US" dirty="0" err="1" smtClean="0"/>
              <a:t>kedua</a:t>
            </a:r>
            <a:r>
              <a:rPr lang="en-US" dirty="0" smtClean="0"/>
              <a:t> kata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makna</a:t>
            </a:r>
            <a:r>
              <a:rPr lang="en-US" dirty="0" smtClean="0"/>
              <a:t> yang </a:t>
            </a:r>
            <a:r>
              <a:rPr lang="en-US" dirty="0" err="1" smtClean="0"/>
              <a:t>berbeda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err="1" smtClean="0"/>
              <a:t>Etika</a:t>
            </a:r>
            <a:r>
              <a:rPr lang="en-US" dirty="0" smtClean="0"/>
              <a:t> </a:t>
            </a:r>
            <a:r>
              <a:rPr lang="en-US" dirty="0" err="1" smtClean="0"/>
              <a:t>berkaitan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moral</a:t>
            </a:r>
          </a:p>
          <a:p>
            <a:endParaRPr lang="en-US" dirty="0"/>
          </a:p>
          <a:p>
            <a:r>
              <a:rPr lang="en-US" dirty="0" err="1" smtClean="0"/>
              <a:t>Etiket</a:t>
            </a:r>
            <a:r>
              <a:rPr lang="en-US" dirty="0" smtClean="0"/>
              <a:t> </a:t>
            </a:r>
            <a:r>
              <a:rPr lang="en-US" dirty="0" err="1" smtClean="0"/>
              <a:t>berkaitan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sopan</a:t>
            </a:r>
            <a:r>
              <a:rPr lang="en-US" dirty="0" smtClean="0"/>
              <a:t> </a:t>
            </a:r>
            <a:r>
              <a:rPr lang="en-US" dirty="0" err="1" smtClean="0"/>
              <a:t>santun</a:t>
            </a:r>
            <a:r>
              <a:rPr lang="en-US" dirty="0" smtClean="0"/>
              <a:t>, </a:t>
            </a:r>
            <a:r>
              <a:rPr lang="en-US" dirty="0" err="1" smtClean="0"/>
              <a:t>tata</a:t>
            </a:r>
            <a:r>
              <a:rPr lang="en-US" dirty="0" smtClean="0"/>
              <a:t> </a:t>
            </a:r>
            <a:r>
              <a:rPr lang="en-US" dirty="0" err="1" smtClean="0"/>
              <a:t>krama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pergaulan</a:t>
            </a:r>
            <a:r>
              <a:rPr lang="en-US" dirty="0"/>
              <a:t> </a:t>
            </a:r>
            <a:r>
              <a:rPr lang="en-US" dirty="0" smtClean="0"/>
              <a:t>formal.</a:t>
            </a:r>
          </a:p>
          <a:p>
            <a:endParaRPr lang="en-US" dirty="0"/>
          </a:p>
          <a:p>
            <a:r>
              <a:rPr lang="en-US" dirty="0" err="1" smtClean="0"/>
              <a:t>Persamaannya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 smtClean="0"/>
              <a:t>perilaku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normatif</a:t>
            </a:r>
            <a:r>
              <a:rPr lang="en-US" dirty="0" smtClean="0"/>
              <a:t> yang </a:t>
            </a:r>
            <a:r>
              <a:rPr lang="en-US" dirty="0" err="1" smtClean="0"/>
              <a:t>etis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Parsons, 2008 / Ruslan,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16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etiket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kumpulan</a:t>
            </a:r>
            <a:r>
              <a:rPr lang="en-US" dirty="0" smtClean="0"/>
              <a:t> </a:t>
            </a:r>
            <a:r>
              <a:rPr lang="en-US" dirty="0" err="1" smtClean="0"/>
              <a:t>tata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sikap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pergaulan</a:t>
            </a:r>
            <a:r>
              <a:rPr lang="en-US" dirty="0" smtClean="0"/>
              <a:t> </a:t>
            </a:r>
            <a:r>
              <a:rPr lang="en-US" dirty="0" err="1" smtClean="0"/>
              <a:t>antarmanusia</a:t>
            </a:r>
            <a:r>
              <a:rPr lang="en-US" dirty="0" smtClean="0"/>
              <a:t> yang </a:t>
            </a:r>
            <a:r>
              <a:rPr lang="en-US" dirty="0" err="1" smtClean="0"/>
              <a:t>beradab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Tata </a:t>
            </a:r>
            <a:r>
              <a:rPr lang="en-US" dirty="0" err="1" smtClean="0"/>
              <a:t>aturan</a:t>
            </a:r>
            <a:r>
              <a:rPr lang="en-US" dirty="0" smtClean="0"/>
              <a:t> </a:t>
            </a:r>
            <a:r>
              <a:rPr lang="en-US" dirty="0" err="1" smtClean="0"/>
              <a:t>sopan</a:t>
            </a:r>
            <a:r>
              <a:rPr lang="en-US" dirty="0" smtClean="0"/>
              <a:t> </a:t>
            </a:r>
            <a:r>
              <a:rPr lang="en-US" dirty="0" err="1" smtClean="0"/>
              <a:t>santun</a:t>
            </a:r>
            <a:r>
              <a:rPr lang="en-US" dirty="0" smtClean="0"/>
              <a:t> yang </a:t>
            </a:r>
            <a:r>
              <a:rPr lang="en-US" dirty="0" err="1" smtClean="0"/>
              <a:t>disetujui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norma</a:t>
            </a:r>
            <a:r>
              <a:rPr lang="en-US" dirty="0" smtClean="0"/>
              <a:t>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panutan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bertingkah</a:t>
            </a:r>
            <a:r>
              <a:rPr lang="en-US" dirty="0" smtClean="0"/>
              <a:t> </a:t>
            </a:r>
            <a:r>
              <a:rPr lang="en-US" dirty="0" err="1" smtClean="0"/>
              <a:t>laku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anggota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yang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menyenangkan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Parsons, 2008 / Ruslan,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27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4"/>
            <a:ext cx="9144000" cy="6858554"/>
          </a:xfrm>
        </p:spPr>
      </p:pic>
    </p:spTree>
    <p:extLst>
      <p:ext uri="{BB962C8B-B14F-4D97-AF65-F5344CB8AC3E}">
        <p14:creationId xmlns:p14="http://schemas.microsoft.com/office/powerpoint/2010/main" val="3309408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228600"/>
            <a:ext cx="6457950" cy="1295400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Perbedaan</a:t>
            </a:r>
            <a:r>
              <a:rPr lang="en-US" sz="3200" dirty="0" smtClean="0"/>
              <a:t> </a:t>
            </a:r>
            <a:r>
              <a:rPr lang="en-US" sz="3200" dirty="0" err="1" smtClean="0"/>
              <a:t>etika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etiket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85807" y="1219200"/>
            <a:ext cx="3809993" cy="823912"/>
          </a:xfrm>
        </p:spPr>
        <p:txBody>
          <a:bodyPr/>
          <a:lstStyle/>
          <a:p>
            <a:r>
              <a:rPr lang="en-US" dirty="0" err="1" smtClean="0"/>
              <a:t>Etika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14351" y="2133601"/>
            <a:ext cx="3983831" cy="4085086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 err="1" smtClean="0"/>
              <a:t>Etika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niat</a:t>
            </a:r>
            <a:r>
              <a:rPr lang="en-US" dirty="0" smtClean="0"/>
              <a:t>, </a:t>
            </a:r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perbuatan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boleh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pertimbangan</a:t>
            </a:r>
            <a:r>
              <a:rPr lang="en-US" dirty="0" smtClean="0"/>
              <a:t> </a:t>
            </a:r>
            <a:r>
              <a:rPr lang="en-US" dirty="0" err="1" smtClean="0"/>
              <a:t>niat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buruk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akibatnya</a:t>
            </a:r>
            <a:endParaRPr lang="en-US" dirty="0" smtClean="0"/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 err="1" smtClean="0"/>
              <a:t>Etika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nurani</a:t>
            </a:r>
            <a:r>
              <a:rPr lang="en-US" dirty="0" smtClean="0"/>
              <a:t> (</a:t>
            </a:r>
            <a:r>
              <a:rPr lang="en-US" dirty="0" err="1" smtClean="0"/>
              <a:t>batiniah</a:t>
            </a:r>
            <a:r>
              <a:rPr lang="en-US" dirty="0" smtClean="0"/>
              <a:t>), </a:t>
            </a: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bersikap</a:t>
            </a:r>
            <a:r>
              <a:rPr lang="en-US" dirty="0" smtClean="0"/>
              <a:t> </a:t>
            </a:r>
            <a:r>
              <a:rPr lang="en-US" dirty="0" err="1" smtClean="0"/>
              <a:t>etis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yang </a:t>
            </a:r>
            <a:r>
              <a:rPr lang="en-US" dirty="0" err="1" smtClean="0"/>
              <a:t>sesungguhnya</a:t>
            </a:r>
            <a:r>
              <a:rPr lang="en-US" dirty="0" smtClean="0"/>
              <a:t> </a:t>
            </a:r>
            <a:r>
              <a:rPr lang="en-US" dirty="0" err="1" smtClean="0"/>
              <a:t>timbul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kesadaran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endParaRPr lang="en-US" dirty="0" smtClean="0"/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 err="1" smtClean="0"/>
              <a:t>Etika</a:t>
            </a:r>
            <a:r>
              <a:rPr lang="en-US" dirty="0" smtClean="0"/>
              <a:t> </a:t>
            </a:r>
            <a:r>
              <a:rPr lang="en-US" dirty="0" err="1" smtClean="0"/>
              <a:t>bersifat</a:t>
            </a:r>
            <a:r>
              <a:rPr lang="en-US" dirty="0" smtClean="0"/>
              <a:t> </a:t>
            </a:r>
            <a:r>
              <a:rPr lang="en-US" dirty="0" err="1" smtClean="0"/>
              <a:t>absolut</a:t>
            </a:r>
            <a:r>
              <a:rPr lang="en-US" dirty="0" smtClean="0"/>
              <a:t>, </a:t>
            </a:r>
            <a:r>
              <a:rPr lang="en-US" dirty="0" err="1" smtClean="0"/>
              <a:t>artinya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ditawar-tawar</a:t>
            </a:r>
            <a:r>
              <a:rPr lang="en-US" dirty="0" smtClean="0"/>
              <a:t> </a:t>
            </a:r>
            <a:r>
              <a:rPr lang="en-US" dirty="0" err="1" smtClean="0"/>
              <a:t>lagi</a:t>
            </a:r>
            <a:r>
              <a:rPr lang="en-US" dirty="0" smtClean="0"/>
              <a:t>. </a:t>
            </a:r>
            <a:r>
              <a:rPr lang="en-US" dirty="0" err="1" smtClean="0"/>
              <a:t>Kalau</a:t>
            </a:r>
            <a:r>
              <a:rPr lang="en-US" dirty="0" smtClean="0"/>
              <a:t> </a:t>
            </a:r>
            <a:r>
              <a:rPr lang="en-US" dirty="0" err="1" smtClean="0"/>
              <a:t>perbuatan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mendapat</a:t>
            </a:r>
            <a:r>
              <a:rPr lang="en-US" dirty="0" smtClean="0"/>
              <a:t> </a:t>
            </a:r>
            <a:r>
              <a:rPr lang="en-US" dirty="0" err="1" smtClean="0"/>
              <a:t>pujian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yang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mendapat</a:t>
            </a:r>
            <a:r>
              <a:rPr lang="en-US" dirty="0" smtClean="0"/>
              <a:t> </a:t>
            </a:r>
            <a:r>
              <a:rPr lang="en-US" dirty="0" err="1" smtClean="0"/>
              <a:t>sanksi</a:t>
            </a:r>
            <a:r>
              <a:rPr lang="en-US" dirty="0" smtClean="0"/>
              <a:t>.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 err="1" smtClean="0"/>
              <a:t>Etika</a:t>
            </a:r>
            <a:r>
              <a:rPr lang="en-US" dirty="0" smtClean="0"/>
              <a:t> </a:t>
            </a:r>
            <a:r>
              <a:rPr lang="en-US" dirty="0" err="1" smtClean="0"/>
              <a:t>berlaku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bergantung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tidaknya</a:t>
            </a:r>
            <a:r>
              <a:rPr lang="en-US" dirty="0" smtClean="0"/>
              <a:t> orang lain yang </a:t>
            </a:r>
            <a:r>
              <a:rPr lang="en-US" dirty="0" err="1" smtClean="0"/>
              <a:t>hadir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800600" y="1219200"/>
            <a:ext cx="3829050" cy="823912"/>
          </a:xfrm>
        </p:spPr>
        <p:txBody>
          <a:bodyPr/>
          <a:lstStyle/>
          <a:p>
            <a:r>
              <a:rPr lang="en-US" dirty="0" err="1" smtClean="0"/>
              <a:t>Etiket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29150" y="2133601"/>
            <a:ext cx="4000500" cy="4085086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 err="1" smtClean="0"/>
              <a:t>Etiket</a:t>
            </a:r>
            <a:r>
              <a:rPr lang="en-US" dirty="0" smtClean="0"/>
              <a:t> </a:t>
            </a:r>
            <a:r>
              <a:rPr lang="en-US" dirty="0" err="1" smtClean="0"/>
              <a:t>menetapkan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perbuatan</a:t>
            </a:r>
            <a:r>
              <a:rPr lang="en-US" dirty="0" smtClean="0"/>
              <a:t> </a:t>
            </a:r>
            <a:r>
              <a:rPr lang="en-US" dirty="0" err="1" smtClean="0"/>
              <a:t>benar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yang </a:t>
            </a:r>
            <a:r>
              <a:rPr lang="en-US" dirty="0" err="1" smtClean="0"/>
              <a:t>diharapkan</a:t>
            </a:r>
            <a:endParaRPr lang="en-US" dirty="0" smtClean="0"/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 err="1" smtClean="0"/>
              <a:t>Etiket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formalitas</a:t>
            </a:r>
            <a:r>
              <a:rPr lang="en-US" dirty="0" smtClean="0"/>
              <a:t> (</a:t>
            </a:r>
            <a:r>
              <a:rPr lang="en-US" dirty="0" err="1" smtClean="0"/>
              <a:t>lahiriah</a:t>
            </a:r>
            <a:r>
              <a:rPr lang="en-US" dirty="0" smtClean="0"/>
              <a:t>), </a:t>
            </a:r>
            <a:r>
              <a:rPr lang="en-US" dirty="0" err="1" smtClean="0"/>
              <a:t>tampak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sikap</a:t>
            </a:r>
            <a:r>
              <a:rPr lang="en-US" dirty="0" smtClean="0"/>
              <a:t> </a:t>
            </a:r>
            <a:r>
              <a:rPr lang="en-US" dirty="0" err="1" smtClean="0"/>
              <a:t>luarnya</a:t>
            </a:r>
            <a:r>
              <a:rPr lang="en-US" dirty="0" smtClean="0"/>
              <a:t> </a:t>
            </a:r>
            <a:r>
              <a:rPr lang="en-US" dirty="0" err="1" smtClean="0"/>
              <a:t>penuh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sopan</a:t>
            </a:r>
            <a:r>
              <a:rPr lang="en-US" dirty="0" smtClean="0"/>
              <a:t> </a:t>
            </a:r>
            <a:r>
              <a:rPr lang="en-US" dirty="0" err="1" smtClean="0"/>
              <a:t>santun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kebaikan</a:t>
            </a:r>
            <a:endParaRPr lang="en-US" dirty="0" smtClean="0"/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 err="1" smtClean="0"/>
              <a:t>Etiket</a:t>
            </a:r>
            <a:r>
              <a:rPr lang="en-US" dirty="0" smtClean="0"/>
              <a:t> </a:t>
            </a:r>
            <a:r>
              <a:rPr lang="en-US" dirty="0" err="1" smtClean="0"/>
              <a:t>bersifat</a:t>
            </a:r>
            <a:r>
              <a:rPr lang="en-US" dirty="0" smtClean="0"/>
              <a:t> </a:t>
            </a:r>
            <a:r>
              <a:rPr lang="en-US" dirty="0" err="1" smtClean="0"/>
              <a:t>relatif</a:t>
            </a:r>
            <a:r>
              <a:rPr lang="en-US" dirty="0" smtClean="0"/>
              <a:t>,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yang </a:t>
            </a:r>
            <a:r>
              <a:rPr lang="en-US" dirty="0" err="1" smtClean="0"/>
              <a:t>dianggap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sopan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kebudayaan</a:t>
            </a:r>
            <a:r>
              <a:rPr lang="en-US" dirty="0" smtClean="0"/>
              <a:t> </a:t>
            </a:r>
            <a:r>
              <a:rPr lang="en-US" dirty="0" err="1" smtClean="0"/>
              <a:t>daerah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, </a:t>
            </a:r>
            <a:r>
              <a:rPr lang="en-US" dirty="0" err="1" smtClean="0"/>
              <a:t>belum</a:t>
            </a:r>
            <a:r>
              <a:rPr lang="en-US" dirty="0" smtClean="0"/>
              <a:t> </a:t>
            </a:r>
            <a:r>
              <a:rPr lang="en-US" dirty="0" err="1" smtClean="0"/>
              <a:t>tentu</a:t>
            </a:r>
            <a:r>
              <a:rPr lang="en-US" dirty="0" smtClean="0"/>
              <a:t> di </a:t>
            </a:r>
            <a:r>
              <a:rPr lang="en-US" dirty="0" err="1" smtClean="0"/>
              <a:t>daerah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sopan</a:t>
            </a:r>
            <a:endParaRPr lang="en-US" dirty="0"/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 err="1" smtClean="0"/>
              <a:t>Etiket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berlaku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orang lain yang </a:t>
            </a:r>
            <a:r>
              <a:rPr lang="en-US" dirty="0" err="1" smtClean="0"/>
              <a:t>hadir</a:t>
            </a:r>
            <a:r>
              <a:rPr lang="en-US" dirty="0" smtClean="0"/>
              <a:t>.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orang lain </a:t>
            </a:r>
            <a:r>
              <a:rPr lang="en-US" dirty="0" err="1" smtClean="0"/>
              <a:t>etiket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berlaku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Parsons, 2008 / Ruslan,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490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28600"/>
            <a:ext cx="5029200" cy="6009896"/>
          </a:xfr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Parsons, 2008 / Ruslan,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38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04800"/>
            <a:ext cx="4713854" cy="591343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Parsons, 2008 / Ruslan,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685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685800"/>
            <a:ext cx="5183981" cy="5183981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Parsons, 2008 / Ruslan,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874127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tf00001028</Template>
  <TotalTime>1057</TotalTime>
  <Words>674</Words>
  <Application>Microsoft Office PowerPoint</Application>
  <PresentationFormat>On-screen Show (4:3)</PresentationFormat>
  <Paragraphs>90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Vapor Trail</vt:lpstr>
      <vt:lpstr>Etika, etiket, dan respect</vt:lpstr>
      <vt:lpstr>Etika dan etiket</vt:lpstr>
      <vt:lpstr>Etika dan etiket</vt:lpstr>
      <vt:lpstr>etiket</vt:lpstr>
      <vt:lpstr>PowerPoint Presentation</vt:lpstr>
      <vt:lpstr>Perbedaan etika dan etiket</vt:lpstr>
      <vt:lpstr>PowerPoint Presentation</vt:lpstr>
      <vt:lpstr>PowerPoint Presentation</vt:lpstr>
      <vt:lpstr>PowerPoint Presentation</vt:lpstr>
      <vt:lpstr>PowerPoint Presentation</vt:lpstr>
      <vt:lpstr>respect</vt:lpstr>
      <vt:lpstr>PowerPoint Presentation</vt:lpstr>
      <vt:lpstr>Tahapan perkembangan moral kohlberg</vt:lpstr>
      <vt:lpstr>Moralitas dan tingkat kompetensi</vt:lpstr>
      <vt:lpstr>Jadi apa tanggung jawab kita untuk menjadi orang yang kompeten?</vt:lpstr>
      <vt:lpstr>Utilitarinisme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Produksi berita televisi</dc:title>
  <dc:creator>pc</dc:creator>
  <cp:lastModifiedBy>pc</cp:lastModifiedBy>
  <cp:revision>33</cp:revision>
  <dcterms:created xsi:type="dcterms:W3CDTF">2018-08-28T04:11:57Z</dcterms:created>
  <dcterms:modified xsi:type="dcterms:W3CDTF">2018-09-27T21:41:52Z</dcterms:modified>
</cp:coreProperties>
</file>