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AA43A61-15C8-4496-9FD5-4FCBA1E94C58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DD83C7-6CE4-4B69-A6DB-BD653C50825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Public Relations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beda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Bolehkah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dilanggar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Peraturan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4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Kenyataannya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etis</a:t>
            </a:r>
            <a:r>
              <a:rPr lang="en-US" dirty="0" smtClean="0"/>
              <a:t>,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bertolak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mengadopsi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serangkaian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3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peraturan-peraturan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mengharuskan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pikirkan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7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yang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dilema</a:t>
            </a:r>
            <a:r>
              <a:rPr lang="en-US" dirty="0" smtClean="0"/>
              <a:t> moral.</a:t>
            </a:r>
          </a:p>
          <a:p>
            <a:endParaRPr lang="en-US" dirty="0"/>
          </a:p>
          <a:p>
            <a:r>
              <a:rPr lang="en-US" dirty="0" err="1" smtClean="0"/>
              <a:t>Ketidakjelasan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interpretasi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6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memungkinan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terpisahkan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mendasar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jurnalistik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press release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.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, </a:t>
            </a:r>
            <a:r>
              <a:rPr lang="en-US" dirty="0" err="1" smtClean="0"/>
              <a:t>sejujur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r>
              <a:rPr lang="en-US" dirty="0" err="1" smtClean="0"/>
              <a:t>Seterbuka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Situasional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4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Relativisme</a:t>
            </a:r>
            <a:r>
              <a:rPr lang="en-US" dirty="0" smtClean="0"/>
              <a:t> moral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filosofis</a:t>
            </a:r>
            <a:r>
              <a:rPr lang="en-US" dirty="0" smtClean="0"/>
              <a:t> yang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moralitas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kenyataannya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mutlak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hadiah</a:t>
            </a:r>
            <a:r>
              <a:rPr lang="en-US" dirty="0" smtClean="0"/>
              <a:t>/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wartawan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Relativisme</a:t>
            </a:r>
            <a:r>
              <a:rPr lang="en-US" dirty="0" smtClean="0"/>
              <a:t> Moral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Ingat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orang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permasalah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dipertahankan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Ada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bermoral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menyalahgunakan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yang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4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8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253</TotalTime>
  <Words>351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Etika dan Aturan</vt:lpstr>
      <vt:lpstr>Peraturan</vt:lpstr>
      <vt:lpstr>Pendekatan mana yang harus dipakai?</vt:lpstr>
      <vt:lpstr>Etika Berbasis Peraturan</vt:lpstr>
      <vt:lpstr>Kesulitan dengan Peraturan</vt:lpstr>
      <vt:lpstr>Etika Situasional</vt:lpstr>
      <vt:lpstr>Relativisme Moral dan Situasi</vt:lpstr>
      <vt:lpstr>Masalah dengan Situasi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dan Aturan</dc:title>
  <dc:creator>pc</dc:creator>
  <cp:lastModifiedBy>pc</cp:lastModifiedBy>
  <cp:revision>8</cp:revision>
  <dcterms:created xsi:type="dcterms:W3CDTF">2018-09-20T08:09:48Z</dcterms:created>
  <dcterms:modified xsi:type="dcterms:W3CDTF">2018-09-21T03:34:49Z</dcterms:modified>
</cp:coreProperties>
</file>