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105DC22-C1BA-444B-931A-49101210FC09}" type="datetimeFigureOut">
              <a:rPr lang="en-US" smtClean="0"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3682ACB-A35D-48DA-93D6-C0CAC87BCE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Public Relations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PR?</a:t>
            </a:r>
          </a:p>
          <a:p>
            <a:endParaRPr lang="en-US" dirty="0" smtClean="0"/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PR?</a:t>
            </a:r>
          </a:p>
          <a:p>
            <a:endParaRPr lang="en-US" dirty="0"/>
          </a:p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diperlakukan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dilindungi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dijunjung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Ingat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2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Public Relations,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Public Relations!</a:t>
            </a:r>
          </a:p>
          <a:p>
            <a:endParaRPr lang="en-US" dirty="0"/>
          </a:p>
          <a:p>
            <a:r>
              <a:rPr lang="en-US" dirty="0" err="1" smtClean="0"/>
              <a:t>Diskusikan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9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watch a movie!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9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472</TotalTime>
  <Words>109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Grid</vt:lpstr>
      <vt:lpstr>Hak dan Kewajiban PR</vt:lpstr>
      <vt:lpstr>Hak dan kewajiban</vt:lpstr>
      <vt:lpstr>Konflik hak</vt:lpstr>
      <vt:lpstr>Let’s watch a movie!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6</cp:revision>
  <dcterms:created xsi:type="dcterms:W3CDTF">2018-09-13T03:39:07Z</dcterms:created>
  <dcterms:modified xsi:type="dcterms:W3CDTF">2018-09-21T03:35:27Z</dcterms:modified>
</cp:coreProperties>
</file>