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MANAJEMEN KRISIS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11 </a:t>
            </a:r>
          </a:p>
          <a:p>
            <a:r>
              <a:rPr lang="en-US" dirty="0" smtClean="0"/>
              <a:t>Preparing for Acute Reputation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28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Preparasi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Crisis ready</a:t>
            </a:r>
          </a:p>
          <a:p>
            <a:r>
              <a:rPr lang="en-US" dirty="0" smtClean="0"/>
              <a:t>Ready to face the worst</a:t>
            </a:r>
          </a:p>
          <a:p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: 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top level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komunikasinya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0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Making, implementing and communicating strategic decisions under </a:t>
            </a:r>
            <a:r>
              <a:rPr lang="en-US" b="1" dirty="0" smtClean="0"/>
              <a:t>exceptional </a:t>
            </a:r>
            <a:r>
              <a:rPr lang="en-US" b="1" dirty="0" err="1" smtClean="0"/>
              <a:t>cisrcumstances</a:t>
            </a:r>
            <a:r>
              <a:rPr lang="en-US" b="1" dirty="0" smtClean="0"/>
              <a:t> </a:t>
            </a:r>
            <a:r>
              <a:rPr lang="en-US" dirty="0" smtClean="0"/>
              <a:t>of </a:t>
            </a:r>
            <a:r>
              <a:rPr lang="en-US" b="1" dirty="0" smtClean="0"/>
              <a:t>intense </a:t>
            </a:r>
            <a:r>
              <a:rPr lang="en-US" b="1" dirty="0" err="1" smtClean="0"/>
              <a:t>scrunity</a:t>
            </a:r>
            <a:r>
              <a:rPr lang="en-US" dirty="0" smtClean="0"/>
              <a:t>, </a:t>
            </a:r>
            <a:r>
              <a:rPr lang="en-US" b="1" dirty="0" err="1" smtClean="0"/>
              <a:t>accute</a:t>
            </a:r>
            <a:r>
              <a:rPr lang="en-US" b="1" dirty="0" smtClean="0"/>
              <a:t> pressure </a:t>
            </a:r>
            <a:r>
              <a:rPr lang="en-US" dirty="0" smtClean="0"/>
              <a:t>and </a:t>
            </a:r>
            <a:r>
              <a:rPr lang="en-US" b="1" dirty="0" smtClean="0"/>
              <a:t>high organizational risk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r>
              <a:rPr lang="en-US" dirty="0" smtClean="0"/>
              <a:t> </a:t>
            </a:r>
          </a:p>
          <a:p>
            <a:pPr lvl="1">
              <a:buFont typeface="Wingdings" charset="2"/>
              <a:buChar char="Ø"/>
            </a:pP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err="1" smtClean="0"/>
              <a:t>Mendesak</a:t>
            </a:r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</a:p>
          <a:p>
            <a:pPr lvl="1">
              <a:buFont typeface="Wingdings" charset="2"/>
              <a:buChar char="Ø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035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Cakupan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(</a:t>
            </a:r>
            <a:r>
              <a:rPr lang="en-US" dirty="0" err="1" smtClean="0"/>
              <a:t>kebijakan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Leaders (</a:t>
            </a:r>
            <a:r>
              <a:rPr lang="en-US" dirty="0" err="1" smtClean="0"/>
              <a:t>pimpinan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Struktur</a:t>
            </a:r>
            <a:endParaRPr lang="en-US" dirty="0" smtClean="0"/>
          </a:p>
          <a:p>
            <a:r>
              <a:rPr lang="en-US" dirty="0" err="1" smtClean="0"/>
              <a:t>Prosedur</a:t>
            </a:r>
            <a:r>
              <a:rPr lang="en-US" dirty="0" smtClean="0"/>
              <a:t> (manual book)</a:t>
            </a:r>
          </a:p>
          <a:p>
            <a:r>
              <a:rPr lang="en-US" dirty="0" smtClean="0"/>
              <a:t>People</a:t>
            </a:r>
          </a:p>
          <a:p>
            <a:r>
              <a:rPr lang="en-US" dirty="0" smtClean="0"/>
              <a:t>Culture &amp; relationships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3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r>
              <a:rPr lang="en-US" dirty="0" smtClean="0"/>
              <a:t>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(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)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Taktik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smtClean="0"/>
              <a:t>Problem solving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(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) </a:t>
            </a: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: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smtClean="0"/>
              <a:t>Bottom line (</a:t>
            </a:r>
            <a:r>
              <a:rPr lang="en-US" dirty="0" err="1" smtClean="0"/>
              <a:t>rugi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)</a:t>
            </a:r>
          </a:p>
          <a:p>
            <a:pPr lvl="1"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03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r>
              <a:rPr lang="en-US" dirty="0" smtClean="0"/>
              <a:t>,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Divisi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corporate affair(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consumer goods, health care, financial, service) </a:t>
            </a:r>
            <a:r>
              <a:rPr lang="en-US" dirty="0" err="1" smtClean="0"/>
              <a:t>atau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HSSE (Health, Safety, Security and Environment)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engineering.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1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principles of crisis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kemimpinan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truktur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: Structure must empower the right people and teams at the right levels to make, implement and communicate decisions. </a:t>
            </a:r>
            <a:endParaRPr lang="en-US" dirty="0"/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yang </a:t>
            </a:r>
            <a:r>
              <a:rPr lang="en-US" dirty="0" err="1" smtClean="0"/>
              <a:t>memandu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nerespons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endParaRPr lang="en-US" dirty="0" smtClean="0"/>
          </a:p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terlatih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endParaRPr lang="en-US" dirty="0" smtClean="0"/>
          </a:p>
          <a:p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 goodwill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2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Goodwill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hubungan-hubungan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vital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krisis</a:t>
            </a:r>
            <a:r>
              <a:rPr lang="en-US" dirty="0" smtClean="0"/>
              <a:t>. Perusahaan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meluangkan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9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125</TotalTime>
  <Words>290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Advantage</vt:lpstr>
      <vt:lpstr>MANAJEMEN KRISIS</vt:lpstr>
      <vt:lpstr>Preparasi, Untuk Apa? </vt:lpstr>
      <vt:lpstr>Kembali ke pengertian krisis</vt:lpstr>
      <vt:lpstr>Cakupan persiapan</vt:lpstr>
      <vt:lpstr>PowerPoint Presentation</vt:lpstr>
      <vt:lpstr>Persiapan krisis, tugas siapa? </vt:lpstr>
      <vt:lpstr>Key principles of crisis management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KRISIS</dc:title>
  <dc:creator>emma</dc:creator>
  <cp:lastModifiedBy>emma</cp:lastModifiedBy>
  <cp:revision>10</cp:revision>
  <dcterms:created xsi:type="dcterms:W3CDTF">2019-11-29T03:46:05Z</dcterms:created>
  <dcterms:modified xsi:type="dcterms:W3CDTF">2019-11-29T05:51:11Z</dcterms:modified>
</cp:coreProperties>
</file>