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72" r:id="rId3"/>
    <p:sldId id="273" r:id="rId4"/>
    <p:sldId id="274" r:id="rId5"/>
    <p:sldId id="257" r:id="rId6"/>
    <p:sldId id="258" r:id="rId7"/>
    <p:sldId id="267" r:id="rId8"/>
    <p:sldId id="270" r:id="rId9"/>
    <p:sldId id="259" r:id="rId10"/>
    <p:sldId id="269" r:id="rId11"/>
    <p:sldId id="268" r:id="rId12"/>
    <p:sldId id="264" r:id="rId13"/>
    <p:sldId id="265" r:id="rId14"/>
    <p:sldId id="266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48" d="100"/>
          <a:sy n="48" d="100"/>
        </p:scale>
        <p:origin x="-91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1D7A7D37-23EF-1743-9772-F322EBB54D4A}" type="datetimeFigureOut">
              <a:rPr lang="en-US" smtClean="0"/>
              <a:t>11/22/19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7D37-23EF-1743-9772-F322EBB54D4A}" type="datetimeFigureOut">
              <a:rPr lang="en-US" smtClean="0"/>
              <a:t>11/22/19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3D73-7062-3F4B-B782-793C349707D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7D37-23EF-1743-9772-F322EBB54D4A}" type="datetimeFigureOut">
              <a:rPr lang="en-US" smtClean="0"/>
              <a:t>11/22/19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3D73-7062-3F4B-B782-793C349707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7D37-23EF-1743-9772-F322EBB54D4A}" type="datetimeFigureOut">
              <a:rPr lang="en-US" smtClean="0"/>
              <a:t>11/22/19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3D73-7062-3F4B-B782-793C349707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1D7A7D37-23EF-1743-9772-F322EBB54D4A}" type="datetimeFigureOut">
              <a:rPr lang="en-US" smtClean="0"/>
              <a:t>11/22/19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1D7A7D37-23EF-1743-9772-F322EBB54D4A}" type="datetimeFigureOut">
              <a:rPr lang="en-US" smtClean="0"/>
              <a:t>11/22/19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3D73-7062-3F4B-B782-793C349707D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7D37-23EF-1743-9772-F322EBB54D4A}" type="datetimeFigureOut">
              <a:rPr lang="en-US" smtClean="0"/>
              <a:t>11/22/19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3D73-7062-3F4B-B782-793C349707D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D7A7D37-23EF-1743-9772-F322EBB54D4A}" type="datetimeFigureOut">
              <a:rPr lang="en-US" smtClean="0"/>
              <a:t>11/22/19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3D73-7062-3F4B-B782-793C349707D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D7A7D37-23EF-1743-9772-F322EBB54D4A}" type="datetimeFigureOut">
              <a:rPr lang="en-US" smtClean="0"/>
              <a:t>11/22/19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3D73-7062-3F4B-B782-793C349707D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1D7A7D37-23EF-1743-9772-F322EBB54D4A}" type="datetimeFigureOut">
              <a:rPr lang="en-US" smtClean="0"/>
              <a:t>11/22/19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3D73-7062-3F4B-B782-793C349707D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7D37-23EF-1743-9772-F322EBB54D4A}" type="datetimeFigureOut">
              <a:rPr lang="en-US" smtClean="0"/>
              <a:t>11/22/19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3D73-7062-3F4B-B782-793C349707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7D37-23EF-1743-9772-F322EBB54D4A}" type="datetimeFigureOut">
              <a:rPr lang="en-US" smtClean="0"/>
              <a:t>11/22/19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3D73-7062-3F4B-B782-793C349707D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7D37-23EF-1743-9772-F322EBB54D4A}" type="datetimeFigureOut">
              <a:rPr lang="en-US" smtClean="0"/>
              <a:t>11/22/19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3D73-7062-3F4B-B782-793C349707D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7D37-23EF-1743-9772-F322EBB54D4A}" type="datetimeFigureOut">
              <a:rPr lang="en-US" smtClean="0"/>
              <a:t>11/22/19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3D73-7062-3F4B-B782-793C349707D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1D7A7D37-23EF-1743-9772-F322EBB54D4A}" type="datetimeFigureOut">
              <a:rPr lang="en-US" smtClean="0"/>
              <a:t>11/22/19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1D7A7D37-23EF-1743-9772-F322EBB54D4A}" type="datetimeFigureOut">
              <a:rPr lang="en-US" smtClean="0"/>
              <a:t>11/22/19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8EF13D73-7062-3F4B-B782-793C349707D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7D37-23EF-1743-9772-F322EBB54D4A}" type="datetimeFigureOut">
              <a:rPr lang="en-US" smtClean="0"/>
              <a:t>11/22/19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3D73-7062-3F4B-B782-793C349707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7D37-23EF-1743-9772-F322EBB54D4A}" type="datetimeFigureOut">
              <a:rPr lang="en-US" smtClean="0"/>
              <a:t>11/22/19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3D73-7062-3F4B-B782-793C349707D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7D37-23EF-1743-9772-F322EBB54D4A}" type="datetimeFigureOut">
              <a:rPr lang="en-US" smtClean="0"/>
              <a:t>11/22/19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8EF13D73-7062-3F4B-B782-793C349707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7D37-23EF-1743-9772-F322EBB54D4A}" type="datetimeFigureOut">
              <a:rPr lang="en-US" smtClean="0"/>
              <a:t>11/22/19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3D73-7062-3F4B-B782-793C349707D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D7A7D37-23EF-1743-9772-F322EBB54D4A}" type="datetimeFigureOut">
              <a:rPr lang="en-US" smtClean="0"/>
              <a:t>11/22/19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8EF13D73-7062-3F4B-B782-793C349707D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MANAJEMEN KRISIS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Pertemuan</a:t>
            </a:r>
            <a:r>
              <a:rPr lang="en-US" dirty="0" smtClean="0"/>
              <a:t> 9 </a:t>
            </a:r>
            <a:r>
              <a:rPr lang="en-US" dirty="0" err="1" smtClean="0"/>
              <a:t>dan</a:t>
            </a:r>
            <a:r>
              <a:rPr lang="en-US" dirty="0" smtClean="0"/>
              <a:t> 10</a:t>
            </a:r>
          </a:p>
          <a:p>
            <a:pPr marL="457200" indent="-457200">
              <a:buFont typeface="Arial"/>
              <a:buChar char="•"/>
            </a:pPr>
            <a:r>
              <a:rPr lang="en-US" dirty="0" err="1" smtClean="0"/>
              <a:t>Prediksi</a:t>
            </a:r>
            <a:r>
              <a:rPr lang="en-US" dirty="0" smtClean="0"/>
              <a:t> </a:t>
            </a:r>
            <a:r>
              <a:rPr lang="en-US" dirty="0" err="1" smtClean="0"/>
              <a:t>Risiko</a:t>
            </a:r>
            <a:r>
              <a:rPr lang="en-US" dirty="0" smtClean="0"/>
              <a:t> </a:t>
            </a:r>
            <a:r>
              <a:rPr lang="en-US" dirty="0" err="1" smtClean="0"/>
              <a:t>Reputasi</a:t>
            </a:r>
            <a:endParaRPr lang="en-US" dirty="0" smtClean="0"/>
          </a:p>
          <a:p>
            <a:pPr marL="457200" indent="-457200">
              <a:buFont typeface="Arial"/>
              <a:buChar char="•"/>
            </a:pPr>
            <a:r>
              <a:rPr lang="en-US" dirty="0" err="1" smtClean="0"/>
              <a:t>Pencegahan</a:t>
            </a:r>
            <a:r>
              <a:rPr lang="en-US" dirty="0" smtClean="0"/>
              <a:t> </a:t>
            </a:r>
            <a:r>
              <a:rPr lang="en-US" dirty="0" err="1" smtClean="0"/>
              <a:t>Risiko</a:t>
            </a:r>
            <a:r>
              <a:rPr lang="en-US" dirty="0" smtClean="0"/>
              <a:t> </a:t>
            </a:r>
            <a:r>
              <a:rPr lang="en-US" dirty="0" err="1" smtClean="0"/>
              <a:t>Reputasi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209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Membantu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risiko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err="1" smtClean="0"/>
              <a:t>mempermudah</a:t>
            </a:r>
            <a:r>
              <a:rPr lang="fi-FI" dirty="0" smtClean="0"/>
              <a:t> </a:t>
            </a:r>
            <a:r>
              <a:rPr lang="fi-FI" dirty="0" err="1" smtClean="0"/>
              <a:t>dalam</a:t>
            </a:r>
            <a:r>
              <a:rPr lang="fi-FI" dirty="0" smtClean="0"/>
              <a:t> </a:t>
            </a:r>
            <a:r>
              <a:rPr lang="fi-FI" dirty="0" err="1" smtClean="0"/>
              <a:t>mengelola</a:t>
            </a:r>
            <a:r>
              <a:rPr lang="fi-FI" dirty="0" smtClean="0"/>
              <a:t> </a:t>
            </a:r>
            <a:r>
              <a:rPr lang="fi-FI" dirty="0" err="1" smtClean="0"/>
              <a:t>profil</a:t>
            </a:r>
            <a:r>
              <a:rPr lang="fi-FI" dirty="0" smtClean="0"/>
              <a:t> </a:t>
            </a:r>
            <a:r>
              <a:rPr lang="fi-FI" dirty="0" err="1" smtClean="0"/>
              <a:t>risiko</a:t>
            </a:r>
            <a:r>
              <a:rPr lang="fi-FI" dirty="0" smtClean="0"/>
              <a:t> </a:t>
            </a:r>
            <a:r>
              <a:rPr lang="fi-FI" dirty="0" err="1" smtClean="0"/>
              <a:t>dan</a:t>
            </a:r>
            <a:r>
              <a:rPr lang="fi-FI" dirty="0" smtClean="0"/>
              <a:t> </a:t>
            </a:r>
            <a:r>
              <a:rPr lang="fi-FI" dirty="0" err="1" smtClean="0"/>
              <a:t>manajemen</a:t>
            </a:r>
            <a:r>
              <a:rPr lang="fi-FI" dirty="0" smtClean="0"/>
              <a:t> </a:t>
            </a:r>
            <a:r>
              <a:rPr lang="fi-FI" dirty="0" err="1" smtClean="0"/>
              <a:t>risiko</a:t>
            </a:r>
            <a:r>
              <a:rPr lang="fi-FI" dirty="0" smtClean="0"/>
              <a:t>. </a:t>
            </a:r>
            <a:r>
              <a:rPr lang="fi-FI" dirty="0" err="1" smtClean="0"/>
              <a:t>Beberapa</a:t>
            </a:r>
            <a:r>
              <a:rPr lang="fi-FI" dirty="0" smtClean="0"/>
              <a:t> </a:t>
            </a:r>
            <a:r>
              <a:rPr lang="fi-FI" dirty="0" err="1" smtClean="0"/>
              <a:t>risiko</a:t>
            </a:r>
            <a:r>
              <a:rPr lang="fi-FI" dirty="0" smtClean="0"/>
              <a:t> </a:t>
            </a:r>
            <a:r>
              <a:rPr lang="fi-FI" dirty="0" err="1" smtClean="0"/>
              <a:t>potensial</a:t>
            </a:r>
            <a:r>
              <a:rPr lang="fi-FI" dirty="0" smtClean="0"/>
              <a:t>  </a:t>
            </a:r>
            <a:r>
              <a:rPr lang="fi-FI" dirty="0" err="1" smtClean="0"/>
              <a:t>yang</a:t>
            </a:r>
            <a:r>
              <a:rPr lang="fi-FI" dirty="0" smtClean="0"/>
              <a:t> </a:t>
            </a:r>
            <a:r>
              <a:rPr lang="fi-FI" dirty="0" err="1" smtClean="0"/>
              <a:t>mungkin</a:t>
            </a:r>
            <a:r>
              <a:rPr lang="fi-FI" dirty="0" smtClean="0"/>
              <a:t> </a:t>
            </a:r>
            <a:r>
              <a:rPr lang="fi-FI" dirty="0" err="1" smtClean="0"/>
              <a:t>timbul</a:t>
            </a:r>
            <a:r>
              <a:rPr lang="fi-FI" dirty="0" smtClean="0"/>
              <a:t>  </a:t>
            </a:r>
            <a:r>
              <a:rPr lang="fi-FI" dirty="0" err="1" smtClean="0"/>
              <a:t>perlu</a:t>
            </a:r>
            <a:r>
              <a:rPr lang="fi-FI" dirty="0" smtClean="0"/>
              <a:t> </a:t>
            </a:r>
            <a:r>
              <a:rPr lang="fi-FI" dirty="0" err="1" smtClean="0"/>
              <a:t>dilakukan</a:t>
            </a:r>
            <a:r>
              <a:rPr lang="fi-FI" dirty="0" smtClean="0"/>
              <a:t> </a:t>
            </a:r>
            <a:r>
              <a:rPr lang="fi-FI" dirty="0" err="1" smtClean="0"/>
              <a:t>antisipasi</a:t>
            </a:r>
            <a:r>
              <a:rPr lang="fi-FI" dirty="0" smtClean="0"/>
              <a:t> </a:t>
            </a:r>
            <a:r>
              <a:rPr lang="fi-FI" dirty="0" err="1" smtClean="0"/>
              <a:t>serta</a:t>
            </a:r>
            <a:r>
              <a:rPr lang="fi-FI" dirty="0" smtClean="0"/>
              <a:t> </a:t>
            </a:r>
            <a:r>
              <a:rPr lang="fi-FI" dirty="0" err="1" smtClean="0"/>
              <a:t>mitigasi</a:t>
            </a:r>
            <a:r>
              <a:rPr lang="fi-FI" dirty="0" smtClean="0"/>
              <a:t>, </a:t>
            </a:r>
            <a:r>
              <a:rPr lang="fi-FI" dirty="0" err="1" smtClean="0"/>
              <a:t>sehingga</a:t>
            </a:r>
            <a:r>
              <a:rPr lang="fi-FI" dirty="0" smtClean="0"/>
              <a:t> </a:t>
            </a:r>
            <a:r>
              <a:rPr lang="fi-FI" dirty="0" err="1" smtClean="0"/>
              <a:t>dampak</a:t>
            </a:r>
            <a:r>
              <a:rPr lang="fi-FI" dirty="0" smtClean="0"/>
              <a:t> </a:t>
            </a:r>
            <a:r>
              <a:rPr lang="fi-FI" dirty="0" err="1" smtClean="0"/>
              <a:t>negatif</a:t>
            </a:r>
            <a:r>
              <a:rPr lang="fi-FI" dirty="0" smtClean="0"/>
              <a:t> </a:t>
            </a:r>
            <a:r>
              <a:rPr lang="fi-FI" dirty="0" err="1" smtClean="0"/>
              <a:t>yang</a:t>
            </a:r>
            <a:r>
              <a:rPr lang="fi-FI" dirty="0" smtClean="0"/>
              <a:t> </a:t>
            </a:r>
            <a:r>
              <a:rPr lang="fi-FI" dirty="0" err="1" smtClean="0"/>
              <a:t>merugikan</a:t>
            </a:r>
            <a:r>
              <a:rPr lang="fi-FI" dirty="0" smtClean="0"/>
              <a:t> </a:t>
            </a:r>
            <a:r>
              <a:rPr lang="fi-FI" dirty="0" err="1" smtClean="0"/>
              <a:t>perusahaan</a:t>
            </a:r>
            <a:r>
              <a:rPr lang="fi-FI" dirty="0" smtClean="0"/>
              <a:t> </a:t>
            </a:r>
            <a:r>
              <a:rPr lang="fi-FI" dirty="0" err="1" smtClean="0"/>
              <a:t>dapat</a:t>
            </a:r>
            <a:r>
              <a:rPr lang="fi-FI" dirty="0" smtClean="0"/>
              <a:t> </a:t>
            </a:r>
            <a:r>
              <a:rPr lang="fi-FI" dirty="0" err="1" smtClean="0"/>
              <a:t>diminimalisasi</a:t>
            </a:r>
            <a:r>
              <a:rPr lang="fi-FI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439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bedanya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CSR?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CSR, as a term, is framed negatively...</a:t>
            </a:r>
            <a:r>
              <a:rPr lang="en-US" dirty="0" err="1" smtClean="0"/>
              <a:t>sebagai</a:t>
            </a:r>
            <a:r>
              <a:rPr lang="en-US" dirty="0" smtClean="0"/>
              <a:t> ‘</a:t>
            </a:r>
            <a:r>
              <a:rPr lang="en-US" dirty="0" err="1" smtClean="0"/>
              <a:t>penebusan</a:t>
            </a:r>
            <a:r>
              <a:rPr lang="en-US" dirty="0" smtClean="0"/>
              <a:t>’ </a:t>
            </a:r>
            <a:r>
              <a:rPr lang="en-US" dirty="0" err="1" smtClean="0"/>
              <a:t>dosa</a:t>
            </a:r>
            <a:r>
              <a:rPr lang="en-US" dirty="0" smtClean="0"/>
              <a:t>. </a:t>
            </a:r>
            <a:r>
              <a:rPr lang="en-US" dirty="0" err="1" smtClean="0"/>
              <a:t>Bentuknya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charity, </a:t>
            </a:r>
            <a:r>
              <a:rPr lang="en-US" dirty="0" err="1" smtClean="0"/>
              <a:t>filantropi</a:t>
            </a:r>
            <a:r>
              <a:rPr lang="en-US" dirty="0" smtClean="0"/>
              <a:t>, </a:t>
            </a:r>
            <a:r>
              <a:rPr lang="en-US" dirty="0" err="1" smtClean="0"/>
              <a:t>dll</a:t>
            </a:r>
            <a:endParaRPr lang="en-US" dirty="0" smtClean="0"/>
          </a:p>
          <a:p>
            <a:r>
              <a:rPr lang="en-US" dirty="0" smtClean="0"/>
              <a:t>CC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luas</a:t>
            </a:r>
            <a:endParaRPr lang="en-US" dirty="0" smtClean="0"/>
          </a:p>
          <a:p>
            <a:r>
              <a:rPr lang="en-US" dirty="0" smtClean="0"/>
              <a:t>Good companies should behave like good citizens: obey the law, respect &amp; helpful to others, free to speak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708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Commitments to Corporate Citizenship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“We pledge to be a good corporate citizen in all</a:t>
            </a:r>
          </a:p>
          <a:p>
            <a:pPr marL="0" indent="0">
              <a:buNone/>
            </a:pPr>
            <a:r>
              <a:rPr lang="en-US" dirty="0" smtClean="0"/>
              <a:t>the places we operate worldwide. We will</a:t>
            </a:r>
          </a:p>
          <a:p>
            <a:pPr marL="0" indent="0">
              <a:buNone/>
            </a:pPr>
            <a:r>
              <a:rPr lang="en-US" dirty="0" smtClean="0"/>
              <a:t>maintain the highest ethical standards, comply</a:t>
            </a:r>
          </a:p>
          <a:p>
            <a:pPr marL="0" indent="0">
              <a:buNone/>
            </a:pPr>
            <a:r>
              <a:rPr lang="en-US" dirty="0" smtClean="0"/>
              <a:t>with all applicable laws and regulations, and</a:t>
            </a:r>
          </a:p>
          <a:p>
            <a:pPr marL="0" indent="0">
              <a:buNone/>
            </a:pPr>
            <a:r>
              <a:rPr lang="en-US" dirty="0" smtClean="0"/>
              <a:t>respect local and national cultures. We are</a:t>
            </a:r>
          </a:p>
          <a:p>
            <a:pPr marL="0" indent="0">
              <a:buNone/>
            </a:pPr>
            <a:r>
              <a:rPr lang="en-US" dirty="0" smtClean="0"/>
              <a:t>dedicated to running safe and environmentally</a:t>
            </a:r>
          </a:p>
          <a:p>
            <a:pPr marL="0" indent="0">
              <a:buNone/>
            </a:pPr>
            <a:r>
              <a:rPr lang="en-US" dirty="0" smtClean="0"/>
              <a:t>responsible operations.” (Exxon)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6007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“Our vision is to be an innovative and inspirational global citizen in a world where our company participates. Every day we drive responsible business practices that contribute to profitable and sustainable growth.” (</a:t>
            </a:r>
            <a:r>
              <a:rPr lang="en-US" sz="2800" dirty="0" err="1" smtClean="0"/>
              <a:t>nike</a:t>
            </a:r>
            <a:r>
              <a:rPr lang="en-US" sz="2800" dirty="0" smtClean="0"/>
              <a:t>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402014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“With the aim of becoming a corporate citizen</a:t>
            </a:r>
          </a:p>
          <a:p>
            <a:pPr marL="0" indent="0">
              <a:buNone/>
            </a:pPr>
            <a:r>
              <a:rPr lang="en-US" dirty="0" smtClean="0"/>
              <a:t>respected by international society, Toyota is</a:t>
            </a:r>
          </a:p>
          <a:p>
            <a:pPr marL="0" indent="0">
              <a:buNone/>
            </a:pPr>
            <a:r>
              <a:rPr lang="en-US" dirty="0" smtClean="0"/>
              <a:t>conducting a wide range of philanthropic</a:t>
            </a:r>
          </a:p>
          <a:p>
            <a:pPr marL="0" indent="0">
              <a:buNone/>
            </a:pPr>
            <a:r>
              <a:rPr lang="en-US" dirty="0" smtClean="0"/>
              <a:t>activities throughout the world. Its activities</a:t>
            </a:r>
          </a:p>
          <a:p>
            <a:pPr marL="0" indent="0">
              <a:buNone/>
            </a:pPr>
            <a:r>
              <a:rPr lang="en-US" dirty="0" smtClean="0"/>
              <a:t>cover five major areas: education, the</a:t>
            </a:r>
          </a:p>
          <a:p>
            <a:pPr marL="0" indent="0">
              <a:buNone/>
            </a:pPr>
            <a:r>
              <a:rPr lang="en-US" dirty="0" smtClean="0"/>
              <a:t>environment, culture and the arts, international</a:t>
            </a:r>
          </a:p>
          <a:p>
            <a:pPr marL="0" indent="0">
              <a:buNone/>
            </a:pPr>
            <a:r>
              <a:rPr lang="en-US" dirty="0" smtClean="0"/>
              <a:t>exchange and local communities.” (Toyota)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943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991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sedikit</a:t>
            </a:r>
            <a:r>
              <a:rPr lang="en-US" dirty="0" smtClean="0"/>
              <a:t> </a:t>
            </a:r>
            <a:r>
              <a:rPr lang="en-US" dirty="0" err="1" smtClean="0"/>
              <a:t>risiko</a:t>
            </a:r>
            <a:r>
              <a:rPr lang="en-US" dirty="0" smtClean="0"/>
              <a:t> </a:t>
            </a:r>
            <a:r>
              <a:rPr lang="en-US" dirty="0" err="1" smtClean="0"/>
              <a:t>reputasi</a:t>
            </a:r>
            <a:r>
              <a:rPr lang="en-US" dirty="0" smtClean="0"/>
              <a:t> yang </a:t>
            </a:r>
            <a:r>
              <a:rPr lang="en-US" dirty="0" err="1" smtClean="0"/>
              <a:t>meski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diprediksi</a:t>
            </a:r>
            <a:r>
              <a:rPr lang="en-US" dirty="0" smtClean="0"/>
              <a:t>,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dicegah</a:t>
            </a:r>
            <a:r>
              <a:rPr lang="en-US" dirty="0" smtClean="0"/>
              <a:t> </a:t>
            </a:r>
            <a:r>
              <a:rPr lang="en-US" dirty="0" err="1" smtClean="0"/>
              <a:t>seluruhnya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Insiden</a:t>
            </a:r>
            <a:r>
              <a:rPr lang="en-US" dirty="0" smtClean="0"/>
              <a:t> </a:t>
            </a:r>
            <a:r>
              <a:rPr lang="en-US" dirty="0" err="1" smtClean="0"/>
              <a:t>eksternal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dicegah</a:t>
            </a:r>
            <a:r>
              <a:rPr lang="en-US" dirty="0" smtClean="0"/>
              <a:t>. </a:t>
            </a:r>
            <a:r>
              <a:rPr lang="en-US" dirty="0" err="1" smtClean="0"/>
              <a:t>Misal</a:t>
            </a:r>
            <a:r>
              <a:rPr lang="en-US" dirty="0" smtClean="0"/>
              <a:t> </a:t>
            </a:r>
            <a:r>
              <a:rPr lang="en-US" dirty="0" err="1" smtClean="0"/>
              <a:t>cuaca</a:t>
            </a:r>
            <a:r>
              <a:rPr lang="en-US" dirty="0" smtClean="0"/>
              <a:t>, </a:t>
            </a:r>
            <a:r>
              <a:rPr lang="en-US" dirty="0" err="1" smtClean="0"/>
              <a:t>gangguan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Isu</a:t>
            </a:r>
            <a:r>
              <a:rPr lang="en-US" dirty="0" smtClean="0"/>
              <a:t> </a:t>
            </a:r>
            <a:r>
              <a:rPr lang="en-US" dirty="0" err="1" smtClean="0"/>
              <a:t>eksternal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dicegah</a:t>
            </a:r>
            <a:r>
              <a:rPr lang="en-US" dirty="0" smtClean="0"/>
              <a:t>: </a:t>
            </a:r>
            <a:r>
              <a:rPr lang="en-US" dirty="0" err="1" smtClean="0"/>
              <a:t>misal</a:t>
            </a:r>
            <a:r>
              <a:rPr lang="en-US" dirty="0" smtClean="0"/>
              <a:t> </a:t>
            </a:r>
            <a:r>
              <a:rPr lang="en-US" dirty="0" err="1" smtClean="0"/>
              <a:t>isu</a:t>
            </a:r>
            <a:r>
              <a:rPr lang="en-US" dirty="0" smtClean="0"/>
              <a:t> yang </a:t>
            </a:r>
            <a:r>
              <a:rPr lang="en-US" dirty="0" err="1" smtClean="0"/>
              <a:t>muncul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stakeholders </a:t>
            </a:r>
            <a:r>
              <a:rPr lang="en-US" dirty="0" err="1" smtClean="0"/>
              <a:t>eksternal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8181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Pencegahan</a:t>
            </a:r>
            <a:r>
              <a:rPr lang="en-US" dirty="0" smtClean="0"/>
              <a:t> </a:t>
            </a:r>
            <a:r>
              <a:rPr lang="en-US" dirty="0" err="1" smtClean="0"/>
              <a:t>risiko</a:t>
            </a:r>
            <a:r>
              <a:rPr lang="en-US" dirty="0" smtClean="0"/>
              <a:t> </a:t>
            </a:r>
            <a:r>
              <a:rPr lang="en-US" dirty="0" err="1" smtClean="0"/>
              <a:t>reputasi</a:t>
            </a:r>
            <a:r>
              <a:rPr lang="en-US" dirty="0" smtClean="0"/>
              <a:t> </a:t>
            </a:r>
            <a:r>
              <a:rPr lang="en-US" dirty="0" err="1" smtClean="0"/>
              <a:t>difokuskan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isu</a:t>
            </a:r>
            <a:r>
              <a:rPr lang="en-US" dirty="0" smtClean="0"/>
              <a:t> internal;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menghapus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setidaknya</a:t>
            </a:r>
            <a:r>
              <a:rPr lang="en-US" dirty="0" smtClean="0"/>
              <a:t> </a:t>
            </a:r>
            <a:r>
              <a:rPr lang="en-US" dirty="0" err="1" smtClean="0"/>
              <a:t>mengurangi</a:t>
            </a:r>
            <a:r>
              <a:rPr lang="en-US" dirty="0" smtClean="0"/>
              <a:t> </a:t>
            </a:r>
            <a:r>
              <a:rPr lang="en-US" dirty="0" err="1" smtClean="0"/>
              <a:t>kinerja</a:t>
            </a:r>
            <a:r>
              <a:rPr lang="en-US" dirty="0" smtClean="0"/>
              <a:t> </a:t>
            </a:r>
            <a:r>
              <a:rPr lang="en-US" dirty="0" err="1" smtClean="0"/>
              <a:t>buruk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r>
              <a:rPr lang="en-US" dirty="0" smtClean="0"/>
              <a:t> </a:t>
            </a:r>
            <a:r>
              <a:rPr lang="en-US" dirty="0" err="1" smtClean="0"/>
              <a:t>buruk</a:t>
            </a:r>
            <a:r>
              <a:rPr lang="en-US" dirty="0" smtClean="0"/>
              <a:t>.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halus</a:t>
            </a:r>
            <a:r>
              <a:rPr lang="en-US" dirty="0" smtClean="0"/>
              <a:t>: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mendorong</a:t>
            </a:r>
            <a:r>
              <a:rPr lang="en-US" dirty="0" smtClean="0"/>
              <a:t> </a:t>
            </a:r>
            <a:r>
              <a:rPr lang="en-US" dirty="0" err="1" smtClean="0"/>
              <a:t>pengambilan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r>
              <a:rPr lang="en-US" dirty="0" smtClean="0"/>
              <a:t> </a:t>
            </a:r>
            <a:r>
              <a:rPr lang="en-US" dirty="0" err="1" smtClean="0"/>
              <a:t>ynng</a:t>
            </a:r>
            <a:r>
              <a:rPr lang="en-US" dirty="0" smtClean="0"/>
              <a:t> </a:t>
            </a:r>
            <a:r>
              <a:rPr lang="en-US" dirty="0" err="1" smtClean="0"/>
              <a:t>sadar</a:t>
            </a:r>
            <a:r>
              <a:rPr lang="en-US" dirty="0" smtClean="0"/>
              <a:t> </a:t>
            </a:r>
            <a:r>
              <a:rPr lang="en-US" dirty="0" err="1" smtClean="0"/>
              <a:t>reputasi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0208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Pencegahan</a:t>
            </a:r>
            <a:r>
              <a:rPr lang="en-US" dirty="0" smtClean="0"/>
              <a:t> </a:t>
            </a:r>
            <a:r>
              <a:rPr lang="en-US" dirty="0" err="1" smtClean="0"/>
              <a:t>risiko</a:t>
            </a:r>
            <a:r>
              <a:rPr lang="en-US" dirty="0" smtClean="0"/>
              <a:t> </a:t>
            </a:r>
            <a:r>
              <a:rPr lang="en-US" dirty="0" err="1" smtClean="0"/>
              <a:t>biasa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:</a:t>
            </a:r>
          </a:p>
          <a:p>
            <a:pPr>
              <a:buFont typeface="Wingdings" charset="2"/>
              <a:buChar char="ü"/>
            </a:pPr>
            <a:r>
              <a:rPr lang="en-US" dirty="0" err="1"/>
              <a:t>I</a:t>
            </a:r>
            <a:r>
              <a:rPr lang="en-US" dirty="0" err="1" smtClean="0"/>
              <a:t>ntervensi</a:t>
            </a:r>
            <a:r>
              <a:rPr lang="en-US" dirty="0" smtClean="0"/>
              <a:t>. Ada 2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intervensi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 hard </a:t>
            </a:r>
            <a:r>
              <a:rPr lang="en-US" dirty="0" err="1" smtClean="0"/>
              <a:t>irterventions</a:t>
            </a:r>
            <a:r>
              <a:rPr lang="en-US" dirty="0" smtClean="0"/>
              <a:t>: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proses. </a:t>
            </a:r>
          </a:p>
          <a:p>
            <a:pPr lvl="1"/>
            <a:r>
              <a:rPr lang="en-US" dirty="0" smtClean="0"/>
              <a:t>Soft interventions: </a:t>
            </a:r>
            <a:r>
              <a:rPr lang="en-US" dirty="0" err="1" smtClean="0"/>
              <a:t>mendorong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yang </a:t>
            </a:r>
            <a:r>
              <a:rPr lang="en-US" dirty="0" err="1" smtClean="0"/>
              <a:t>sadar</a:t>
            </a:r>
            <a:r>
              <a:rPr lang="en-US" dirty="0" smtClean="0"/>
              <a:t> </a:t>
            </a:r>
            <a:r>
              <a:rPr lang="en-US" dirty="0" err="1" smtClean="0"/>
              <a:t>reputasi</a:t>
            </a:r>
            <a:r>
              <a:rPr lang="en-US" dirty="0" smtClean="0"/>
              <a:t>: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penyadaran</a:t>
            </a:r>
            <a:r>
              <a:rPr lang="en-US" dirty="0" smtClean="0"/>
              <a:t>, </a:t>
            </a:r>
            <a:r>
              <a:rPr lang="en-US" dirty="0" err="1" smtClean="0"/>
              <a:t>pelatihan</a:t>
            </a:r>
            <a:r>
              <a:rPr lang="en-US" dirty="0" smtClean="0"/>
              <a:t>, </a:t>
            </a:r>
            <a:r>
              <a:rPr lang="en-US" dirty="0" err="1" smtClean="0"/>
              <a:t>motivasi</a:t>
            </a:r>
            <a:r>
              <a:rPr lang="en-US" dirty="0" smtClean="0"/>
              <a:t>. </a:t>
            </a:r>
          </a:p>
          <a:p>
            <a:pPr>
              <a:buFont typeface="Wingdings" charset="2"/>
              <a:buChar char="ü"/>
            </a:pPr>
            <a:r>
              <a:rPr lang="en-US" dirty="0" smtClean="0"/>
              <a:t>Corporate citizenship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187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Perusahaan </a:t>
            </a:r>
            <a:r>
              <a:rPr lang="en-US" dirty="0" err="1" smtClean="0"/>
              <a:t>mestinya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berorientasi</a:t>
            </a:r>
            <a:r>
              <a:rPr lang="en-US" dirty="0" smtClean="0"/>
              <a:t> </a:t>
            </a:r>
            <a:r>
              <a:rPr lang="en-US" dirty="0" err="1" smtClean="0"/>
              <a:t>cari</a:t>
            </a:r>
            <a:r>
              <a:rPr lang="en-US" dirty="0" smtClean="0"/>
              <a:t> </a:t>
            </a:r>
            <a:r>
              <a:rPr lang="en-US" dirty="0" err="1" smtClean="0"/>
              <a:t>laba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err="1" smtClean="0"/>
              <a:t>Perusahaan</a:t>
            </a:r>
            <a:r>
              <a:rPr lang="fi-FI" dirty="0" smtClean="0"/>
              <a:t> harus </a:t>
            </a:r>
            <a:r>
              <a:rPr lang="fi-FI" dirty="0" err="1" smtClean="0"/>
              <a:t>menjalankan</a:t>
            </a:r>
            <a:r>
              <a:rPr lang="fi-FI" dirty="0" smtClean="0"/>
              <a:t> </a:t>
            </a:r>
            <a:r>
              <a:rPr lang="fi-FI" dirty="0" err="1" smtClean="0"/>
              <a:t>fungsi</a:t>
            </a:r>
            <a:r>
              <a:rPr lang="fi-FI" dirty="0" smtClean="0"/>
              <a:t> </a:t>
            </a:r>
            <a:r>
              <a:rPr lang="fi-FI" dirty="0" err="1" smtClean="0"/>
              <a:t>community</a:t>
            </a:r>
            <a:r>
              <a:rPr lang="fi-FI" dirty="0" smtClean="0"/>
              <a:t> </a:t>
            </a:r>
            <a:r>
              <a:rPr lang="fi-FI" dirty="0" err="1" smtClean="0"/>
              <a:t>development</a:t>
            </a:r>
            <a:r>
              <a:rPr lang="fi-FI" dirty="0" smtClean="0"/>
              <a:t>, </a:t>
            </a:r>
            <a:r>
              <a:rPr lang="fi-FI" dirty="0" err="1" smtClean="0"/>
              <a:t>bukan</a:t>
            </a:r>
            <a:r>
              <a:rPr lang="fi-FI" dirty="0" smtClean="0"/>
              <a:t> </a:t>
            </a:r>
            <a:r>
              <a:rPr lang="fi-FI" dirty="0" err="1" smtClean="0"/>
              <a:t>hanya</a:t>
            </a:r>
            <a:r>
              <a:rPr lang="fi-FI" dirty="0" smtClean="0"/>
              <a:t> </a:t>
            </a:r>
            <a:r>
              <a:rPr lang="fi-FI" dirty="0" err="1" smtClean="0"/>
              <a:t>berorientasi</a:t>
            </a:r>
            <a:r>
              <a:rPr lang="fi-FI" dirty="0" smtClean="0"/>
              <a:t> </a:t>
            </a:r>
            <a:r>
              <a:rPr lang="fi-FI" dirty="0" err="1" smtClean="0"/>
              <a:t>pada</a:t>
            </a:r>
            <a:r>
              <a:rPr lang="fi-FI" dirty="0" smtClean="0"/>
              <a:t> </a:t>
            </a:r>
            <a:r>
              <a:rPr lang="fi-FI" dirty="0" err="1" smtClean="0"/>
              <a:t>laba</a:t>
            </a:r>
            <a:r>
              <a:rPr lang="fi-FI" dirty="0" smtClean="0"/>
              <a:t> </a:t>
            </a:r>
            <a:r>
              <a:rPr lang="fi-FI" dirty="0" err="1" smtClean="0"/>
              <a:t>perusahaan</a:t>
            </a:r>
            <a:r>
              <a:rPr lang="fi-FI" dirty="0" smtClean="0"/>
              <a:t>. </a:t>
            </a:r>
          </a:p>
          <a:p>
            <a:r>
              <a:rPr lang="fi-FI" dirty="0" err="1" smtClean="0"/>
              <a:t>Salah</a:t>
            </a:r>
            <a:r>
              <a:rPr lang="fi-FI" dirty="0" smtClean="0"/>
              <a:t> satu </a:t>
            </a:r>
            <a:r>
              <a:rPr lang="fi-FI" dirty="0" err="1" smtClean="0"/>
              <a:t>implementasi</a:t>
            </a:r>
            <a:r>
              <a:rPr lang="fi-FI" dirty="0" smtClean="0"/>
              <a:t> </a:t>
            </a:r>
            <a:r>
              <a:rPr lang="fi-FI" dirty="0" err="1" smtClean="0"/>
              <a:t>tanggung</a:t>
            </a:r>
            <a:r>
              <a:rPr lang="fi-FI" dirty="0" smtClean="0"/>
              <a:t> </a:t>
            </a:r>
            <a:r>
              <a:rPr lang="fi-FI" dirty="0" err="1" smtClean="0"/>
              <a:t>jawab</a:t>
            </a:r>
            <a:r>
              <a:rPr lang="fi-FI" dirty="0" smtClean="0"/>
              <a:t> </a:t>
            </a:r>
            <a:r>
              <a:rPr lang="fi-FI" dirty="0" err="1" smtClean="0"/>
              <a:t>sosial</a:t>
            </a:r>
            <a:r>
              <a:rPr lang="fi-FI" dirty="0" smtClean="0"/>
              <a:t> </a:t>
            </a:r>
            <a:r>
              <a:rPr lang="fi-FI" dirty="0" err="1" smtClean="0"/>
              <a:t>perusahaan</a:t>
            </a:r>
            <a:r>
              <a:rPr lang="fi-FI" dirty="0" smtClean="0"/>
              <a:t>  </a:t>
            </a:r>
            <a:r>
              <a:rPr lang="fi-FI" dirty="0" err="1" smtClean="0"/>
              <a:t>adalah</a:t>
            </a:r>
            <a:r>
              <a:rPr lang="fi-FI" dirty="0" smtClean="0"/>
              <a:t> </a:t>
            </a:r>
            <a:r>
              <a:rPr lang="fi-FI" dirty="0" err="1" smtClean="0"/>
              <a:t>melalui</a:t>
            </a:r>
            <a:r>
              <a:rPr lang="fi-FI" dirty="0" smtClean="0"/>
              <a:t> </a:t>
            </a:r>
            <a:r>
              <a:rPr lang="fi-FI" dirty="0" err="1" smtClean="0"/>
              <a:t>corporate</a:t>
            </a:r>
            <a:r>
              <a:rPr lang="fi-FI" dirty="0" smtClean="0"/>
              <a:t> </a:t>
            </a:r>
            <a:r>
              <a:rPr lang="fi-FI" dirty="0" err="1" smtClean="0"/>
              <a:t>citizenship</a:t>
            </a:r>
            <a:r>
              <a:rPr lang="fi-FI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0858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Corporate Citizenship?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err="1" smtClean="0"/>
              <a:t>Corporate</a:t>
            </a:r>
            <a:r>
              <a:rPr lang="fi-FI" dirty="0" smtClean="0"/>
              <a:t> </a:t>
            </a:r>
            <a:r>
              <a:rPr lang="fi-FI" dirty="0" err="1" smtClean="0"/>
              <a:t>Citizenship</a:t>
            </a:r>
            <a:r>
              <a:rPr lang="fi-FI" dirty="0" smtClean="0"/>
              <a:t> </a:t>
            </a:r>
            <a:r>
              <a:rPr lang="fi-FI" dirty="0" err="1" smtClean="0"/>
              <a:t>merupakan</a:t>
            </a:r>
            <a:r>
              <a:rPr lang="fi-FI" dirty="0" smtClean="0"/>
              <a:t> </a:t>
            </a:r>
            <a:r>
              <a:rPr lang="fi-FI" dirty="0" err="1" smtClean="0"/>
              <a:t>suatu</a:t>
            </a:r>
            <a:r>
              <a:rPr lang="fi-FI" dirty="0" smtClean="0"/>
              <a:t> </a:t>
            </a:r>
            <a:r>
              <a:rPr lang="fi-FI" dirty="0" err="1" smtClean="0"/>
              <a:t>cara</a:t>
            </a:r>
            <a:r>
              <a:rPr lang="fi-FI" dirty="0" smtClean="0"/>
              <a:t> </a:t>
            </a:r>
            <a:r>
              <a:rPr lang="fi-FI" dirty="0" err="1" smtClean="0"/>
              <a:t>pandang</a:t>
            </a:r>
            <a:r>
              <a:rPr lang="fi-FI" dirty="0" smtClean="0"/>
              <a:t> </a:t>
            </a:r>
            <a:r>
              <a:rPr lang="fi-FI" dirty="0" err="1" smtClean="0"/>
              <a:t>perusahaan</a:t>
            </a:r>
            <a:r>
              <a:rPr lang="fi-FI" dirty="0" smtClean="0"/>
              <a:t> </a:t>
            </a:r>
            <a:r>
              <a:rPr lang="fi-FI" dirty="0" err="1" smtClean="0"/>
              <a:t>dalam</a:t>
            </a:r>
            <a:r>
              <a:rPr lang="fi-FI" dirty="0" smtClean="0"/>
              <a:t> </a:t>
            </a:r>
            <a:r>
              <a:rPr lang="fi-FI" dirty="0" err="1" smtClean="0"/>
              <a:t>bersikap</a:t>
            </a:r>
            <a:r>
              <a:rPr lang="fi-FI" dirty="0" smtClean="0"/>
              <a:t> </a:t>
            </a:r>
            <a:r>
              <a:rPr lang="fi-FI" dirty="0" err="1" smtClean="0"/>
              <a:t>dan</a:t>
            </a:r>
            <a:r>
              <a:rPr lang="fi-FI" dirty="0" smtClean="0"/>
              <a:t> </a:t>
            </a:r>
            <a:r>
              <a:rPr lang="fi-FI" dirty="0" err="1" smtClean="0"/>
              <a:t>berperilaku</a:t>
            </a:r>
            <a:r>
              <a:rPr lang="fi-FI" dirty="0" smtClean="0"/>
              <a:t> </a:t>
            </a:r>
            <a:r>
              <a:rPr lang="fi-FI" dirty="0" err="1" smtClean="0"/>
              <a:t>ketika</a:t>
            </a:r>
            <a:r>
              <a:rPr lang="fi-FI" dirty="0" smtClean="0"/>
              <a:t> </a:t>
            </a:r>
            <a:r>
              <a:rPr lang="fi-FI" dirty="0" err="1" smtClean="0"/>
              <a:t>berhadapan</a:t>
            </a:r>
            <a:r>
              <a:rPr lang="fi-FI" dirty="0" smtClean="0"/>
              <a:t> </a:t>
            </a:r>
            <a:r>
              <a:rPr lang="fi-FI" dirty="0" err="1" smtClean="0"/>
              <a:t>dengan</a:t>
            </a:r>
            <a:r>
              <a:rPr lang="fi-FI" dirty="0" smtClean="0"/>
              <a:t> </a:t>
            </a:r>
            <a:r>
              <a:rPr lang="fi-FI" dirty="0" err="1" smtClean="0"/>
              <a:t>pihak</a:t>
            </a:r>
            <a:r>
              <a:rPr lang="fi-FI" dirty="0" smtClean="0"/>
              <a:t> lain, </a:t>
            </a:r>
            <a:r>
              <a:rPr lang="fi-FI" dirty="0" err="1" smtClean="0"/>
              <a:t>misalnya</a:t>
            </a:r>
            <a:r>
              <a:rPr lang="fi-FI" dirty="0" smtClean="0"/>
              <a:t> </a:t>
            </a:r>
            <a:r>
              <a:rPr lang="fi-FI" dirty="0" err="1" smtClean="0"/>
              <a:t>pelanggan</a:t>
            </a:r>
            <a:r>
              <a:rPr lang="fi-FI" dirty="0" smtClean="0"/>
              <a:t> , </a:t>
            </a:r>
            <a:r>
              <a:rPr lang="fi-FI" dirty="0" err="1" smtClean="0"/>
              <a:t>pemasok</a:t>
            </a:r>
            <a:r>
              <a:rPr lang="fi-FI" dirty="0" smtClean="0"/>
              <a:t>, </a:t>
            </a:r>
            <a:r>
              <a:rPr lang="fi-FI" dirty="0" err="1" smtClean="0"/>
              <a:t>masyarakat</a:t>
            </a:r>
            <a:r>
              <a:rPr lang="fi-FI" dirty="0" smtClean="0"/>
              <a:t>, </a:t>
            </a:r>
            <a:r>
              <a:rPr lang="fi-FI" dirty="0" err="1" smtClean="0"/>
              <a:t>pemerintah</a:t>
            </a:r>
            <a:r>
              <a:rPr lang="fi-FI" dirty="0" smtClean="0"/>
              <a:t> </a:t>
            </a:r>
            <a:r>
              <a:rPr lang="fi-FI" dirty="0" err="1" smtClean="0"/>
              <a:t>dan</a:t>
            </a:r>
            <a:r>
              <a:rPr lang="fi-FI" dirty="0" smtClean="0"/>
              <a:t> </a:t>
            </a:r>
            <a:r>
              <a:rPr lang="fi-FI" dirty="0" err="1" smtClean="0"/>
              <a:t>pemangku</a:t>
            </a:r>
            <a:r>
              <a:rPr lang="fi-FI" dirty="0" smtClean="0"/>
              <a:t> </a:t>
            </a:r>
            <a:r>
              <a:rPr lang="fi-FI" dirty="0" err="1" smtClean="0"/>
              <a:t>kepentingan</a:t>
            </a:r>
            <a:r>
              <a:rPr lang="fi-FI" dirty="0" smtClean="0"/>
              <a:t> (</a:t>
            </a:r>
            <a:r>
              <a:rPr lang="fi-FI" dirty="0" err="1" smtClean="0"/>
              <a:t>stakeholder</a:t>
            </a:r>
            <a:r>
              <a:rPr lang="fi-FI" dirty="0" smtClean="0"/>
              <a:t>)  </a:t>
            </a:r>
            <a:r>
              <a:rPr lang="fi-FI" dirty="0" err="1" smtClean="0"/>
              <a:t>lainnya</a:t>
            </a:r>
            <a:r>
              <a:rPr lang="fi-FI" dirty="0" smtClean="0"/>
              <a:t>.</a:t>
            </a:r>
          </a:p>
          <a:p>
            <a:pPr marL="0" indent="0">
              <a:buNone/>
            </a:pPr>
            <a:r>
              <a:rPr lang="fi-FI" dirty="0" smtClean="0"/>
              <a:t>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86229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Apakah</a:t>
            </a:r>
            <a:r>
              <a:rPr lang="en-US" dirty="0" smtClean="0"/>
              <a:t> CC </a:t>
            </a:r>
            <a:r>
              <a:rPr lang="en-US" dirty="0" err="1" smtClean="0"/>
              <a:t>memengaruhi</a:t>
            </a:r>
            <a:r>
              <a:rPr lang="en-US" dirty="0" smtClean="0"/>
              <a:t> </a:t>
            </a:r>
            <a:r>
              <a:rPr lang="en-US" dirty="0" err="1" smtClean="0"/>
              <a:t>Reputasi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‘GOOD’ companies tend to manage reputation better than ‘BAD’ Ones.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GCC </a:t>
            </a:r>
            <a:r>
              <a:rPr lang="en-US" dirty="0" err="1" smtClean="0"/>
              <a:t>membantu</a:t>
            </a:r>
            <a:r>
              <a:rPr lang="en-US" dirty="0" smtClean="0"/>
              <a:t> </a:t>
            </a:r>
            <a:r>
              <a:rPr lang="en-US" dirty="0" err="1" smtClean="0"/>
              <a:t>menciptakan</a:t>
            </a:r>
            <a:r>
              <a:rPr lang="en-US" dirty="0" smtClean="0"/>
              <a:t> goodwill </a:t>
            </a:r>
            <a:r>
              <a:rPr lang="en-US" dirty="0" err="1" smtClean="0"/>
              <a:t>dan</a:t>
            </a:r>
            <a:r>
              <a:rPr lang="en-US" dirty="0" smtClean="0"/>
              <a:t> stakeholder engagement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perusahan</a:t>
            </a:r>
            <a:r>
              <a:rPr lang="en-US" dirty="0" smtClean="0"/>
              <a:t> </a:t>
            </a:r>
            <a:r>
              <a:rPr lang="en-US" dirty="0" err="1" smtClean="0"/>
              <a:t>memahami</a:t>
            </a:r>
            <a:r>
              <a:rPr lang="en-US" dirty="0" smtClean="0"/>
              <a:t> value-</a:t>
            </a:r>
            <a:r>
              <a:rPr lang="en-US" dirty="0" err="1" smtClean="0"/>
              <a:t>nya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luas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value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reputasinya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“SHARED VALUE”</a:t>
            </a:r>
          </a:p>
        </p:txBody>
      </p:sp>
    </p:spTree>
    <p:extLst>
      <p:ext uri="{BB962C8B-B14F-4D97-AF65-F5344CB8AC3E}">
        <p14:creationId xmlns:p14="http://schemas.microsoft.com/office/powerpoint/2010/main" val="40562962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Shared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Harvard Business School professor Michael Porter defines it in terms of "shared value" -- policies that drive profitability while simultaneously advancing socioeconomic conditions in the communities where the corporation is based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Perusahaan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di </a:t>
            </a:r>
            <a:r>
              <a:rPr lang="en-US" dirty="0" err="1" smtClean="0"/>
              <a:t>mana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beroperasi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mendapatkan</a:t>
            </a:r>
            <a:r>
              <a:rPr lang="en-US" dirty="0" smtClean="0"/>
              <a:t> </a:t>
            </a:r>
            <a:r>
              <a:rPr lang="en-US" dirty="0" err="1" smtClean="0"/>
              <a:t>keuntungan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433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CORPORATE CITIZENSHIP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 smtClean="0"/>
              <a:t>Meningkatkan</a:t>
            </a:r>
            <a:r>
              <a:rPr lang="fi-FI" dirty="0" smtClean="0"/>
              <a:t> </a:t>
            </a:r>
            <a:r>
              <a:rPr lang="fi-FI" dirty="0" err="1" smtClean="0"/>
              <a:t>reputasi</a:t>
            </a:r>
            <a:r>
              <a:rPr lang="fi-FI" dirty="0" smtClean="0"/>
              <a:t> </a:t>
            </a:r>
            <a:r>
              <a:rPr lang="fi-FI" dirty="0" err="1" smtClean="0"/>
              <a:t>perusahaan</a:t>
            </a:r>
            <a:endParaRPr lang="fi-FI" dirty="0" smtClean="0"/>
          </a:p>
          <a:p>
            <a:r>
              <a:rPr lang="fi-FI" dirty="0" err="1" smtClean="0"/>
              <a:t>Meningkatkan</a:t>
            </a:r>
            <a:r>
              <a:rPr lang="fi-FI" dirty="0" smtClean="0"/>
              <a:t> </a:t>
            </a:r>
            <a:r>
              <a:rPr lang="fi-FI" dirty="0" err="1" smtClean="0"/>
              <a:t>keunggulan</a:t>
            </a:r>
            <a:r>
              <a:rPr lang="fi-FI" dirty="0" smtClean="0"/>
              <a:t> </a:t>
            </a:r>
            <a:r>
              <a:rPr lang="fi-FI" dirty="0" err="1" smtClean="0"/>
              <a:t>kompetitif</a:t>
            </a:r>
            <a:r>
              <a:rPr lang="fi-FI" dirty="0" smtClean="0"/>
              <a:t> </a:t>
            </a:r>
          </a:p>
          <a:p>
            <a:r>
              <a:rPr lang="fi-FI" dirty="0" err="1" smtClean="0"/>
              <a:t>Membantu</a:t>
            </a:r>
            <a:r>
              <a:rPr lang="fi-FI" dirty="0" smtClean="0"/>
              <a:t> </a:t>
            </a:r>
            <a:r>
              <a:rPr lang="fi-FI" dirty="0" err="1" smtClean="0"/>
              <a:t>memperbaiki</a:t>
            </a:r>
            <a:r>
              <a:rPr lang="fi-FI" dirty="0" smtClean="0"/>
              <a:t> </a:t>
            </a:r>
            <a:r>
              <a:rPr lang="fi-FI" dirty="0" err="1" smtClean="0"/>
              <a:t>kualitas</a:t>
            </a:r>
            <a:r>
              <a:rPr lang="fi-FI" dirty="0" smtClean="0"/>
              <a:t> </a:t>
            </a:r>
            <a:r>
              <a:rPr lang="fi-FI" dirty="0" err="1" smtClean="0"/>
              <a:t>hidup</a:t>
            </a:r>
            <a:r>
              <a:rPr lang="fi-FI" dirty="0" smtClean="0"/>
              <a:t> </a:t>
            </a:r>
            <a:r>
              <a:rPr lang="fi-FI" dirty="0" err="1" smtClean="0"/>
              <a:t>manusia</a:t>
            </a:r>
            <a:r>
              <a:rPr lang="fi-FI" dirty="0" smtClean="0"/>
              <a:t>.</a:t>
            </a:r>
          </a:p>
          <a:p>
            <a:r>
              <a:rPr lang="fi-FI" dirty="0" err="1" smtClean="0"/>
              <a:t>Memberikan</a:t>
            </a:r>
            <a:r>
              <a:rPr lang="fi-FI" dirty="0" smtClean="0"/>
              <a:t> </a:t>
            </a:r>
            <a:r>
              <a:rPr lang="fi-FI" dirty="0" err="1" smtClean="0"/>
              <a:t>akses</a:t>
            </a:r>
            <a:r>
              <a:rPr lang="fi-FI" dirty="0" smtClean="0"/>
              <a:t> </a:t>
            </a:r>
            <a:r>
              <a:rPr lang="fi-FI" dirty="0" err="1" smtClean="0"/>
              <a:t>dalam</a:t>
            </a:r>
            <a:r>
              <a:rPr lang="fi-FI" dirty="0" smtClean="0"/>
              <a:t> </a:t>
            </a:r>
            <a:r>
              <a:rPr lang="fi-FI" dirty="0" err="1" smtClean="0"/>
              <a:t>pemberdayaan</a:t>
            </a:r>
            <a:r>
              <a:rPr lang="fi-FI" dirty="0" smtClean="0"/>
              <a:t> </a:t>
            </a:r>
            <a:r>
              <a:rPr lang="fi-FI" dirty="0" err="1" smtClean="0"/>
              <a:t>masyarakat</a:t>
            </a:r>
            <a:endParaRPr lang="fi-FI" dirty="0" smtClean="0"/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r>
              <a:rPr lang="fi-FI" dirty="0" err="1" smtClean="0"/>
              <a:t>Sustainable</a:t>
            </a:r>
            <a:r>
              <a:rPr lang="fi-FI" dirty="0" smtClean="0"/>
              <a:t> </a:t>
            </a:r>
            <a:r>
              <a:rPr lang="fi-FI" dirty="0" err="1" smtClean="0"/>
              <a:t>Citizen</a:t>
            </a:r>
            <a:r>
              <a:rPr lang="fi-FI" dirty="0" smtClean="0"/>
              <a:t> = </a:t>
            </a:r>
            <a:r>
              <a:rPr lang="fi-FI" dirty="0" err="1" smtClean="0"/>
              <a:t>Sustainable</a:t>
            </a:r>
            <a:r>
              <a:rPr lang="fi-FI" dirty="0" smtClean="0"/>
              <a:t> </a:t>
            </a:r>
            <a:r>
              <a:rPr lang="fi-FI" dirty="0" err="1" smtClean="0"/>
              <a:t>company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21989102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289</TotalTime>
  <Words>559</Words>
  <Application>Microsoft Macintosh PowerPoint</Application>
  <PresentationFormat>On-screen Show (4:3)</PresentationFormat>
  <Paragraphs>57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Advantage</vt:lpstr>
      <vt:lpstr>MANAJEMEN KRISIS</vt:lpstr>
      <vt:lpstr>PowerPoint Presentation</vt:lpstr>
      <vt:lpstr>PowerPoint Presentation</vt:lpstr>
      <vt:lpstr>PowerPoint Presentation</vt:lpstr>
      <vt:lpstr>Perusahaan mestinya tidak hanya berorientasi cari laba. </vt:lpstr>
      <vt:lpstr>Apa itu Corporate Citizenship? </vt:lpstr>
      <vt:lpstr>Apakah CC memengaruhi Reputasi? </vt:lpstr>
      <vt:lpstr>Shared Value</vt:lpstr>
      <vt:lpstr>GOOD CORPORATE CITIZENSHIP</vt:lpstr>
      <vt:lpstr>Membantu manajemen risiko</vt:lpstr>
      <vt:lpstr>Apa bedanya dengan CSR? </vt:lpstr>
      <vt:lpstr>Commitments to Corporate Citizenship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</dc:creator>
  <cp:lastModifiedBy>emma</cp:lastModifiedBy>
  <cp:revision>19</cp:revision>
  <dcterms:created xsi:type="dcterms:W3CDTF">2019-11-21T13:30:05Z</dcterms:created>
  <dcterms:modified xsi:type="dcterms:W3CDTF">2019-11-22T09:15:43Z</dcterms:modified>
</cp:coreProperties>
</file>