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4D5D9D5-BB10-E446-8708-DC2E562CA9E6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F546BEC-6872-FE48-8EED-3A34DE54E0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CRISIS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Managing reputation risk through the lifecycle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06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Responding to immediate reputation risk Crisis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Incident management</a:t>
            </a:r>
          </a:p>
          <a:p>
            <a:r>
              <a:rPr lang="en-US" dirty="0" smtClean="0"/>
              <a:t>Business continuity</a:t>
            </a:r>
          </a:p>
          <a:p>
            <a:r>
              <a:rPr lang="en-US" dirty="0" smtClean="0"/>
              <a:t>Strategic crisis management</a:t>
            </a:r>
          </a:p>
          <a:p>
            <a:r>
              <a:rPr lang="en-US" dirty="0" smtClean="0"/>
              <a:t>Strategic crisis management </a:t>
            </a:r>
          </a:p>
          <a:p>
            <a:r>
              <a:rPr lang="en-US" dirty="0" smtClean="0"/>
              <a:t>Crisis 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218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Recovering from reputation damage Emerging stronger, rebuilding trust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Post-crisis reviews </a:t>
            </a:r>
          </a:p>
          <a:p>
            <a:r>
              <a:rPr lang="en-US" dirty="0" smtClean="0"/>
              <a:t>Identifying and learning lessons </a:t>
            </a:r>
          </a:p>
          <a:p>
            <a:r>
              <a:rPr lang="en-US" dirty="0" smtClean="0"/>
              <a:t>Rebuilding trust &amp; reputation </a:t>
            </a:r>
          </a:p>
          <a:p>
            <a:r>
              <a:rPr lang="en-US" dirty="0" smtClean="0"/>
              <a:t>Organizational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476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Managing reputation risk through the lifecycle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63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DEFINISI REPUTASI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overall quality or character as seen or judged by others; </a:t>
            </a:r>
          </a:p>
          <a:p>
            <a:pPr marL="0" indent="0">
              <a:buNone/>
            </a:pPr>
            <a:r>
              <a:rPr lang="en-US" dirty="0" smtClean="0"/>
              <a:t>2. fame, celebrity;</a:t>
            </a:r>
          </a:p>
          <a:p>
            <a:pPr marL="0" indent="0">
              <a:buNone/>
            </a:pPr>
            <a:r>
              <a:rPr lang="en-US" dirty="0" smtClean="0"/>
              <a:t> 3.  recognition by other people of some characteristic or 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71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SISI REPUTASI YANG PERLU DITANGANI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Credibility (</a:t>
            </a:r>
            <a:r>
              <a:rPr lang="en-US" dirty="0" err="1" smtClean="0"/>
              <a:t>Kredibilitas</a:t>
            </a:r>
            <a:r>
              <a:rPr lang="en-US" dirty="0" smtClean="0"/>
              <a:t> di </a:t>
            </a:r>
            <a:r>
              <a:rPr lang="en-US" dirty="0" err="1" smtClean="0"/>
              <a:t>mata</a:t>
            </a:r>
            <a:r>
              <a:rPr lang="en-US" dirty="0" smtClean="0"/>
              <a:t> investor)</a:t>
            </a:r>
          </a:p>
          <a:p>
            <a:r>
              <a:rPr lang="en-US" dirty="0" smtClean="0"/>
              <a:t>Trustworthiness (</a:t>
            </a:r>
            <a:r>
              <a:rPr lang="en-US" dirty="0" err="1" smtClean="0"/>
              <a:t>terpercaya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Realibility</a:t>
            </a:r>
            <a:r>
              <a:rPr lang="en-US" dirty="0" smtClean="0"/>
              <a:t> (</a:t>
            </a:r>
            <a:r>
              <a:rPr lang="en-US" dirty="0" err="1" smtClean="0"/>
              <a:t>Keandalan</a:t>
            </a:r>
            <a:r>
              <a:rPr lang="en-US" dirty="0" smtClean="0"/>
              <a:t> di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Responsibility (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Fombrum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9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4 PILAR STRATEGI REPUTASI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Being good at the day job and delivering on your brand promise </a:t>
            </a:r>
          </a:p>
          <a:p>
            <a:r>
              <a:rPr lang="en-US" dirty="0" smtClean="0"/>
              <a:t>Excellence in delivery, plus specific initiatives, decisions, changes and announcements </a:t>
            </a:r>
          </a:p>
          <a:p>
            <a:r>
              <a:rPr lang="en-US" dirty="0" smtClean="0"/>
              <a:t> Making sure your </a:t>
            </a:r>
            <a:r>
              <a:rPr lang="en-US" dirty="0" err="1" smtClean="0"/>
              <a:t>organisation</a:t>
            </a:r>
            <a:r>
              <a:rPr lang="en-US" dirty="0" smtClean="0"/>
              <a:t> is as resilient as possible</a:t>
            </a:r>
          </a:p>
          <a:p>
            <a:r>
              <a:rPr lang="en-US" dirty="0" smtClean="0"/>
              <a:t> A good reputation should be </a:t>
            </a:r>
            <a:r>
              <a:rPr lang="en-US" dirty="0" err="1" smtClean="0"/>
              <a:t>utilised</a:t>
            </a:r>
            <a:r>
              <a:rPr lang="en-US" dirty="0" smtClean="0"/>
              <a:t> for the achievement of strategic goals.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61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744" y="274638"/>
            <a:ext cx="8229600" cy="114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img-X11113812-0001.t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0" t="-11997" r="9474" b="11997"/>
          <a:stretch/>
        </p:blipFill>
        <p:spPr>
          <a:xfrm rot="16200000">
            <a:off x="883886" y="-814124"/>
            <a:ext cx="6397804" cy="85753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635"/>
            <a:ext cx="8203144" cy="7386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08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Predicting reputation risk:</a:t>
            </a:r>
            <a:br>
              <a:rPr lang="en-US" dirty="0" smtClean="0"/>
            </a:br>
            <a:r>
              <a:rPr lang="en-US" dirty="0" smtClean="0"/>
              <a:t> Knowing what could happen, and assessing its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1876"/>
            <a:ext cx="8229600" cy="4525963"/>
          </a:xfrm>
        </p:spPr>
        <p:txBody>
          <a:bodyPr/>
          <a:lstStyle/>
          <a:p>
            <a:r>
              <a:rPr lang="en-US" dirty="0" smtClean="0"/>
              <a:t>Horizon scanning</a:t>
            </a:r>
          </a:p>
          <a:p>
            <a:r>
              <a:rPr lang="en-US" dirty="0" smtClean="0"/>
              <a:t>Stakeholder engagement </a:t>
            </a:r>
          </a:p>
          <a:p>
            <a:r>
              <a:rPr lang="en-US" dirty="0" smtClean="0"/>
              <a:t>Listening and learning</a:t>
            </a:r>
          </a:p>
          <a:p>
            <a:r>
              <a:rPr lang="en-US" dirty="0" smtClean="0"/>
              <a:t>Reputation risk assessment</a:t>
            </a:r>
          </a:p>
          <a:p>
            <a:r>
              <a:rPr lang="en-US" dirty="0" smtClean="0"/>
              <a:t>Scenario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45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Preventing reputation risk Hard and soft interventions to fend off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Reputation risk architecture</a:t>
            </a:r>
          </a:p>
          <a:p>
            <a:r>
              <a:rPr lang="en-US" dirty="0" smtClean="0"/>
              <a:t>Reputation risk assessment</a:t>
            </a:r>
          </a:p>
          <a:p>
            <a:r>
              <a:rPr lang="en-US" dirty="0" smtClean="0"/>
              <a:t>Awareness raising and training</a:t>
            </a:r>
          </a:p>
          <a:p>
            <a:r>
              <a:rPr lang="en-US" dirty="0" smtClean="0"/>
              <a:t>Tone from the top</a:t>
            </a:r>
          </a:p>
          <a:p>
            <a:r>
              <a:rPr lang="en-US" dirty="0" smtClean="0"/>
              <a:t>Positive initiatives (</a:t>
            </a:r>
            <a:r>
              <a:rPr lang="en-US" dirty="0" err="1" smtClean="0"/>
              <a:t>eg</a:t>
            </a:r>
            <a:r>
              <a:rPr lang="en-US" dirty="0" smtClean="0"/>
              <a:t> corporate citizenship)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99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Preparing for acute reputation risk Getting crisis ready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Crisis policy</a:t>
            </a:r>
          </a:p>
          <a:p>
            <a:r>
              <a:rPr lang="en-US" dirty="0" smtClean="0"/>
              <a:t>Crisis leadership</a:t>
            </a:r>
          </a:p>
          <a:p>
            <a:r>
              <a:rPr lang="en-US" dirty="0" smtClean="0"/>
              <a:t>Crisis structure</a:t>
            </a:r>
          </a:p>
          <a:p>
            <a:r>
              <a:rPr lang="en-US" dirty="0" smtClean="0"/>
              <a:t>Crisis competence</a:t>
            </a:r>
          </a:p>
          <a:p>
            <a:r>
              <a:rPr lang="en-US" dirty="0" smtClean="0"/>
              <a:t>Crisis procedures </a:t>
            </a:r>
          </a:p>
          <a:p>
            <a:r>
              <a:rPr lang="en-US" dirty="0" smtClean="0"/>
              <a:t>Crisis culture: goodwill and relationships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118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Resolving reputation risk From managing to resolving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 management capability </a:t>
            </a:r>
          </a:p>
          <a:p>
            <a:r>
              <a:rPr lang="en-US" dirty="0" smtClean="0"/>
              <a:t>Issues management strategies </a:t>
            </a:r>
          </a:p>
          <a:p>
            <a:r>
              <a:rPr lang="en-US" dirty="0" smtClean="0"/>
              <a:t>Change: the debate or the business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9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116</TotalTime>
  <Words>272</Words>
  <Application>Microsoft Macintosh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Advantage</vt:lpstr>
      <vt:lpstr>CRISIS MANAGEMENT</vt:lpstr>
      <vt:lpstr>DEFINISI REPUTASI</vt:lpstr>
      <vt:lpstr>4 SISI REPUTASI YANG PERLU DITANGANI</vt:lpstr>
      <vt:lpstr>  4 PILAR STRATEGI REPUTASI </vt:lpstr>
      <vt:lpstr>PowerPoint Presentation</vt:lpstr>
      <vt:lpstr> Predicting reputation risk:  Knowing what could happen, and assessing its impact</vt:lpstr>
      <vt:lpstr>Preventing reputation risk Hard and soft interventions to fend off risks</vt:lpstr>
      <vt:lpstr>Preparing for acute reputation risk Getting crisis ready </vt:lpstr>
      <vt:lpstr>Resolving reputation risk From managing to resolving issues</vt:lpstr>
      <vt:lpstr>Responding to immediate reputation risk Crisis management </vt:lpstr>
      <vt:lpstr>Recovering from reputation damage Emerging stronger, rebuilding trust </vt:lpstr>
      <vt:lpstr>Managing reputation risk through the lifecycle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7</cp:revision>
  <dcterms:created xsi:type="dcterms:W3CDTF">2019-10-11T04:17:55Z</dcterms:created>
  <dcterms:modified xsi:type="dcterms:W3CDTF">2019-10-11T06:14:30Z</dcterms:modified>
</cp:coreProperties>
</file>