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67" r:id="rId2"/>
    <p:sldId id="258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9" r:id="rId11"/>
    <p:sldId id="270" r:id="rId12"/>
    <p:sldId id="271" r:id="rId13"/>
    <p:sldId id="272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39" d="100"/>
          <a:sy n="39" d="100"/>
        </p:scale>
        <p:origin x="-90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1F48639-A8B7-3541-82AC-917EB9D2502F}" type="doc">
      <dgm:prSet loTypeId="urn:microsoft.com/office/officeart/2005/8/layout/hierarchy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EEAE846-D5FF-C44B-AE95-1DFD6E83C5AD}">
      <dgm:prSet phldrT="[Text]"/>
      <dgm:spPr/>
      <dgm:t>
        <a:bodyPr/>
        <a:lstStyle/>
        <a:p>
          <a:r>
            <a:rPr lang="en-US" dirty="0" smtClean="0"/>
            <a:t>Reputation</a:t>
          </a:r>
          <a:endParaRPr lang="en-US" dirty="0"/>
        </a:p>
      </dgm:t>
    </dgm:pt>
    <dgm:pt modelId="{DAA248E9-7F58-DD44-97D9-A75F189AF66F}" type="parTrans" cxnId="{EDFCC656-FD3B-FF4B-9C13-03F67059B4BA}">
      <dgm:prSet/>
      <dgm:spPr/>
      <dgm:t>
        <a:bodyPr/>
        <a:lstStyle/>
        <a:p>
          <a:endParaRPr lang="en-US"/>
        </a:p>
      </dgm:t>
    </dgm:pt>
    <dgm:pt modelId="{232D18E1-78F8-0E4E-89A9-1D78D0B055A5}" type="sibTrans" cxnId="{EDFCC656-FD3B-FF4B-9C13-03F67059B4BA}">
      <dgm:prSet/>
      <dgm:spPr/>
      <dgm:t>
        <a:bodyPr/>
        <a:lstStyle/>
        <a:p>
          <a:endParaRPr lang="en-US"/>
        </a:p>
      </dgm:t>
    </dgm:pt>
    <dgm:pt modelId="{D69E7ED2-4A25-594E-9440-BE08149278BE}">
      <dgm:prSet phldrT="[Text]"/>
      <dgm:spPr/>
      <dgm:t>
        <a:bodyPr/>
        <a:lstStyle/>
        <a:p>
          <a:r>
            <a:rPr lang="en-US" dirty="0" smtClean="0"/>
            <a:t>What do you say/Intent</a:t>
          </a:r>
          <a:endParaRPr lang="en-US" dirty="0"/>
        </a:p>
      </dgm:t>
    </dgm:pt>
    <dgm:pt modelId="{CC3B41F0-CDDB-3F42-AFCC-AF2F84A7299B}" type="parTrans" cxnId="{0BF7B644-3D6D-0F41-AE16-96C7CBDE10E8}">
      <dgm:prSet/>
      <dgm:spPr/>
      <dgm:t>
        <a:bodyPr/>
        <a:lstStyle/>
        <a:p>
          <a:endParaRPr lang="en-US"/>
        </a:p>
      </dgm:t>
    </dgm:pt>
    <dgm:pt modelId="{5937AF54-2A4A-C844-B44F-81B676DFD608}" type="sibTrans" cxnId="{0BF7B644-3D6D-0F41-AE16-96C7CBDE10E8}">
      <dgm:prSet/>
      <dgm:spPr/>
      <dgm:t>
        <a:bodyPr/>
        <a:lstStyle/>
        <a:p>
          <a:endParaRPr lang="en-US"/>
        </a:p>
      </dgm:t>
    </dgm:pt>
    <dgm:pt modelId="{4B3C985F-5CA5-8C42-A2F6-02BA9DF6D69B}">
      <dgm:prSet phldrT="[Text]"/>
      <dgm:spPr/>
      <dgm:t>
        <a:bodyPr/>
        <a:lstStyle/>
        <a:p>
          <a:r>
            <a:rPr lang="en-US" dirty="0" smtClean="0"/>
            <a:t>What do you do/action</a:t>
          </a:r>
          <a:endParaRPr lang="en-US" dirty="0"/>
        </a:p>
      </dgm:t>
    </dgm:pt>
    <dgm:pt modelId="{451D86E5-C663-DB4C-BFCF-7F9459713ABB}" type="parTrans" cxnId="{336D17B7-B203-F848-B526-AE9A7C5F85B7}">
      <dgm:prSet/>
      <dgm:spPr/>
      <dgm:t>
        <a:bodyPr/>
        <a:lstStyle/>
        <a:p>
          <a:endParaRPr lang="en-US"/>
        </a:p>
      </dgm:t>
    </dgm:pt>
    <dgm:pt modelId="{F4990680-DB47-6B42-8624-3B51C967EB2D}" type="sibTrans" cxnId="{336D17B7-B203-F848-B526-AE9A7C5F85B7}">
      <dgm:prSet/>
      <dgm:spPr/>
      <dgm:t>
        <a:bodyPr/>
        <a:lstStyle/>
        <a:p>
          <a:endParaRPr lang="en-US"/>
        </a:p>
      </dgm:t>
    </dgm:pt>
    <dgm:pt modelId="{27C57276-71E3-EC42-AACE-47095D4C4335}">
      <dgm:prSet phldrT="[Text]"/>
      <dgm:spPr/>
      <dgm:t>
        <a:bodyPr/>
        <a:lstStyle/>
        <a:p>
          <a:r>
            <a:rPr lang="en-US" dirty="0" smtClean="0"/>
            <a:t>Direct experience of you</a:t>
          </a:r>
          <a:endParaRPr lang="en-US" dirty="0"/>
        </a:p>
      </dgm:t>
    </dgm:pt>
    <dgm:pt modelId="{360532F3-5356-7D48-BE8B-D1DBD488A69C}" type="parTrans" cxnId="{44063424-B6BA-7648-8C20-5F23A560B524}">
      <dgm:prSet/>
      <dgm:spPr/>
      <dgm:t>
        <a:bodyPr/>
        <a:lstStyle/>
        <a:p>
          <a:endParaRPr lang="en-US"/>
        </a:p>
      </dgm:t>
    </dgm:pt>
    <dgm:pt modelId="{A6A5FC5C-8FEB-8444-BBD5-6A3E955C51AF}" type="sibTrans" cxnId="{44063424-B6BA-7648-8C20-5F23A560B524}">
      <dgm:prSet/>
      <dgm:spPr/>
      <dgm:t>
        <a:bodyPr/>
        <a:lstStyle/>
        <a:p>
          <a:endParaRPr lang="en-US"/>
        </a:p>
      </dgm:t>
    </dgm:pt>
    <dgm:pt modelId="{5045BE27-0357-2646-8ADA-A58A691E20BB}">
      <dgm:prSet phldrT="[Text]"/>
      <dgm:spPr/>
      <dgm:t>
        <a:bodyPr/>
        <a:lstStyle/>
        <a:p>
          <a:r>
            <a:rPr lang="en-US" dirty="0" smtClean="0"/>
            <a:t>What you are seen to do</a:t>
          </a:r>
          <a:endParaRPr lang="en-US" dirty="0"/>
        </a:p>
      </dgm:t>
    </dgm:pt>
    <dgm:pt modelId="{54FDCC79-ECCF-D54E-9967-E98EB9021260}" type="parTrans" cxnId="{B03C5F8F-C291-BA43-92F7-A1377F5C5C2F}">
      <dgm:prSet/>
      <dgm:spPr/>
      <dgm:t>
        <a:bodyPr/>
        <a:lstStyle/>
        <a:p>
          <a:endParaRPr lang="en-US"/>
        </a:p>
      </dgm:t>
    </dgm:pt>
    <dgm:pt modelId="{1E841166-178A-5A43-AE9B-63FB2ED9C818}" type="sibTrans" cxnId="{B03C5F8F-C291-BA43-92F7-A1377F5C5C2F}">
      <dgm:prSet/>
      <dgm:spPr/>
      <dgm:t>
        <a:bodyPr/>
        <a:lstStyle/>
        <a:p>
          <a:endParaRPr lang="en-US"/>
        </a:p>
      </dgm:t>
    </dgm:pt>
    <dgm:pt modelId="{E8E6E960-AC11-DB45-9387-8CF18CD35896}">
      <dgm:prSet phldrT="[Text]"/>
      <dgm:spPr/>
      <dgm:t>
        <a:bodyPr/>
        <a:lstStyle/>
        <a:p>
          <a:r>
            <a:rPr lang="en-US" dirty="0" smtClean="0"/>
            <a:t>Peer Perspectives</a:t>
          </a:r>
          <a:endParaRPr lang="en-US" dirty="0"/>
        </a:p>
      </dgm:t>
    </dgm:pt>
    <dgm:pt modelId="{73EA22D1-148B-4348-AEE7-A2695C3484B8}" type="parTrans" cxnId="{B19A33E9-A4DE-D14B-A263-FE4167790DDC}">
      <dgm:prSet/>
      <dgm:spPr/>
      <dgm:t>
        <a:bodyPr/>
        <a:lstStyle/>
        <a:p>
          <a:endParaRPr lang="en-US"/>
        </a:p>
      </dgm:t>
    </dgm:pt>
    <dgm:pt modelId="{78E8289C-471D-0448-8F53-BF0F1D84680D}" type="sibTrans" cxnId="{B19A33E9-A4DE-D14B-A263-FE4167790DDC}">
      <dgm:prSet/>
      <dgm:spPr/>
      <dgm:t>
        <a:bodyPr/>
        <a:lstStyle/>
        <a:p>
          <a:endParaRPr lang="en-US"/>
        </a:p>
      </dgm:t>
    </dgm:pt>
    <dgm:pt modelId="{6B3FA0B6-CF30-B34B-9B0A-9E3818C05822}" type="pres">
      <dgm:prSet presAssocID="{21F48639-A8B7-3541-82AC-917EB9D2502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76CFE04-3E2E-3A4A-B5F7-595B6319C835}" type="pres">
      <dgm:prSet presAssocID="{CEEAE846-D5FF-C44B-AE95-1DFD6E83C5AD}" presName="hierRoot1" presStyleCnt="0"/>
      <dgm:spPr/>
    </dgm:pt>
    <dgm:pt modelId="{E961D0CE-E53A-094E-A9C1-8143B1BC6AE6}" type="pres">
      <dgm:prSet presAssocID="{CEEAE846-D5FF-C44B-AE95-1DFD6E83C5AD}" presName="composite" presStyleCnt="0"/>
      <dgm:spPr/>
    </dgm:pt>
    <dgm:pt modelId="{2C6D5034-EAA2-5449-B214-74D044A07F5F}" type="pres">
      <dgm:prSet presAssocID="{CEEAE846-D5FF-C44B-AE95-1DFD6E83C5AD}" presName="background" presStyleLbl="node0" presStyleIdx="0" presStyleCnt="1"/>
      <dgm:spPr/>
    </dgm:pt>
    <dgm:pt modelId="{E7119072-5E5E-454D-B207-22C222443A8F}" type="pres">
      <dgm:prSet presAssocID="{CEEAE846-D5FF-C44B-AE95-1DFD6E83C5AD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5FDDBC0-F7BE-2B4D-8070-F7A1BE9FBC7B}" type="pres">
      <dgm:prSet presAssocID="{CEEAE846-D5FF-C44B-AE95-1DFD6E83C5AD}" presName="hierChild2" presStyleCnt="0"/>
      <dgm:spPr/>
    </dgm:pt>
    <dgm:pt modelId="{BC714DAF-98DE-EC48-B126-6FD1DC3E0175}" type="pres">
      <dgm:prSet presAssocID="{CC3B41F0-CDDB-3F42-AFCC-AF2F84A7299B}" presName="Name10" presStyleLbl="parChTrans1D2" presStyleIdx="0" presStyleCnt="5"/>
      <dgm:spPr/>
      <dgm:t>
        <a:bodyPr/>
        <a:lstStyle/>
        <a:p>
          <a:endParaRPr lang="en-US"/>
        </a:p>
      </dgm:t>
    </dgm:pt>
    <dgm:pt modelId="{6A163C52-6476-E74D-B7A3-BDB2692FC267}" type="pres">
      <dgm:prSet presAssocID="{D69E7ED2-4A25-594E-9440-BE08149278BE}" presName="hierRoot2" presStyleCnt="0"/>
      <dgm:spPr/>
    </dgm:pt>
    <dgm:pt modelId="{8C623EEC-4303-7943-9C47-068631D49BB8}" type="pres">
      <dgm:prSet presAssocID="{D69E7ED2-4A25-594E-9440-BE08149278BE}" presName="composite2" presStyleCnt="0"/>
      <dgm:spPr/>
    </dgm:pt>
    <dgm:pt modelId="{8F736AD3-1792-C647-A6F7-BF7012E64CB7}" type="pres">
      <dgm:prSet presAssocID="{D69E7ED2-4A25-594E-9440-BE08149278BE}" presName="background2" presStyleLbl="node2" presStyleIdx="0" presStyleCnt="5"/>
      <dgm:spPr/>
    </dgm:pt>
    <dgm:pt modelId="{297EF058-644C-954E-BE1D-7B183D41679E}" type="pres">
      <dgm:prSet presAssocID="{D69E7ED2-4A25-594E-9440-BE08149278BE}" presName="text2" presStyleLbl="fgAcc2" presStyleIdx="0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451A87E-BEAC-8B41-839C-0F44FBF4160F}" type="pres">
      <dgm:prSet presAssocID="{D69E7ED2-4A25-594E-9440-BE08149278BE}" presName="hierChild3" presStyleCnt="0"/>
      <dgm:spPr/>
    </dgm:pt>
    <dgm:pt modelId="{F7531757-4E5B-9045-BE62-CA27BF060ACB}" type="pres">
      <dgm:prSet presAssocID="{451D86E5-C663-DB4C-BFCF-7F9459713ABB}" presName="Name10" presStyleLbl="parChTrans1D2" presStyleIdx="1" presStyleCnt="5"/>
      <dgm:spPr/>
      <dgm:t>
        <a:bodyPr/>
        <a:lstStyle/>
        <a:p>
          <a:endParaRPr lang="en-US"/>
        </a:p>
      </dgm:t>
    </dgm:pt>
    <dgm:pt modelId="{A075D293-4889-4948-B36F-AB61CCBCE58D}" type="pres">
      <dgm:prSet presAssocID="{4B3C985F-5CA5-8C42-A2F6-02BA9DF6D69B}" presName="hierRoot2" presStyleCnt="0"/>
      <dgm:spPr/>
    </dgm:pt>
    <dgm:pt modelId="{470BE720-4E7A-4640-84CF-7C48D8ECDB74}" type="pres">
      <dgm:prSet presAssocID="{4B3C985F-5CA5-8C42-A2F6-02BA9DF6D69B}" presName="composite2" presStyleCnt="0"/>
      <dgm:spPr/>
    </dgm:pt>
    <dgm:pt modelId="{ADB3980A-CA16-4F4A-AC18-B8770351DA4F}" type="pres">
      <dgm:prSet presAssocID="{4B3C985F-5CA5-8C42-A2F6-02BA9DF6D69B}" presName="background2" presStyleLbl="node2" presStyleIdx="1" presStyleCnt="5"/>
      <dgm:spPr/>
    </dgm:pt>
    <dgm:pt modelId="{D386EE58-CB9F-4B41-BF8A-B9697F781AD8}" type="pres">
      <dgm:prSet presAssocID="{4B3C985F-5CA5-8C42-A2F6-02BA9DF6D69B}" presName="text2" presStyleLbl="fgAcc2" presStyleIdx="1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4C96AAE-27C9-3541-A8CA-E069DC333DA0}" type="pres">
      <dgm:prSet presAssocID="{4B3C985F-5CA5-8C42-A2F6-02BA9DF6D69B}" presName="hierChild3" presStyleCnt="0"/>
      <dgm:spPr/>
    </dgm:pt>
    <dgm:pt modelId="{A76F7528-1D93-AF45-BD3C-683C8DA08F3F}" type="pres">
      <dgm:prSet presAssocID="{360532F3-5356-7D48-BE8B-D1DBD488A69C}" presName="Name10" presStyleLbl="parChTrans1D2" presStyleIdx="2" presStyleCnt="5"/>
      <dgm:spPr/>
      <dgm:t>
        <a:bodyPr/>
        <a:lstStyle/>
        <a:p>
          <a:endParaRPr lang="en-US"/>
        </a:p>
      </dgm:t>
    </dgm:pt>
    <dgm:pt modelId="{1D0405AF-97EE-AE44-A64A-78C0922083D6}" type="pres">
      <dgm:prSet presAssocID="{27C57276-71E3-EC42-AACE-47095D4C4335}" presName="hierRoot2" presStyleCnt="0"/>
      <dgm:spPr/>
    </dgm:pt>
    <dgm:pt modelId="{28994931-1BA5-C049-B46E-455DEA2AF828}" type="pres">
      <dgm:prSet presAssocID="{27C57276-71E3-EC42-AACE-47095D4C4335}" presName="composite2" presStyleCnt="0"/>
      <dgm:spPr/>
    </dgm:pt>
    <dgm:pt modelId="{C3871818-563E-874E-8ADB-D635150C9B9F}" type="pres">
      <dgm:prSet presAssocID="{27C57276-71E3-EC42-AACE-47095D4C4335}" presName="background2" presStyleLbl="node2" presStyleIdx="2" presStyleCnt="5"/>
      <dgm:spPr/>
    </dgm:pt>
    <dgm:pt modelId="{F9A65E69-5682-2944-98E0-900967607E3E}" type="pres">
      <dgm:prSet presAssocID="{27C57276-71E3-EC42-AACE-47095D4C4335}" presName="text2" presStyleLbl="fgAcc2" presStyleIdx="2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7ED08B0-B309-8B42-A0AB-9DBF1B7F34B9}" type="pres">
      <dgm:prSet presAssocID="{27C57276-71E3-EC42-AACE-47095D4C4335}" presName="hierChild3" presStyleCnt="0"/>
      <dgm:spPr/>
    </dgm:pt>
    <dgm:pt modelId="{2613D6A7-C48D-1E47-B5D6-E091E5006B5D}" type="pres">
      <dgm:prSet presAssocID="{54FDCC79-ECCF-D54E-9967-E98EB9021260}" presName="Name10" presStyleLbl="parChTrans1D2" presStyleIdx="3" presStyleCnt="5"/>
      <dgm:spPr/>
      <dgm:t>
        <a:bodyPr/>
        <a:lstStyle/>
        <a:p>
          <a:endParaRPr lang="en-US"/>
        </a:p>
      </dgm:t>
    </dgm:pt>
    <dgm:pt modelId="{E7E16546-456D-D044-802B-2B4288BF22A0}" type="pres">
      <dgm:prSet presAssocID="{5045BE27-0357-2646-8ADA-A58A691E20BB}" presName="hierRoot2" presStyleCnt="0"/>
      <dgm:spPr/>
    </dgm:pt>
    <dgm:pt modelId="{D3495E1A-1B73-8E46-8A1B-712301B27FDF}" type="pres">
      <dgm:prSet presAssocID="{5045BE27-0357-2646-8ADA-A58A691E20BB}" presName="composite2" presStyleCnt="0"/>
      <dgm:spPr/>
    </dgm:pt>
    <dgm:pt modelId="{763712C8-DF74-E747-AF6B-5FF8B43ADED0}" type="pres">
      <dgm:prSet presAssocID="{5045BE27-0357-2646-8ADA-A58A691E20BB}" presName="background2" presStyleLbl="node2" presStyleIdx="3" presStyleCnt="5"/>
      <dgm:spPr/>
    </dgm:pt>
    <dgm:pt modelId="{0FB2AB96-07A6-0242-B4B4-7D1118598EE7}" type="pres">
      <dgm:prSet presAssocID="{5045BE27-0357-2646-8ADA-A58A691E20BB}" presName="text2" presStyleLbl="fgAcc2" presStyleIdx="3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98F447F-DF93-CE42-988C-533CCEC99401}" type="pres">
      <dgm:prSet presAssocID="{5045BE27-0357-2646-8ADA-A58A691E20BB}" presName="hierChild3" presStyleCnt="0"/>
      <dgm:spPr/>
    </dgm:pt>
    <dgm:pt modelId="{1EA6C33B-D653-374E-82E3-E37284AEF2D3}" type="pres">
      <dgm:prSet presAssocID="{73EA22D1-148B-4348-AEE7-A2695C3484B8}" presName="Name10" presStyleLbl="parChTrans1D2" presStyleIdx="4" presStyleCnt="5"/>
      <dgm:spPr/>
      <dgm:t>
        <a:bodyPr/>
        <a:lstStyle/>
        <a:p>
          <a:endParaRPr lang="en-US"/>
        </a:p>
      </dgm:t>
    </dgm:pt>
    <dgm:pt modelId="{12168354-2775-7041-9C05-FC342D4516FC}" type="pres">
      <dgm:prSet presAssocID="{E8E6E960-AC11-DB45-9387-8CF18CD35896}" presName="hierRoot2" presStyleCnt="0"/>
      <dgm:spPr/>
    </dgm:pt>
    <dgm:pt modelId="{388C1E3C-B717-C34C-9DD1-3D80DD51A166}" type="pres">
      <dgm:prSet presAssocID="{E8E6E960-AC11-DB45-9387-8CF18CD35896}" presName="composite2" presStyleCnt="0"/>
      <dgm:spPr/>
    </dgm:pt>
    <dgm:pt modelId="{37FB5058-1304-7549-B5BD-A60793021526}" type="pres">
      <dgm:prSet presAssocID="{E8E6E960-AC11-DB45-9387-8CF18CD35896}" presName="background2" presStyleLbl="node2" presStyleIdx="4" presStyleCnt="5"/>
      <dgm:spPr/>
    </dgm:pt>
    <dgm:pt modelId="{B00B133D-F332-E146-A83E-71B44CEDE751}" type="pres">
      <dgm:prSet presAssocID="{E8E6E960-AC11-DB45-9387-8CF18CD35896}" presName="text2" presStyleLbl="fgAcc2" presStyleIdx="4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767F5FD-9561-9C49-BD47-084B41497EA2}" type="pres">
      <dgm:prSet presAssocID="{E8E6E960-AC11-DB45-9387-8CF18CD35896}" presName="hierChild3" presStyleCnt="0"/>
      <dgm:spPr/>
    </dgm:pt>
  </dgm:ptLst>
  <dgm:cxnLst>
    <dgm:cxn modelId="{3F840C34-6972-6C4A-BED6-A584B9CB7FEE}" type="presOf" srcId="{5045BE27-0357-2646-8ADA-A58A691E20BB}" destId="{0FB2AB96-07A6-0242-B4B4-7D1118598EE7}" srcOrd="0" destOrd="0" presId="urn:microsoft.com/office/officeart/2005/8/layout/hierarchy1"/>
    <dgm:cxn modelId="{DD216F8F-E5F7-C244-A9B4-CA29333B0191}" type="presOf" srcId="{360532F3-5356-7D48-BE8B-D1DBD488A69C}" destId="{A76F7528-1D93-AF45-BD3C-683C8DA08F3F}" srcOrd="0" destOrd="0" presId="urn:microsoft.com/office/officeart/2005/8/layout/hierarchy1"/>
    <dgm:cxn modelId="{12ACBD7C-79FB-644A-BECE-209D0BBA58E9}" type="presOf" srcId="{CEEAE846-D5FF-C44B-AE95-1DFD6E83C5AD}" destId="{E7119072-5E5E-454D-B207-22C222443A8F}" srcOrd="0" destOrd="0" presId="urn:microsoft.com/office/officeart/2005/8/layout/hierarchy1"/>
    <dgm:cxn modelId="{223AEC4B-AAEA-0D46-AC17-74B1F3B813D5}" type="presOf" srcId="{73EA22D1-148B-4348-AEE7-A2695C3484B8}" destId="{1EA6C33B-D653-374E-82E3-E37284AEF2D3}" srcOrd="0" destOrd="0" presId="urn:microsoft.com/office/officeart/2005/8/layout/hierarchy1"/>
    <dgm:cxn modelId="{1625A22A-1270-A24D-AF3A-5746D228AFD7}" type="presOf" srcId="{451D86E5-C663-DB4C-BFCF-7F9459713ABB}" destId="{F7531757-4E5B-9045-BE62-CA27BF060ACB}" srcOrd="0" destOrd="0" presId="urn:microsoft.com/office/officeart/2005/8/layout/hierarchy1"/>
    <dgm:cxn modelId="{B19A33E9-A4DE-D14B-A263-FE4167790DDC}" srcId="{CEEAE846-D5FF-C44B-AE95-1DFD6E83C5AD}" destId="{E8E6E960-AC11-DB45-9387-8CF18CD35896}" srcOrd="4" destOrd="0" parTransId="{73EA22D1-148B-4348-AEE7-A2695C3484B8}" sibTransId="{78E8289C-471D-0448-8F53-BF0F1D84680D}"/>
    <dgm:cxn modelId="{8546F060-474A-8849-BC8D-D969D6DDD68E}" type="presOf" srcId="{54FDCC79-ECCF-D54E-9967-E98EB9021260}" destId="{2613D6A7-C48D-1E47-B5D6-E091E5006B5D}" srcOrd="0" destOrd="0" presId="urn:microsoft.com/office/officeart/2005/8/layout/hierarchy1"/>
    <dgm:cxn modelId="{EDFCC656-FD3B-FF4B-9C13-03F67059B4BA}" srcId="{21F48639-A8B7-3541-82AC-917EB9D2502F}" destId="{CEEAE846-D5FF-C44B-AE95-1DFD6E83C5AD}" srcOrd="0" destOrd="0" parTransId="{DAA248E9-7F58-DD44-97D9-A75F189AF66F}" sibTransId="{232D18E1-78F8-0E4E-89A9-1D78D0B055A5}"/>
    <dgm:cxn modelId="{0EDF3405-77F6-F547-9C00-4B9CE5CEF3A4}" type="presOf" srcId="{D69E7ED2-4A25-594E-9440-BE08149278BE}" destId="{297EF058-644C-954E-BE1D-7B183D41679E}" srcOrd="0" destOrd="0" presId="urn:microsoft.com/office/officeart/2005/8/layout/hierarchy1"/>
    <dgm:cxn modelId="{7E2B581E-AAFE-9743-8CD6-4AE9C6BCEEA7}" type="presOf" srcId="{CC3B41F0-CDDB-3F42-AFCC-AF2F84A7299B}" destId="{BC714DAF-98DE-EC48-B126-6FD1DC3E0175}" srcOrd="0" destOrd="0" presId="urn:microsoft.com/office/officeart/2005/8/layout/hierarchy1"/>
    <dgm:cxn modelId="{0BF7B644-3D6D-0F41-AE16-96C7CBDE10E8}" srcId="{CEEAE846-D5FF-C44B-AE95-1DFD6E83C5AD}" destId="{D69E7ED2-4A25-594E-9440-BE08149278BE}" srcOrd="0" destOrd="0" parTransId="{CC3B41F0-CDDB-3F42-AFCC-AF2F84A7299B}" sibTransId="{5937AF54-2A4A-C844-B44F-81B676DFD608}"/>
    <dgm:cxn modelId="{85B6E2F3-AF90-2741-8F24-2088DFC178F7}" type="presOf" srcId="{27C57276-71E3-EC42-AACE-47095D4C4335}" destId="{F9A65E69-5682-2944-98E0-900967607E3E}" srcOrd="0" destOrd="0" presId="urn:microsoft.com/office/officeart/2005/8/layout/hierarchy1"/>
    <dgm:cxn modelId="{1D0B5854-AB42-F54B-AC06-7527FB8AAEC1}" type="presOf" srcId="{4B3C985F-5CA5-8C42-A2F6-02BA9DF6D69B}" destId="{D386EE58-CB9F-4B41-BF8A-B9697F781AD8}" srcOrd="0" destOrd="0" presId="urn:microsoft.com/office/officeart/2005/8/layout/hierarchy1"/>
    <dgm:cxn modelId="{E5D8B7C0-095F-5540-9AF5-4D66FAE4EC4E}" type="presOf" srcId="{21F48639-A8B7-3541-82AC-917EB9D2502F}" destId="{6B3FA0B6-CF30-B34B-9B0A-9E3818C05822}" srcOrd="0" destOrd="0" presId="urn:microsoft.com/office/officeart/2005/8/layout/hierarchy1"/>
    <dgm:cxn modelId="{336D17B7-B203-F848-B526-AE9A7C5F85B7}" srcId="{CEEAE846-D5FF-C44B-AE95-1DFD6E83C5AD}" destId="{4B3C985F-5CA5-8C42-A2F6-02BA9DF6D69B}" srcOrd="1" destOrd="0" parTransId="{451D86E5-C663-DB4C-BFCF-7F9459713ABB}" sibTransId="{F4990680-DB47-6B42-8624-3B51C967EB2D}"/>
    <dgm:cxn modelId="{44063424-B6BA-7648-8C20-5F23A560B524}" srcId="{CEEAE846-D5FF-C44B-AE95-1DFD6E83C5AD}" destId="{27C57276-71E3-EC42-AACE-47095D4C4335}" srcOrd="2" destOrd="0" parTransId="{360532F3-5356-7D48-BE8B-D1DBD488A69C}" sibTransId="{A6A5FC5C-8FEB-8444-BBD5-6A3E955C51AF}"/>
    <dgm:cxn modelId="{B03C5F8F-C291-BA43-92F7-A1377F5C5C2F}" srcId="{CEEAE846-D5FF-C44B-AE95-1DFD6E83C5AD}" destId="{5045BE27-0357-2646-8ADA-A58A691E20BB}" srcOrd="3" destOrd="0" parTransId="{54FDCC79-ECCF-D54E-9967-E98EB9021260}" sibTransId="{1E841166-178A-5A43-AE9B-63FB2ED9C818}"/>
    <dgm:cxn modelId="{D1D5A24A-6C6B-0943-BCC5-2DB80126316D}" type="presOf" srcId="{E8E6E960-AC11-DB45-9387-8CF18CD35896}" destId="{B00B133D-F332-E146-A83E-71B44CEDE751}" srcOrd="0" destOrd="0" presId="urn:microsoft.com/office/officeart/2005/8/layout/hierarchy1"/>
    <dgm:cxn modelId="{72BC3B25-DBFA-7A42-BE2E-5F083C1D3BB1}" type="presParOf" srcId="{6B3FA0B6-CF30-B34B-9B0A-9E3818C05822}" destId="{C76CFE04-3E2E-3A4A-B5F7-595B6319C835}" srcOrd="0" destOrd="0" presId="urn:microsoft.com/office/officeart/2005/8/layout/hierarchy1"/>
    <dgm:cxn modelId="{0D02B110-98E6-F547-9FFD-9300987480D4}" type="presParOf" srcId="{C76CFE04-3E2E-3A4A-B5F7-595B6319C835}" destId="{E961D0CE-E53A-094E-A9C1-8143B1BC6AE6}" srcOrd="0" destOrd="0" presId="urn:microsoft.com/office/officeart/2005/8/layout/hierarchy1"/>
    <dgm:cxn modelId="{0AC3EECC-B27F-354D-A4E6-EA374A3535C6}" type="presParOf" srcId="{E961D0CE-E53A-094E-A9C1-8143B1BC6AE6}" destId="{2C6D5034-EAA2-5449-B214-74D044A07F5F}" srcOrd="0" destOrd="0" presId="urn:microsoft.com/office/officeart/2005/8/layout/hierarchy1"/>
    <dgm:cxn modelId="{8B4A72AD-94AB-E947-8A73-4247920920C0}" type="presParOf" srcId="{E961D0CE-E53A-094E-A9C1-8143B1BC6AE6}" destId="{E7119072-5E5E-454D-B207-22C222443A8F}" srcOrd="1" destOrd="0" presId="urn:microsoft.com/office/officeart/2005/8/layout/hierarchy1"/>
    <dgm:cxn modelId="{C5A75FFE-5177-5347-8078-F0113C50EEBB}" type="presParOf" srcId="{C76CFE04-3E2E-3A4A-B5F7-595B6319C835}" destId="{65FDDBC0-F7BE-2B4D-8070-F7A1BE9FBC7B}" srcOrd="1" destOrd="0" presId="urn:microsoft.com/office/officeart/2005/8/layout/hierarchy1"/>
    <dgm:cxn modelId="{2CA94906-AC8E-7649-BF14-95EAAD5AEA19}" type="presParOf" srcId="{65FDDBC0-F7BE-2B4D-8070-F7A1BE9FBC7B}" destId="{BC714DAF-98DE-EC48-B126-6FD1DC3E0175}" srcOrd="0" destOrd="0" presId="urn:microsoft.com/office/officeart/2005/8/layout/hierarchy1"/>
    <dgm:cxn modelId="{14206B37-A145-0549-AB77-29896B5FC9B5}" type="presParOf" srcId="{65FDDBC0-F7BE-2B4D-8070-F7A1BE9FBC7B}" destId="{6A163C52-6476-E74D-B7A3-BDB2692FC267}" srcOrd="1" destOrd="0" presId="urn:microsoft.com/office/officeart/2005/8/layout/hierarchy1"/>
    <dgm:cxn modelId="{2111CE74-69DA-FF40-831F-33BAC9C93ED8}" type="presParOf" srcId="{6A163C52-6476-E74D-B7A3-BDB2692FC267}" destId="{8C623EEC-4303-7943-9C47-068631D49BB8}" srcOrd="0" destOrd="0" presId="urn:microsoft.com/office/officeart/2005/8/layout/hierarchy1"/>
    <dgm:cxn modelId="{1CE59D3B-8180-2340-BB39-DC86AF2EDF4B}" type="presParOf" srcId="{8C623EEC-4303-7943-9C47-068631D49BB8}" destId="{8F736AD3-1792-C647-A6F7-BF7012E64CB7}" srcOrd="0" destOrd="0" presId="urn:microsoft.com/office/officeart/2005/8/layout/hierarchy1"/>
    <dgm:cxn modelId="{74DF9F0D-6167-234A-A12B-95AB41708599}" type="presParOf" srcId="{8C623EEC-4303-7943-9C47-068631D49BB8}" destId="{297EF058-644C-954E-BE1D-7B183D41679E}" srcOrd="1" destOrd="0" presId="urn:microsoft.com/office/officeart/2005/8/layout/hierarchy1"/>
    <dgm:cxn modelId="{3C42A0E0-E661-7649-A1A6-D9D76C58544A}" type="presParOf" srcId="{6A163C52-6476-E74D-B7A3-BDB2692FC267}" destId="{F451A87E-BEAC-8B41-839C-0F44FBF4160F}" srcOrd="1" destOrd="0" presId="urn:microsoft.com/office/officeart/2005/8/layout/hierarchy1"/>
    <dgm:cxn modelId="{C761F4C7-941D-6642-901F-2FC4FCDF9AEA}" type="presParOf" srcId="{65FDDBC0-F7BE-2B4D-8070-F7A1BE9FBC7B}" destId="{F7531757-4E5B-9045-BE62-CA27BF060ACB}" srcOrd="2" destOrd="0" presId="urn:microsoft.com/office/officeart/2005/8/layout/hierarchy1"/>
    <dgm:cxn modelId="{33695E40-3D03-0547-BFB0-2D36234D990B}" type="presParOf" srcId="{65FDDBC0-F7BE-2B4D-8070-F7A1BE9FBC7B}" destId="{A075D293-4889-4948-B36F-AB61CCBCE58D}" srcOrd="3" destOrd="0" presId="urn:microsoft.com/office/officeart/2005/8/layout/hierarchy1"/>
    <dgm:cxn modelId="{5E9388B9-BAC7-3D4A-9045-A47AED47C361}" type="presParOf" srcId="{A075D293-4889-4948-B36F-AB61CCBCE58D}" destId="{470BE720-4E7A-4640-84CF-7C48D8ECDB74}" srcOrd="0" destOrd="0" presId="urn:microsoft.com/office/officeart/2005/8/layout/hierarchy1"/>
    <dgm:cxn modelId="{34A46DBA-502D-7140-8E34-DC662678D6E1}" type="presParOf" srcId="{470BE720-4E7A-4640-84CF-7C48D8ECDB74}" destId="{ADB3980A-CA16-4F4A-AC18-B8770351DA4F}" srcOrd="0" destOrd="0" presId="urn:microsoft.com/office/officeart/2005/8/layout/hierarchy1"/>
    <dgm:cxn modelId="{1F12DC3B-A7FA-0C4F-BA8A-427946180A87}" type="presParOf" srcId="{470BE720-4E7A-4640-84CF-7C48D8ECDB74}" destId="{D386EE58-CB9F-4B41-BF8A-B9697F781AD8}" srcOrd="1" destOrd="0" presId="urn:microsoft.com/office/officeart/2005/8/layout/hierarchy1"/>
    <dgm:cxn modelId="{91106630-7946-4D4A-B289-38A073B7FC37}" type="presParOf" srcId="{A075D293-4889-4948-B36F-AB61CCBCE58D}" destId="{14C96AAE-27C9-3541-A8CA-E069DC333DA0}" srcOrd="1" destOrd="0" presId="urn:microsoft.com/office/officeart/2005/8/layout/hierarchy1"/>
    <dgm:cxn modelId="{6390B9DD-EE6C-914D-9709-315CBF785219}" type="presParOf" srcId="{65FDDBC0-F7BE-2B4D-8070-F7A1BE9FBC7B}" destId="{A76F7528-1D93-AF45-BD3C-683C8DA08F3F}" srcOrd="4" destOrd="0" presId="urn:microsoft.com/office/officeart/2005/8/layout/hierarchy1"/>
    <dgm:cxn modelId="{56AD75B5-4AFF-F64D-8182-6677D9AD14E7}" type="presParOf" srcId="{65FDDBC0-F7BE-2B4D-8070-F7A1BE9FBC7B}" destId="{1D0405AF-97EE-AE44-A64A-78C0922083D6}" srcOrd="5" destOrd="0" presId="urn:microsoft.com/office/officeart/2005/8/layout/hierarchy1"/>
    <dgm:cxn modelId="{4026D236-DA77-7148-9C42-00A8560F4AC3}" type="presParOf" srcId="{1D0405AF-97EE-AE44-A64A-78C0922083D6}" destId="{28994931-1BA5-C049-B46E-455DEA2AF828}" srcOrd="0" destOrd="0" presId="urn:microsoft.com/office/officeart/2005/8/layout/hierarchy1"/>
    <dgm:cxn modelId="{7719E2AD-6122-6B42-9D92-1B6AB3B8823E}" type="presParOf" srcId="{28994931-1BA5-C049-B46E-455DEA2AF828}" destId="{C3871818-563E-874E-8ADB-D635150C9B9F}" srcOrd="0" destOrd="0" presId="urn:microsoft.com/office/officeart/2005/8/layout/hierarchy1"/>
    <dgm:cxn modelId="{97A12337-D253-4A44-A172-8ACEDF30C4DB}" type="presParOf" srcId="{28994931-1BA5-C049-B46E-455DEA2AF828}" destId="{F9A65E69-5682-2944-98E0-900967607E3E}" srcOrd="1" destOrd="0" presId="urn:microsoft.com/office/officeart/2005/8/layout/hierarchy1"/>
    <dgm:cxn modelId="{4D167405-5182-8347-B599-664C2A565602}" type="presParOf" srcId="{1D0405AF-97EE-AE44-A64A-78C0922083D6}" destId="{B7ED08B0-B309-8B42-A0AB-9DBF1B7F34B9}" srcOrd="1" destOrd="0" presId="urn:microsoft.com/office/officeart/2005/8/layout/hierarchy1"/>
    <dgm:cxn modelId="{462E1487-0388-8643-AA11-1FD615774B34}" type="presParOf" srcId="{65FDDBC0-F7BE-2B4D-8070-F7A1BE9FBC7B}" destId="{2613D6A7-C48D-1E47-B5D6-E091E5006B5D}" srcOrd="6" destOrd="0" presId="urn:microsoft.com/office/officeart/2005/8/layout/hierarchy1"/>
    <dgm:cxn modelId="{AC2AB39C-E51C-8646-A882-7BD59A2DB89B}" type="presParOf" srcId="{65FDDBC0-F7BE-2B4D-8070-F7A1BE9FBC7B}" destId="{E7E16546-456D-D044-802B-2B4288BF22A0}" srcOrd="7" destOrd="0" presId="urn:microsoft.com/office/officeart/2005/8/layout/hierarchy1"/>
    <dgm:cxn modelId="{B7A3506A-465F-F341-B1D6-A32E9DB4F4FB}" type="presParOf" srcId="{E7E16546-456D-D044-802B-2B4288BF22A0}" destId="{D3495E1A-1B73-8E46-8A1B-712301B27FDF}" srcOrd="0" destOrd="0" presId="urn:microsoft.com/office/officeart/2005/8/layout/hierarchy1"/>
    <dgm:cxn modelId="{DD6EBA4F-F0FD-AA46-8A94-961FE8BBD792}" type="presParOf" srcId="{D3495E1A-1B73-8E46-8A1B-712301B27FDF}" destId="{763712C8-DF74-E747-AF6B-5FF8B43ADED0}" srcOrd="0" destOrd="0" presId="urn:microsoft.com/office/officeart/2005/8/layout/hierarchy1"/>
    <dgm:cxn modelId="{585116EE-C281-9143-A7D1-0A553013981E}" type="presParOf" srcId="{D3495E1A-1B73-8E46-8A1B-712301B27FDF}" destId="{0FB2AB96-07A6-0242-B4B4-7D1118598EE7}" srcOrd="1" destOrd="0" presId="urn:microsoft.com/office/officeart/2005/8/layout/hierarchy1"/>
    <dgm:cxn modelId="{C549026C-BB0C-A742-BDD1-535724269A57}" type="presParOf" srcId="{E7E16546-456D-D044-802B-2B4288BF22A0}" destId="{498F447F-DF93-CE42-988C-533CCEC99401}" srcOrd="1" destOrd="0" presId="urn:microsoft.com/office/officeart/2005/8/layout/hierarchy1"/>
    <dgm:cxn modelId="{FC78393D-32F1-8B49-998E-CFD267CCA6BF}" type="presParOf" srcId="{65FDDBC0-F7BE-2B4D-8070-F7A1BE9FBC7B}" destId="{1EA6C33B-D653-374E-82E3-E37284AEF2D3}" srcOrd="8" destOrd="0" presId="urn:microsoft.com/office/officeart/2005/8/layout/hierarchy1"/>
    <dgm:cxn modelId="{352518F7-C46D-FC45-BDF1-4E7433B7FC5C}" type="presParOf" srcId="{65FDDBC0-F7BE-2B4D-8070-F7A1BE9FBC7B}" destId="{12168354-2775-7041-9C05-FC342D4516FC}" srcOrd="9" destOrd="0" presId="urn:microsoft.com/office/officeart/2005/8/layout/hierarchy1"/>
    <dgm:cxn modelId="{80AC2C1C-BC97-214C-B262-AE83DCC0F7B7}" type="presParOf" srcId="{12168354-2775-7041-9C05-FC342D4516FC}" destId="{388C1E3C-B717-C34C-9DD1-3D80DD51A166}" srcOrd="0" destOrd="0" presId="urn:microsoft.com/office/officeart/2005/8/layout/hierarchy1"/>
    <dgm:cxn modelId="{6AA909D0-CDBB-B347-9E9E-8DDE6853A88B}" type="presParOf" srcId="{388C1E3C-B717-C34C-9DD1-3D80DD51A166}" destId="{37FB5058-1304-7549-B5BD-A60793021526}" srcOrd="0" destOrd="0" presId="urn:microsoft.com/office/officeart/2005/8/layout/hierarchy1"/>
    <dgm:cxn modelId="{4F2612CF-F164-0F49-B6D9-847CA20DC2FE}" type="presParOf" srcId="{388C1E3C-B717-C34C-9DD1-3D80DD51A166}" destId="{B00B133D-F332-E146-A83E-71B44CEDE751}" srcOrd="1" destOrd="0" presId="urn:microsoft.com/office/officeart/2005/8/layout/hierarchy1"/>
    <dgm:cxn modelId="{FB629AE4-CC17-0C4A-8DE6-839DADF4F325}" type="presParOf" srcId="{12168354-2775-7041-9C05-FC342D4516FC}" destId="{D767F5FD-9561-9C49-BD47-084B41497EA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4689719-08EE-9F4B-8076-0271C1A2347F}" type="doc">
      <dgm:prSet loTypeId="urn:microsoft.com/office/officeart/2005/8/layout/hierarchy3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1F85A-3076-6A4C-A4B2-BBABAF8CA70A}">
      <dgm:prSet phldrT="[Text]"/>
      <dgm:spPr/>
      <dgm:t>
        <a:bodyPr/>
        <a:lstStyle/>
        <a:p>
          <a:r>
            <a:rPr lang="en-US" dirty="0" smtClean="0"/>
            <a:t>Incident</a:t>
          </a:r>
          <a:endParaRPr lang="en-US" dirty="0"/>
        </a:p>
      </dgm:t>
    </dgm:pt>
    <dgm:pt modelId="{9D40F27E-1D58-6548-B596-E0381C66D66D}" type="parTrans" cxnId="{7C630306-CEBA-CD4E-BD7E-A269E2293BD9}">
      <dgm:prSet/>
      <dgm:spPr/>
      <dgm:t>
        <a:bodyPr/>
        <a:lstStyle/>
        <a:p>
          <a:endParaRPr lang="en-US"/>
        </a:p>
      </dgm:t>
    </dgm:pt>
    <dgm:pt modelId="{4BD1DED4-9BDC-BF41-B0FC-4FFDF9C4DA35}" type="sibTrans" cxnId="{7C630306-CEBA-CD4E-BD7E-A269E2293BD9}">
      <dgm:prSet/>
      <dgm:spPr/>
      <dgm:t>
        <a:bodyPr/>
        <a:lstStyle/>
        <a:p>
          <a:endParaRPr lang="en-US"/>
        </a:p>
      </dgm:t>
    </dgm:pt>
    <dgm:pt modelId="{2D07FB17-A731-EC42-9037-2DA9346AAD3A}">
      <dgm:prSet phldrT="[Text]" custT="1"/>
      <dgm:spPr/>
      <dgm:t>
        <a:bodyPr/>
        <a:lstStyle/>
        <a:p>
          <a:r>
            <a:rPr lang="en-US" sz="1400" b="1" dirty="0" smtClean="0"/>
            <a:t>External: </a:t>
          </a:r>
        </a:p>
        <a:p>
          <a:r>
            <a:rPr lang="en-US" sz="1400" dirty="0" smtClean="0"/>
            <a:t>Cyber attacks, Health scares, Terrorism, Piracy, National disasters, political revolution</a:t>
          </a:r>
          <a:endParaRPr lang="en-US" sz="1400" dirty="0"/>
        </a:p>
      </dgm:t>
    </dgm:pt>
    <dgm:pt modelId="{5DC494D9-E2B9-B744-BCA6-58D1575C8A54}" type="parTrans" cxnId="{E2186884-0B89-3F46-9F3C-BF5AE2DCA00D}">
      <dgm:prSet/>
      <dgm:spPr/>
      <dgm:t>
        <a:bodyPr/>
        <a:lstStyle/>
        <a:p>
          <a:endParaRPr lang="en-US"/>
        </a:p>
      </dgm:t>
    </dgm:pt>
    <dgm:pt modelId="{93C93F3F-45E2-AF43-8752-DE6272FFE04C}" type="sibTrans" cxnId="{E2186884-0B89-3F46-9F3C-BF5AE2DCA00D}">
      <dgm:prSet/>
      <dgm:spPr/>
      <dgm:t>
        <a:bodyPr/>
        <a:lstStyle/>
        <a:p>
          <a:endParaRPr lang="en-US"/>
        </a:p>
      </dgm:t>
    </dgm:pt>
    <dgm:pt modelId="{337E145E-FBF6-EF44-B2BD-D785A83C747D}">
      <dgm:prSet phldrT="[Text]" custT="1"/>
      <dgm:spPr/>
      <dgm:t>
        <a:bodyPr/>
        <a:lstStyle/>
        <a:p>
          <a:r>
            <a:rPr lang="en-US" sz="1400" b="1" dirty="0" smtClean="0"/>
            <a:t>Internal: </a:t>
          </a:r>
        </a:p>
        <a:p>
          <a:r>
            <a:rPr lang="en-US" sz="1400" dirty="0" smtClean="0"/>
            <a:t>industrial accidents, transport accidents, system failures</a:t>
          </a:r>
          <a:endParaRPr lang="en-US" sz="1400" dirty="0"/>
        </a:p>
      </dgm:t>
    </dgm:pt>
    <dgm:pt modelId="{8586F43F-D674-7741-83E3-A7A1F1748395}" type="parTrans" cxnId="{76134DE7-95BA-D044-B374-8141F8A1FEB5}">
      <dgm:prSet/>
      <dgm:spPr/>
      <dgm:t>
        <a:bodyPr/>
        <a:lstStyle/>
        <a:p>
          <a:endParaRPr lang="en-US"/>
        </a:p>
      </dgm:t>
    </dgm:pt>
    <dgm:pt modelId="{94571E8A-7847-B447-A072-1247B8005129}" type="sibTrans" cxnId="{76134DE7-95BA-D044-B374-8141F8A1FEB5}">
      <dgm:prSet/>
      <dgm:spPr/>
      <dgm:t>
        <a:bodyPr/>
        <a:lstStyle/>
        <a:p>
          <a:endParaRPr lang="en-US"/>
        </a:p>
      </dgm:t>
    </dgm:pt>
    <dgm:pt modelId="{949EEA43-D360-A348-A725-6A7FC6671DF1}">
      <dgm:prSet phldrT="[Text]"/>
      <dgm:spPr/>
      <dgm:t>
        <a:bodyPr/>
        <a:lstStyle/>
        <a:p>
          <a:r>
            <a:rPr lang="en-US" dirty="0" smtClean="0"/>
            <a:t>Issue</a:t>
          </a:r>
          <a:endParaRPr lang="en-US" dirty="0"/>
        </a:p>
      </dgm:t>
    </dgm:pt>
    <dgm:pt modelId="{2AF97FE0-2D20-9D48-AC47-CDB6880AA389}" type="parTrans" cxnId="{8607B822-8CBA-9447-9F1C-E6809D080FFE}">
      <dgm:prSet/>
      <dgm:spPr/>
      <dgm:t>
        <a:bodyPr/>
        <a:lstStyle/>
        <a:p>
          <a:endParaRPr lang="en-US"/>
        </a:p>
      </dgm:t>
    </dgm:pt>
    <dgm:pt modelId="{95036C69-7F2A-CB4B-9F5A-CC8FCEDD40D2}" type="sibTrans" cxnId="{8607B822-8CBA-9447-9F1C-E6809D080FFE}">
      <dgm:prSet/>
      <dgm:spPr/>
      <dgm:t>
        <a:bodyPr/>
        <a:lstStyle/>
        <a:p>
          <a:endParaRPr lang="en-US"/>
        </a:p>
      </dgm:t>
    </dgm:pt>
    <dgm:pt modelId="{09DABCF5-D30C-DB43-A5C7-DED3F0F38FEC}">
      <dgm:prSet phldrT="[Text]" custT="1"/>
      <dgm:spPr/>
      <dgm:t>
        <a:bodyPr/>
        <a:lstStyle/>
        <a:p>
          <a:r>
            <a:rPr lang="en-US" sz="1400" b="1" dirty="0" smtClean="0"/>
            <a:t>External: </a:t>
          </a:r>
        </a:p>
        <a:p>
          <a:r>
            <a:rPr lang="en-US" sz="1400" dirty="0" smtClean="0"/>
            <a:t>Policy issues, Investigations, Religious/cultural/political controversies, Societal outrage</a:t>
          </a:r>
          <a:endParaRPr lang="en-US" sz="1400" dirty="0"/>
        </a:p>
      </dgm:t>
    </dgm:pt>
    <dgm:pt modelId="{E84B88B8-96C8-EE4C-9460-16A95445882A}" type="parTrans" cxnId="{082C4624-7427-AE48-8DB3-900CAB89DACD}">
      <dgm:prSet/>
      <dgm:spPr/>
      <dgm:t>
        <a:bodyPr/>
        <a:lstStyle/>
        <a:p>
          <a:endParaRPr lang="en-US"/>
        </a:p>
      </dgm:t>
    </dgm:pt>
    <dgm:pt modelId="{99C85C66-A841-024F-AFD2-6D54CB238DC6}" type="sibTrans" cxnId="{082C4624-7427-AE48-8DB3-900CAB89DACD}">
      <dgm:prSet/>
      <dgm:spPr/>
      <dgm:t>
        <a:bodyPr/>
        <a:lstStyle/>
        <a:p>
          <a:endParaRPr lang="en-US"/>
        </a:p>
      </dgm:t>
    </dgm:pt>
    <dgm:pt modelId="{445B1844-2367-204F-AA12-1E3BA34ADCC5}">
      <dgm:prSet phldrT="[Text]" custT="1"/>
      <dgm:spPr/>
      <dgm:t>
        <a:bodyPr/>
        <a:lstStyle/>
        <a:p>
          <a:r>
            <a:rPr lang="en-US" sz="1400" b="1" dirty="0" smtClean="0"/>
            <a:t>Internal: </a:t>
          </a:r>
        </a:p>
        <a:p>
          <a:r>
            <a:rPr lang="en-US" sz="1400" dirty="0" smtClean="0"/>
            <a:t>Fraud/malpractice, Corporate governance failure, Poor Practice/behavior, Corporate/Strategic failure: </a:t>
          </a:r>
          <a:endParaRPr lang="en-US" sz="1400" dirty="0"/>
        </a:p>
      </dgm:t>
    </dgm:pt>
    <dgm:pt modelId="{64073257-AC87-594D-9B6D-1FA688CB335E}" type="parTrans" cxnId="{B78C3AD2-3ED5-2448-8531-B707F7D33E8E}">
      <dgm:prSet/>
      <dgm:spPr/>
      <dgm:t>
        <a:bodyPr/>
        <a:lstStyle/>
        <a:p>
          <a:endParaRPr lang="en-US"/>
        </a:p>
      </dgm:t>
    </dgm:pt>
    <dgm:pt modelId="{2D759894-3B1C-254F-844D-C55CB8A403D2}" type="sibTrans" cxnId="{B78C3AD2-3ED5-2448-8531-B707F7D33E8E}">
      <dgm:prSet/>
      <dgm:spPr/>
      <dgm:t>
        <a:bodyPr/>
        <a:lstStyle/>
        <a:p>
          <a:endParaRPr lang="en-US"/>
        </a:p>
      </dgm:t>
    </dgm:pt>
    <dgm:pt modelId="{E017B453-7718-8F4A-AE72-E96CA0A18B1A}" type="pres">
      <dgm:prSet presAssocID="{34689719-08EE-9F4B-8076-0271C1A2347F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DA3BA8C8-EDCB-3941-A0E9-876ADE463234}" type="pres">
      <dgm:prSet presAssocID="{FA81F85A-3076-6A4C-A4B2-BBABAF8CA70A}" presName="root" presStyleCnt="0"/>
      <dgm:spPr/>
    </dgm:pt>
    <dgm:pt modelId="{1CF450D9-1947-874E-BB6D-1E6CF6C337DC}" type="pres">
      <dgm:prSet presAssocID="{FA81F85A-3076-6A4C-A4B2-BBABAF8CA70A}" presName="rootComposite" presStyleCnt="0"/>
      <dgm:spPr/>
    </dgm:pt>
    <dgm:pt modelId="{98DF4405-5352-D840-A6FF-D63E5A60DC2A}" type="pres">
      <dgm:prSet presAssocID="{FA81F85A-3076-6A4C-A4B2-BBABAF8CA70A}" presName="rootText" presStyleLbl="node1" presStyleIdx="0" presStyleCnt="2"/>
      <dgm:spPr/>
      <dgm:t>
        <a:bodyPr/>
        <a:lstStyle/>
        <a:p>
          <a:endParaRPr lang="en-US"/>
        </a:p>
      </dgm:t>
    </dgm:pt>
    <dgm:pt modelId="{35D5BFF9-5C17-D64C-887C-CFC67D25A09B}" type="pres">
      <dgm:prSet presAssocID="{FA81F85A-3076-6A4C-A4B2-BBABAF8CA70A}" presName="rootConnector" presStyleLbl="node1" presStyleIdx="0" presStyleCnt="2"/>
      <dgm:spPr/>
      <dgm:t>
        <a:bodyPr/>
        <a:lstStyle/>
        <a:p>
          <a:endParaRPr lang="en-US"/>
        </a:p>
      </dgm:t>
    </dgm:pt>
    <dgm:pt modelId="{0416DCB8-D2DC-7946-BC96-135C12133699}" type="pres">
      <dgm:prSet presAssocID="{FA81F85A-3076-6A4C-A4B2-BBABAF8CA70A}" presName="childShape" presStyleCnt="0"/>
      <dgm:spPr/>
    </dgm:pt>
    <dgm:pt modelId="{F6611036-0F58-184E-8179-EC80C2A91D83}" type="pres">
      <dgm:prSet presAssocID="{5DC494D9-E2B9-B744-BCA6-58D1575C8A54}" presName="Name13" presStyleLbl="parChTrans1D2" presStyleIdx="0" presStyleCnt="4"/>
      <dgm:spPr/>
      <dgm:t>
        <a:bodyPr/>
        <a:lstStyle/>
        <a:p>
          <a:endParaRPr lang="en-US"/>
        </a:p>
      </dgm:t>
    </dgm:pt>
    <dgm:pt modelId="{3B530872-4FA2-5440-9239-3FEAB89B5DF7}" type="pres">
      <dgm:prSet presAssocID="{2D07FB17-A731-EC42-9037-2DA9346AAD3A}" presName="child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C5B0BF-69B8-7B4D-9D40-64B5E4E5665A}" type="pres">
      <dgm:prSet presAssocID="{8586F43F-D674-7741-83E3-A7A1F1748395}" presName="Name13" presStyleLbl="parChTrans1D2" presStyleIdx="1" presStyleCnt="4"/>
      <dgm:spPr/>
      <dgm:t>
        <a:bodyPr/>
        <a:lstStyle/>
        <a:p>
          <a:endParaRPr lang="en-US"/>
        </a:p>
      </dgm:t>
    </dgm:pt>
    <dgm:pt modelId="{AFC1BA85-ED5A-2D4E-A708-72EE43CA3FE3}" type="pres">
      <dgm:prSet presAssocID="{337E145E-FBF6-EF44-B2BD-D785A83C747D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CA8C05-5F31-A042-81DE-629A8154D844}" type="pres">
      <dgm:prSet presAssocID="{949EEA43-D360-A348-A725-6A7FC6671DF1}" presName="root" presStyleCnt="0"/>
      <dgm:spPr/>
    </dgm:pt>
    <dgm:pt modelId="{653031B7-A95C-5542-8119-D7A11320B168}" type="pres">
      <dgm:prSet presAssocID="{949EEA43-D360-A348-A725-6A7FC6671DF1}" presName="rootComposite" presStyleCnt="0"/>
      <dgm:spPr/>
    </dgm:pt>
    <dgm:pt modelId="{CC54D6FD-63F6-3943-9212-C8DDAB9B360B}" type="pres">
      <dgm:prSet presAssocID="{949EEA43-D360-A348-A725-6A7FC6671DF1}" presName="rootText" presStyleLbl="node1" presStyleIdx="1" presStyleCnt="2"/>
      <dgm:spPr/>
      <dgm:t>
        <a:bodyPr/>
        <a:lstStyle/>
        <a:p>
          <a:endParaRPr lang="en-US"/>
        </a:p>
      </dgm:t>
    </dgm:pt>
    <dgm:pt modelId="{A6C5EADB-E880-D642-80EB-70C44C442FE7}" type="pres">
      <dgm:prSet presAssocID="{949EEA43-D360-A348-A725-6A7FC6671DF1}" presName="rootConnector" presStyleLbl="node1" presStyleIdx="1" presStyleCnt="2"/>
      <dgm:spPr/>
      <dgm:t>
        <a:bodyPr/>
        <a:lstStyle/>
        <a:p>
          <a:endParaRPr lang="en-US"/>
        </a:p>
      </dgm:t>
    </dgm:pt>
    <dgm:pt modelId="{9E1E7DD0-415B-7D49-8C37-0DFBCA41D1C8}" type="pres">
      <dgm:prSet presAssocID="{949EEA43-D360-A348-A725-6A7FC6671DF1}" presName="childShape" presStyleCnt="0"/>
      <dgm:spPr/>
    </dgm:pt>
    <dgm:pt modelId="{3101000B-40D3-EA48-B8A2-27B2291CB21B}" type="pres">
      <dgm:prSet presAssocID="{E84B88B8-96C8-EE4C-9460-16A95445882A}" presName="Name13" presStyleLbl="parChTrans1D2" presStyleIdx="2" presStyleCnt="4"/>
      <dgm:spPr/>
      <dgm:t>
        <a:bodyPr/>
        <a:lstStyle/>
        <a:p>
          <a:endParaRPr lang="en-US"/>
        </a:p>
      </dgm:t>
    </dgm:pt>
    <dgm:pt modelId="{A26A0372-59E8-6A47-AEE0-D3DD4BA4BAD8}" type="pres">
      <dgm:prSet presAssocID="{09DABCF5-D30C-DB43-A5C7-DED3F0F38FEC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612852-2C50-CE43-B758-DB8F0F507973}" type="pres">
      <dgm:prSet presAssocID="{64073257-AC87-594D-9B6D-1FA688CB335E}" presName="Name13" presStyleLbl="parChTrans1D2" presStyleIdx="3" presStyleCnt="4"/>
      <dgm:spPr/>
      <dgm:t>
        <a:bodyPr/>
        <a:lstStyle/>
        <a:p>
          <a:endParaRPr lang="en-US"/>
        </a:p>
      </dgm:t>
    </dgm:pt>
    <dgm:pt modelId="{D8070E67-476D-E94F-AAAC-8FC63FEE8438}" type="pres">
      <dgm:prSet presAssocID="{445B1844-2367-204F-AA12-1E3BA34ADCC5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EF5933A-1311-BD47-9937-27D74389130A}" type="presOf" srcId="{5DC494D9-E2B9-B744-BCA6-58D1575C8A54}" destId="{F6611036-0F58-184E-8179-EC80C2A91D83}" srcOrd="0" destOrd="0" presId="urn:microsoft.com/office/officeart/2005/8/layout/hierarchy3"/>
    <dgm:cxn modelId="{7C630306-CEBA-CD4E-BD7E-A269E2293BD9}" srcId="{34689719-08EE-9F4B-8076-0271C1A2347F}" destId="{FA81F85A-3076-6A4C-A4B2-BBABAF8CA70A}" srcOrd="0" destOrd="0" parTransId="{9D40F27E-1D58-6548-B596-E0381C66D66D}" sibTransId="{4BD1DED4-9BDC-BF41-B0FC-4FFDF9C4DA35}"/>
    <dgm:cxn modelId="{00AB5660-8CED-F241-86B3-C2A8AFFEBE3E}" type="presOf" srcId="{E84B88B8-96C8-EE4C-9460-16A95445882A}" destId="{3101000B-40D3-EA48-B8A2-27B2291CB21B}" srcOrd="0" destOrd="0" presId="urn:microsoft.com/office/officeart/2005/8/layout/hierarchy3"/>
    <dgm:cxn modelId="{B78C3AD2-3ED5-2448-8531-B707F7D33E8E}" srcId="{949EEA43-D360-A348-A725-6A7FC6671DF1}" destId="{445B1844-2367-204F-AA12-1E3BA34ADCC5}" srcOrd="1" destOrd="0" parTransId="{64073257-AC87-594D-9B6D-1FA688CB335E}" sibTransId="{2D759894-3B1C-254F-844D-C55CB8A403D2}"/>
    <dgm:cxn modelId="{082C4624-7427-AE48-8DB3-900CAB89DACD}" srcId="{949EEA43-D360-A348-A725-6A7FC6671DF1}" destId="{09DABCF5-D30C-DB43-A5C7-DED3F0F38FEC}" srcOrd="0" destOrd="0" parTransId="{E84B88B8-96C8-EE4C-9460-16A95445882A}" sibTransId="{99C85C66-A841-024F-AFD2-6D54CB238DC6}"/>
    <dgm:cxn modelId="{C12252D0-4A05-AE4A-A84A-8EEE58EE0432}" type="presOf" srcId="{445B1844-2367-204F-AA12-1E3BA34ADCC5}" destId="{D8070E67-476D-E94F-AAAC-8FC63FEE8438}" srcOrd="0" destOrd="0" presId="urn:microsoft.com/office/officeart/2005/8/layout/hierarchy3"/>
    <dgm:cxn modelId="{42127916-5D30-5947-8F21-2645CE37C0A8}" type="presOf" srcId="{FA81F85A-3076-6A4C-A4B2-BBABAF8CA70A}" destId="{35D5BFF9-5C17-D64C-887C-CFC67D25A09B}" srcOrd="1" destOrd="0" presId="urn:microsoft.com/office/officeart/2005/8/layout/hierarchy3"/>
    <dgm:cxn modelId="{5134CD32-E622-6345-B0DD-D705405D3E71}" type="presOf" srcId="{8586F43F-D674-7741-83E3-A7A1F1748395}" destId="{9CC5B0BF-69B8-7B4D-9D40-64B5E4E5665A}" srcOrd="0" destOrd="0" presId="urn:microsoft.com/office/officeart/2005/8/layout/hierarchy3"/>
    <dgm:cxn modelId="{E2186884-0B89-3F46-9F3C-BF5AE2DCA00D}" srcId="{FA81F85A-3076-6A4C-A4B2-BBABAF8CA70A}" destId="{2D07FB17-A731-EC42-9037-2DA9346AAD3A}" srcOrd="0" destOrd="0" parTransId="{5DC494D9-E2B9-B744-BCA6-58D1575C8A54}" sibTransId="{93C93F3F-45E2-AF43-8752-DE6272FFE04C}"/>
    <dgm:cxn modelId="{DE6DB1AA-6B0C-B440-8A09-C4C39F261F0A}" type="presOf" srcId="{09DABCF5-D30C-DB43-A5C7-DED3F0F38FEC}" destId="{A26A0372-59E8-6A47-AEE0-D3DD4BA4BAD8}" srcOrd="0" destOrd="0" presId="urn:microsoft.com/office/officeart/2005/8/layout/hierarchy3"/>
    <dgm:cxn modelId="{0A2EF2E8-C620-EA4A-854C-70ED689088E6}" type="presOf" srcId="{2D07FB17-A731-EC42-9037-2DA9346AAD3A}" destId="{3B530872-4FA2-5440-9239-3FEAB89B5DF7}" srcOrd="0" destOrd="0" presId="urn:microsoft.com/office/officeart/2005/8/layout/hierarchy3"/>
    <dgm:cxn modelId="{9ED44F27-B1F1-0C4B-97EF-E5CECA507DDF}" type="presOf" srcId="{949EEA43-D360-A348-A725-6A7FC6671DF1}" destId="{CC54D6FD-63F6-3943-9212-C8DDAB9B360B}" srcOrd="0" destOrd="0" presId="urn:microsoft.com/office/officeart/2005/8/layout/hierarchy3"/>
    <dgm:cxn modelId="{76134DE7-95BA-D044-B374-8141F8A1FEB5}" srcId="{FA81F85A-3076-6A4C-A4B2-BBABAF8CA70A}" destId="{337E145E-FBF6-EF44-B2BD-D785A83C747D}" srcOrd="1" destOrd="0" parTransId="{8586F43F-D674-7741-83E3-A7A1F1748395}" sibTransId="{94571E8A-7847-B447-A072-1247B8005129}"/>
    <dgm:cxn modelId="{DD45DB48-E4FB-0D49-8A63-E095F176CB95}" type="presOf" srcId="{FA81F85A-3076-6A4C-A4B2-BBABAF8CA70A}" destId="{98DF4405-5352-D840-A6FF-D63E5A60DC2A}" srcOrd="0" destOrd="0" presId="urn:microsoft.com/office/officeart/2005/8/layout/hierarchy3"/>
    <dgm:cxn modelId="{A30F7FC9-9021-9D45-A227-75385B26D44F}" type="presOf" srcId="{337E145E-FBF6-EF44-B2BD-D785A83C747D}" destId="{AFC1BA85-ED5A-2D4E-A708-72EE43CA3FE3}" srcOrd="0" destOrd="0" presId="urn:microsoft.com/office/officeart/2005/8/layout/hierarchy3"/>
    <dgm:cxn modelId="{B5AA3183-CD90-334A-A99F-F2D28891416D}" type="presOf" srcId="{949EEA43-D360-A348-A725-6A7FC6671DF1}" destId="{A6C5EADB-E880-D642-80EB-70C44C442FE7}" srcOrd="1" destOrd="0" presId="urn:microsoft.com/office/officeart/2005/8/layout/hierarchy3"/>
    <dgm:cxn modelId="{47F3D466-B96C-944B-8DCF-3EB01B09D4BA}" type="presOf" srcId="{64073257-AC87-594D-9B6D-1FA688CB335E}" destId="{87612852-2C50-CE43-B758-DB8F0F507973}" srcOrd="0" destOrd="0" presId="urn:microsoft.com/office/officeart/2005/8/layout/hierarchy3"/>
    <dgm:cxn modelId="{8607B822-8CBA-9447-9F1C-E6809D080FFE}" srcId="{34689719-08EE-9F4B-8076-0271C1A2347F}" destId="{949EEA43-D360-A348-A725-6A7FC6671DF1}" srcOrd="1" destOrd="0" parTransId="{2AF97FE0-2D20-9D48-AC47-CDB6880AA389}" sibTransId="{95036C69-7F2A-CB4B-9F5A-CC8FCEDD40D2}"/>
    <dgm:cxn modelId="{978E3131-73AA-1A42-9A00-B26DB56943EC}" type="presOf" srcId="{34689719-08EE-9F4B-8076-0271C1A2347F}" destId="{E017B453-7718-8F4A-AE72-E96CA0A18B1A}" srcOrd="0" destOrd="0" presId="urn:microsoft.com/office/officeart/2005/8/layout/hierarchy3"/>
    <dgm:cxn modelId="{77518F87-9C49-174D-82E1-8DA9E9AD64C4}" type="presParOf" srcId="{E017B453-7718-8F4A-AE72-E96CA0A18B1A}" destId="{DA3BA8C8-EDCB-3941-A0E9-876ADE463234}" srcOrd="0" destOrd="0" presId="urn:microsoft.com/office/officeart/2005/8/layout/hierarchy3"/>
    <dgm:cxn modelId="{F6CA3488-2C71-FC4C-8E35-A0EA9188C969}" type="presParOf" srcId="{DA3BA8C8-EDCB-3941-A0E9-876ADE463234}" destId="{1CF450D9-1947-874E-BB6D-1E6CF6C337DC}" srcOrd="0" destOrd="0" presId="urn:microsoft.com/office/officeart/2005/8/layout/hierarchy3"/>
    <dgm:cxn modelId="{3A604855-DE12-E84F-AF89-66EA8B5897E2}" type="presParOf" srcId="{1CF450D9-1947-874E-BB6D-1E6CF6C337DC}" destId="{98DF4405-5352-D840-A6FF-D63E5A60DC2A}" srcOrd="0" destOrd="0" presId="urn:microsoft.com/office/officeart/2005/8/layout/hierarchy3"/>
    <dgm:cxn modelId="{8B7F8397-8C8D-3F44-99D6-E6921F200F08}" type="presParOf" srcId="{1CF450D9-1947-874E-BB6D-1E6CF6C337DC}" destId="{35D5BFF9-5C17-D64C-887C-CFC67D25A09B}" srcOrd="1" destOrd="0" presId="urn:microsoft.com/office/officeart/2005/8/layout/hierarchy3"/>
    <dgm:cxn modelId="{33DAD017-1351-7B4E-A73A-104EA236886D}" type="presParOf" srcId="{DA3BA8C8-EDCB-3941-A0E9-876ADE463234}" destId="{0416DCB8-D2DC-7946-BC96-135C12133699}" srcOrd="1" destOrd="0" presId="urn:microsoft.com/office/officeart/2005/8/layout/hierarchy3"/>
    <dgm:cxn modelId="{62373F4C-5BD3-7C48-B460-79754030CC02}" type="presParOf" srcId="{0416DCB8-D2DC-7946-BC96-135C12133699}" destId="{F6611036-0F58-184E-8179-EC80C2A91D83}" srcOrd="0" destOrd="0" presId="urn:microsoft.com/office/officeart/2005/8/layout/hierarchy3"/>
    <dgm:cxn modelId="{21D467BA-234E-BE41-9506-F09EEBF3000E}" type="presParOf" srcId="{0416DCB8-D2DC-7946-BC96-135C12133699}" destId="{3B530872-4FA2-5440-9239-3FEAB89B5DF7}" srcOrd="1" destOrd="0" presId="urn:microsoft.com/office/officeart/2005/8/layout/hierarchy3"/>
    <dgm:cxn modelId="{333C90F0-C261-424A-8073-356AEF5AB3E6}" type="presParOf" srcId="{0416DCB8-D2DC-7946-BC96-135C12133699}" destId="{9CC5B0BF-69B8-7B4D-9D40-64B5E4E5665A}" srcOrd="2" destOrd="0" presId="urn:microsoft.com/office/officeart/2005/8/layout/hierarchy3"/>
    <dgm:cxn modelId="{26B93B2B-2779-7E49-AC8E-939A19BFCD6F}" type="presParOf" srcId="{0416DCB8-D2DC-7946-BC96-135C12133699}" destId="{AFC1BA85-ED5A-2D4E-A708-72EE43CA3FE3}" srcOrd="3" destOrd="0" presId="urn:microsoft.com/office/officeart/2005/8/layout/hierarchy3"/>
    <dgm:cxn modelId="{9631C0AA-BA27-7948-8203-C7A30804FC48}" type="presParOf" srcId="{E017B453-7718-8F4A-AE72-E96CA0A18B1A}" destId="{0ECA8C05-5F31-A042-81DE-629A8154D844}" srcOrd="1" destOrd="0" presId="urn:microsoft.com/office/officeart/2005/8/layout/hierarchy3"/>
    <dgm:cxn modelId="{36DA1899-A667-8047-96DB-3275EE5FE3DA}" type="presParOf" srcId="{0ECA8C05-5F31-A042-81DE-629A8154D844}" destId="{653031B7-A95C-5542-8119-D7A11320B168}" srcOrd="0" destOrd="0" presId="urn:microsoft.com/office/officeart/2005/8/layout/hierarchy3"/>
    <dgm:cxn modelId="{F6AA1A0A-2783-C84F-AE22-3E0DBCD18A52}" type="presParOf" srcId="{653031B7-A95C-5542-8119-D7A11320B168}" destId="{CC54D6FD-63F6-3943-9212-C8DDAB9B360B}" srcOrd="0" destOrd="0" presId="urn:microsoft.com/office/officeart/2005/8/layout/hierarchy3"/>
    <dgm:cxn modelId="{7FBC59D4-BB70-6643-BA9A-13298E8B6A0D}" type="presParOf" srcId="{653031B7-A95C-5542-8119-D7A11320B168}" destId="{A6C5EADB-E880-D642-80EB-70C44C442FE7}" srcOrd="1" destOrd="0" presId="urn:microsoft.com/office/officeart/2005/8/layout/hierarchy3"/>
    <dgm:cxn modelId="{9DB005A7-2A47-B043-A195-B82A0BF9B043}" type="presParOf" srcId="{0ECA8C05-5F31-A042-81DE-629A8154D844}" destId="{9E1E7DD0-415B-7D49-8C37-0DFBCA41D1C8}" srcOrd="1" destOrd="0" presId="urn:microsoft.com/office/officeart/2005/8/layout/hierarchy3"/>
    <dgm:cxn modelId="{9AFE272F-0872-4D4E-BC7E-F977A5F6660A}" type="presParOf" srcId="{9E1E7DD0-415B-7D49-8C37-0DFBCA41D1C8}" destId="{3101000B-40D3-EA48-B8A2-27B2291CB21B}" srcOrd="0" destOrd="0" presId="urn:microsoft.com/office/officeart/2005/8/layout/hierarchy3"/>
    <dgm:cxn modelId="{A6291B1E-F3C8-FB4B-B52C-D341C3CD1D80}" type="presParOf" srcId="{9E1E7DD0-415B-7D49-8C37-0DFBCA41D1C8}" destId="{A26A0372-59E8-6A47-AEE0-D3DD4BA4BAD8}" srcOrd="1" destOrd="0" presId="urn:microsoft.com/office/officeart/2005/8/layout/hierarchy3"/>
    <dgm:cxn modelId="{C19ED9DA-9C45-724B-8B5C-1470B8CB9B14}" type="presParOf" srcId="{9E1E7DD0-415B-7D49-8C37-0DFBCA41D1C8}" destId="{87612852-2C50-CE43-B758-DB8F0F507973}" srcOrd="2" destOrd="0" presId="urn:microsoft.com/office/officeart/2005/8/layout/hierarchy3"/>
    <dgm:cxn modelId="{A0807CF2-1E6E-E34A-8425-F4166B32BC20}" type="presParOf" srcId="{9E1E7DD0-415B-7D49-8C37-0DFBCA41D1C8}" destId="{D8070E67-476D-E94F-AAAC-8FC63FEE8438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A6C33B-D653-374E-82E3-E37284AEF2D3}">
      <dsp:nvSpPr>
        <dsp:cNvPr id="0" name=""/>
        <dsp:cNvSpPr/>
      </dsp:nvSpPr>
      <dsp:spPr>
        <a:xfrm>
          <a:off x="4038652" y="1991323"/>
          <a:ext cx="3350508" cy="3986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1657"/>
              </a:lnTo>
              <a:lnTo>
                <a:pt x="3350508" y="271657"/>
              </a:lnTo>
              <a:lnTo>
                <a:pt x="3350508" y="398634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13D6A7-C48D-1E47-B5D6-E091E5006B5D}">
      <dsp:nvSpPr>
        <dsp:cNvPr id="0" name=""/>
        <dsp:cNvSpPr/>
      </dsp:nvSpPr>
      <dsp:spPr>
        <a:xfrm>
          <a:off x="4038652" y="1991323"/>
          <a:ext cx="1675254" cy="3986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1657"/>
              </a:lnTo>
              <a:lnTo>
                <a:pt x="1675254" y="271657"/>
              </a:lnTo>
              <a:lnTo>
                <a:pt x="1675254" y="398634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6F7528-1D93-AF45-BD3C-683C8DA08F3F}">
      <dsp:nvSpPr>
        <dsp:cNvPr id="0" name=""/>
        <dsp:cNvSpPr/>
      </dsp:nvSpPr>
      <dsp:spPr>
        <a:xfrm>
          <a:off x="3992932" y="1991323"/>
          <a:ext cx="91440" cy="39863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8634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531757-4E5B-9045-BE62-CA27BF060ACB}">
      <dsp:nvSpPr>
        <dsp:cNvPr id="0" name=""/>
        <dsp:cNvSpPr/>
      </dsp:nvSpPr>
      <dsp:spPr>
        <a:xfrm>
          <a:off x="2363398" y="1991323"/>
          <a:ext cx="1675254" cy="398634"/>
        </a:xfrm>
        <a:custGeom>
          <a:avLst/>
          <a:gdLst/>
          <a:ahLst/>
          <a:cxnLst/>
          <a:rect l="0" t="0" r="0" b="0"/>
          <a:pathLst>
            <a:path>
              <a:moveTo>
                <a:pt x="1675254" y="0"/>
              </a:moveTo>
              <a:lnTo>
                <a:pt x="1675254" y="271657"/>
              </a:lnTo>
              <a:lnTo>
                <a:pt x="0" y="271657"/>
              </a:lnTo>
              <a:lnTo>
                <a:pt x="0" y="398634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714DAF-98DE-EC48-B126-6FD1DC3E0175}">
      <dsp:nvSpPr>
        <dsp:cNvPr id="0" name=""/>
        <dsp:cNvSpPr/>
      </dsp:nvSpPr>
      <dsp:spPr>
        <a:xfrm>
          <a:off x="688144" y="1991323"/>
          <a:ext cx="3350508" cy="398634"/>
        </a:xfrm>
        <a:custGeom>
          <a:avLst/>
          <a:gdLst/>
          <a:ahLst/>
          <a:cxnLst/>
          <a:rect l="0" t="0" r="0" b="0"/>
          <a:pathLst>
            <a:path>
              <a:moveTo>
                <a:pt x="3350508" y="0"/>
              </a:moveTo>
              <a:lnTo>
                <a:pt x="3350508" y="271657"/>
              </a:lnTo>
              <a:lnTo>
                <a:pt x="0" y="271657"/>
              </a:lnTo>
              <a:lnTo>
                <a:pt x="0" y="398634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6D5034-EAA2-5449-B214-74D044A07F5F}">
      <dsp:nvSpPr>
        <dsp:cNvPr id="0" name=""/>
        <dsp:cNvSpPr/>
      </dsp:nvSpPr>
      <dsp:spPr>
        <a:xfrm>
          <a:off x="3353320" y="1120953"/>
          <a:ext cx="1370662" cy="8703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7119072-5E5E-454D-B207-22C222443A8F}">
      <dsp:nvSpPr>
        <dsp:cNvPr id="0" name=""/>
        <dsp:cNvSpPr/>
      </dsp:nvSpPr>
      <dsp:spPr>
        <a:xfrm>
          <a:off x="3505616" y="1265634"/>
          <a:ext cx="1370662" cy="8703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Reputation</a:t>
          </a:r>
          <a:endParaRPr lang="en-US" sz="1600" kern="1200" dirty="0"/>
        </a:p>
      </dsp:txBody>
      <dsp:txXfrm>
        <a:off x="3531108" y="1291126"/>
        <a:ext cx="1319678" cy="819386"/>
      </dsp:txXfrm>
    </dsp:sp>
    <dsp:sp modelId="{8F736AD3-1792-C647-A6F7-BF7012E64CB7}">
      <dsp:nvSpPr>
        <dsp:cNvPr id="0" name=""/>
        <dsp:cNvSpPr/>
      </dsp:nvSpPr>
      <dsp:spPr>
        <a:xfrm>
          <a:off x="2812" y="2389958"/>
          <a:ext cx="1370662" cy="8703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97EF058-644C-954E-BE1D-7B183D41679E}">
      <dsp:nvSpPr>
        <dsp:cNvPr id="0" name=""/>
        <dsp:cNvSpPr/>
      </dsp:nvSpPr>
      <dsp:spPr>
        <a:xfrm>
          <a:off x="155108" y="2534639"/>
          <a:ext cx="1370662" cy="8703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What do you say/Intent</a:t>
          </a:r>
          <a:endParaRPr lang="en-US" sz="1600" kern="1200" dirty="0"/>
        </a:p>
      </dsp:txBody>
      <dsp:txXfrm>
        <a:off x="180600" y="2560131"/>
        <a:ext cx="1319678" cy="819386"/>
      </dsp:txXfrm>
    </dsp:sp>
    <dsp:sp modelId="{ADB3980A-CA16-4F4A-AC18-B8770351DA4F}">
      <dsp:nvSpPr>
        <dsp:cNvPr id="0" name=""/>
        <dsp:cNvSpPr/>
      </dsp:nvSpPr>
      <dsp:spPr>
        <a:xfrm>
          <a:off x="1678066" y="2389958"/>
          <a:ext cx="1370662" cy="8703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386EE58-CB9F-4B41-BF8A-B9697F781AD8}">
      <dsp:nvSpPr>
        <dsp:cNvPr id="0" name=""/>
        <dsp:cNvSpPr/>
      </dsp:nvSpPr>
      <dsp:spPr>
        <a:xfrm>
          <a:off x="1830362" y="2534639"/>
          <a:ext cx="1370662" cy="8703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What do you do/action</a:t>
          </a:r>
          <a:endParaRPr lang="en-US" sz="1600" kern="1200" dirty="0"/>
        </a:p>
      </dsp:txBody>
      <dsp:txXfrm>
        <a:off x="1855854" y="2560131"/>
        <a:ext cx="1319678" cy="819386"/>
      </dsp:txXfrm>
    </dsp:sp>
    <dsp:sp modelId="{C3871818-563E-874E-8ADB-D635150C9B9F}">
      <dsp:nvSpPr>
        <dsp:cNvPr id="0" name=""/>
        <dsp:cNvSpPr/>
      </dsp:nvSpPr>
      <dsp:spPr>
        <a:xfrm>
          <a:off x="3353320" y="2389958"/>
          <a:ext cx="1370662" cy="8703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9A65E69-5682-2944-98E0-900967607E3E}">
      <dsp:nvSpPr>
        <dsp:cNvPr id="0" name=""/>
        <dsp:cNvSpPr/>
      </dsp:nvSpPr>
      <dsp:spPr>
        <a:xfrm>
          <a:off x="3505616" y="2534639"/>
          <a:ext cx="1370662" cy="8703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Direct experience of you</a:t>
          </a:r>
          <a:endParaRPr lang="en-US" sz="1600" kern="1200" dirty="0"/>
        </a:p>
      </dsp:txBody>
      <dsp:txXfrm>
        <a:off x="3531108" y="2560131"/>
        <a:ext cx="1319678" cy="819386"/>
      </dsp:txXfrm>
    </dsp:sp>
    <dsp:sp modelId="{763712C8-DF74-E747-AF6B-5FF8B43ADED0}">
      <dsp:nvSpPr>
        <dsp:cNvPr id="0" name=""/>
        <dsp:cNvSpPr/>
      </dsp:nvSpPr>
      <dsp:spPr>
        <a:xfrm>
          <a:off x="5028574" y="2389958"/>
          <a:ext cx="1370662" cy="8703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FB2AB96-07A6-0242-B4B4-7D1118598EE7}">
      <dsp:nvSpPr>
        <dsp:cNvPr id="0" name=""/>
        <dsp:cNvSpPr/>
      </dsp:nvSpPr>
      <dsp:spPr>
        <a:xfrm>
          <a:off x="5180870" y="2534639"/>
          <a:ext cx="1370662" cy="8703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What you are seen to do</a:t>
          </a:r>
          <a:endParaRPr lang="en-US" sz="1600" kern="1200" dirty="0"/>
        </a:p>
      </dsp:txBody>
      <dsp:txXfrm>
        <a:off x="5206362" y="2560131"/>
        <a:ext cx="1319678" cy="819386"/>
      </dsp:txXfrm>
    </dsp:sp>
    <dsp:sp modelId="{37FB5058-1304-7549-B5BD-A60793021526}">
      <dsp:nvSpPr>
        <dsp:cNvPr id="0" name=""/>
        <dsp:cNvSpPr/>
      </dsp:nvSpPr>
      <dsp:spPr>
        <a:xfrm>
          <a:off x="6703828" y="2389958"/>
          <a:ext cx="1370662" cy="8703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00B133D-F332-E146-A83E-71B44CEDE751}">
      <dsp:nvSpPr>
        <dsp:cNvPr id="0" name=""/>
        <dsp:cNvSpPr/>
      </dsp:nvSpPr>
      <dsp:spPr>
        <a:xfrm>
          <a:off x="6856124" y="2534639"/>
          <a:ext cx="1370662" cy="8703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Peer Perspectives</a:t>
          </a:r>
          <a:endParaRPr lang="en-US" sz="1600" kern="1200" dirty="0"/>
        </a:p>
      </dsp:txBody>
      <dsp:txXfrm>
        <a:off x="6881616" y="2560131"/>
        <a:ext cx="1319678" cy="81938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DF4405-5352-D840-A6FF-D63E5A60DC2A}">
      <dsp:nvSpPr>
        <dsp:cNvPr id="0" name=""/>
        <dsp:cNvSpPr/>
      </dsp:nvSpPr>
      <dsp:spPr>
        <a:xfrm>
          <a:off x="1208019" y="2152"/>
          <a:ext cx="2583805" cy="129190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68580" rIns="102870" bIns="6858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400" kern="1200" dirty="0" smtClean="0"/>
            <a:t>Incident</a:t>
          </a:r>
          <a:endParaRPr lang="en-US" sz="5400" kern="1200" dirty="0"/>
        </a:p>
      </dsp:txBody>
      <dsp:txXfrm>
        <a:off x="1245858" y="39991"/>
        <a:ext cx="2508127" cy="1216224"/>
      </dsp:txXfrm>
    </dsp:sp>
    <dsp:sp modelId="{F6611036-0F58-184E-8179-EC80C2A91D83}">
      <dsp:nvSpPr>
        <dsp:cNvPr id="0" name=""/>
        <dsp:cNvSpPr/>
      </dsp:nvSpPr>
      <dsp:spPr>
        <a:xfrm>
          <a:off x="1466399" y="1294054"/>
          <a:ext cx="258380" cy="9689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8926"/>
              </a:lnTo>
              <a:lnTo>
                <a:pt x="258380" y="968926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530872-4FA2-5440-9239-3FEAB89B5DF7}">
      <dsp:nvSpPr>
        <dsp:cNvPr id="0" name=""/>
        <dsp:cNvSpPr/>
      </dsp:nvSpPr>
      <dsp:spPr>
        <a:xfrm>
          <a:off x="1724780" y="1617030"/>
          <a:ext cx="2067044" cy="12919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External: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Cyber attacks, Health scares, Terrorism, Piracy, National disasters, political revolution</a:t>
          </a:r>
          <a:endParaRPr lang="en-US" sz="1400" kern="1200" dirty="0"/>
        </a:p>
      </dsp:txBody>
      <dsp:txXfrm>
        <a:off x="1762619" y="1654869"/>
        <a:ext cx="1991366" cy="1216224"/>
      </dsp:txXfrm>
    </dsp:sp>
    <dsp:sp modelId="{9CC5B0BF-69B8-7B4D-9D40-64B5E4E5665A}">
      <dsp:nvSpPr>
        <dsp:cNvPr id="0" name=""/>
        <dsp:cNvSpPr/>
      </dsp:nvSpPr>
      <dsp:spPr>
        <a:xfrm>
          <a:off x="1466399" y="1294054"/>
          <a:ext cx="258380" cy="25838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83805"/>
              </a:lnTo>
              <a:lnTo>
                <a:pt x="258380" y="2583805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C1BA85-ED5A-2D4E-A708-72EE43CA3FE3}">
      <dsp:nvSpPr>
        <dsp:cNvPr id="0" name=""/>
        <dsp:cNvSpPr/>
      </dsp:nvSpPr>
      <dsp:spPr>
        <a:xfrm>
          <a:off x="1724780" y="3231908"/>
          <a:ext cx="2067044" cy="12919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Internal: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industrial accidents, transport accidents, system failures</a:t>
          </a:r>
          <a:endParaRPr lang="en-US" sz="1400" kern="1200" dirty="0"/>
        </a:p>
      </dsp:txBody>
      <dsp:txXfrm>
        <a:off x="1762619" y="3269747"/>
        <a:ext cx="1991366" cy="1216224"/>
      </dsp:txXfrm>
    </dsp:sp>
    <dsp:sp modelId="{CC54D6FD-63F6-3943-9212-C8DDAB9B360B}">
      <dsp:nvSpPr>
        <dsp:cNvPr id="0" name=""/>
        <dsp:cNvSpPr/>
      </dsp:nvSpPr>
      <dsp:spPr>
        <a:xfrm>
          <a:off x="4437775" y="2152"/>
          <a:ext cx="2583805" cy="129190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68580" rIns="102870" bIns="6858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400" kern="1200" dirty="0" smtClean="0"/>
            <a:t>Issue</a:t>
          </a:r>
          <a:endParaRPr lang="en-US" sz="5400" kern="1200" dirty="0"/>
        </a:p>
      </dsp:txBody>
      <dsp:txXfrm>
        <a:off x="4475614" y="39991"/>
        <a:ext cx="2508127" cy="1216224"/>
      </dsp:txXfrm>
    </dsp:sp>
    <dsp:sp modelId="{3101000B-40D3-EA48-B8A2-27B2291CB21B}">
      <dsp:nvSpPr>
        <dsp:cNvPr id="0" name=""/>
        <dsp:cNvSpPr/>
      </dsp:nvSpPr>
      <dsp:spPr>
        <a:xfrm>
          <a:off x="4696156" y="1294054"/>
          <a:ext cx="258380" cy="9689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8926"/>
              </a:lnTo>
              <a:lnTo>
                <a:pt x="258380" y="968926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6A0372-59E8-6A47-AEE0-D3DD4BA4BAD8}">
      <dsp:nvSpPr>
        <dsp:cNvPr id="0" name=""/>
        <dsp:cNvSpPr/>
      </dsp:nvSpPr>
      <dsp:spPr>
        <a:xfrm>
          <a:off x="4954536" y="1617030"/>
          <a:ext cx="2067044" cy="12919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External: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Policy issues, Investigations, Religious/cultural/political controversies, Societal outrage</a:t>
          </a:r>
          <a:endParaRPr lang="en-US" sz="1400" kern="1200" dirty="0"/>
        </a:p>
      </dsp:txBody>
      <dsp:txXfrm>
        <a:off x="4992375" y="1654869"/>
        <a:ext cx="1991366" cy="1216224"/>
      </dsp:txXfrm>
    </dsp:sp>
    <dsp:sp modelId="{87612852-2C50-CE43-B758-DB8F0F507973}">
      <dsp:nvSpPr>
        <dsp:cNvPr id="0" name=""/>
        <dsp:cNvSpPr/>
      </dsp:nvSpPr>
      <dsp:spPr>
        <a:xfrm>
          <a:off x="4696156" y="1294054"/>
          <a:ext cx="258380" cy="25838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83805"/>
              </a:lnTo>
              <a:lnTo>
                <a:pt x="258380" y="2583805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070E67-476D-E94F-AAAC-8FC63FEE8438}">
      <dsp:nvSpPr>
        <dsp:cNvPr id="0" name=""/>
        <dsp:cNvSpPr/>
      </dsp:nvSpPr>
      <dsp:spPr>
        <a:xfrm>
          <a:off x="4954536" y="3231908"/>
          <a:ext cx="2067044" cy="12919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Internal: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Fraud/malpractice, Corporate governance failure, Poor Practice/behavior, Corporate/Strategic failure: </a:t>
          </a:r>
          <a:endParaRPr lang="en-US" sz="1400" kern="1200" dirty="0"/>
        </a:p>
      </dsp:txBody>
      <dsp:txXfrm>
        <a:off x="4992375" y="3269747"/>
        <a:ext cx="1991366" cy="12162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A3901A-A2C2-EB45-8585-1FDA2FD02A57}" type="datetimeFigureOut">
              <a:rPr lang="en-US" smtClean="0"/>
              <a:t>9/26/19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891E53-6DB6-FC45-955B-A379AEE3F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1929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891E53-6DB6-FC45-955B-A379AEE3F57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1158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EAAA0F-08D8-5D4C-83E7-CCA04F99AD9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3034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C9BF9-7A9F-7747-8DD2-E50C5976915B}" type="datetimeFigureOut">
              <a:rPr lang="en-US" smtClean="0"/>
              <a:t>9/26/19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2F4CD-F760-5640-9EA5-7A529A500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695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C9BF9-7A9F-7747-8DD2-E50C5976915B}" type="datetimeFigureOut">
              <a:rPr lang="en-US" smtClean="0"/>
              <a:t>9/26/19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2F4CD-F760-5640-9EA5-7A529A500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433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C9BF9-7A9F-7747-8DD2-E50C5976915B}" type="datetimeFigureOut">
              <a:rPr lang="en-US" smtClean="0"/>
              <a:t>9/26/19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2F4CD-F760-5640-9EA5-7A529A500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10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C9BF9-7A9F-7747-8DD2-E50C5976915B}" type="datetimeFigureOut">
              <a:rPr lang="en-US" smtClean="0"/>
              <a:t>9/26/19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2F4CD-F760-5640-9EA5-7A529A500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595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C9BF9-7A9F-7747-8DD2-E50C5976915B}" type="datetimeFigureOut">
              <a:rPr lang="en-US" smtClean="0"/>
              <a:t>9/26/19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2F4CD-F760-5640-9EA5-7A529A500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170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C9BF9-7A9F-7747-8DD2-E50C5976915B}" type="datetimeFigureOut">
              <a:rPr lang="en-US" smtClean="0"/>
              <a:t>9/26/19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2F4CD-F760-5640-9EA5-7A529A500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175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C9BF9-7A9F-7747-8DD2-E50C5976915B}" type="datetimeFigureOut">
              <a:rPr lang="en-US" smtClean="0"/>
              <a:t>9/26/19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2F4CD-F760-5640-9EA5-7A529A500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338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C9BF9-7A9F-7747-8DD2-E50C5976915B}" type="datetimeFigureOut">
              <a:rPr lang="en-US" smtClean="0"/>
              <a:t>9/26/19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2F4CD-F760-5640-9EA5-7A529A500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432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C9BF9-7A9F-7747-8DD2-E50C5976915B}" type="datetimeFigureOut">
              <a:rPr lang="en-US" smtClean="0"/>
              <a:t>9/26/19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2F4CD-F760-5640-9EA5-7A529A500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053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C9BF9-7A9F-7747-8DD2-E50C5976915B}" type="datetimeFigureOut">
              <a:rPr lang="en-US" smtClean="0"/>
              <a:t>9/26/19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2F4CD-F760-5640-9EA5-7A529A500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672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C9BF9-7A9F-7747-8DD2-E50C5976915B}" type="datetimeFigureOut">
              <a:rPr lang="en-US" smtClean="0"/>
              <a:t>9/26/19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2F4CD-F760-5640-9EA5-7A529A500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91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8C9BF9-7A9F-7747-8DD2-E50C5976915B}" type="datetimeFigureOut">
              <a:rPr lang="en-US" smtClean="0"/>
              <a:t>9/26/19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2F4CD-F760-5640-9EA5-7A529A500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171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icmm.com/en-gb/about-us/our-organisation/annual-reviews/our-history" TargetMode="External"/><Relationship Id="rId3" Type="http://schemas.openxmlformats.org/officeDocument/2006/relationships/hyperlink" Target="https://insight.kontan.co.id/news/menambang-batubara-tidak-sekadar-garuk-garuk-tanah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icmm.com/en-gb/members/member-commitments/icmm-10-principles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Trajan Pro"/>
                <a:cs typeface="Trajan Pro"/>
              </a:rPr>
              <a:t>CRISIS MANAGEMENT</a:t>
            </a:r>
            <a:endParaRPr lang="en-US" dirty="0">
              <a:latin typeface="Trajan Pro"/>
              <a:cs typeface="Trajan Pro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r>
              <a:rPr lang="en-US" dirty="0" err="1" smtClean="0"/>
              <a:t>Pertemuan</a:t>
            </a:r>
            <a:r>
              <a:rPr lang="en-US" dirty="0" smtClean="0"/>
              <a:t> 2</a:t>
            </a:r>
          </a:p>
          <a:p>
            <a:r>
              <a:rPr lang="en-US" dirty="0" err="1" smtClean="0"/>
              <a:t>Gasal</a:t>
            </a:r>
            <a:r>
              <a:rPr lang="en-US" dirty="0" smtClean="0"/>
              <a:t> 2019-2020</a:t>
            </a:r>
          </a:p>
          <a:p>
            <a:r>
              <a:rPr lang="en-US" dirty="0" err="1" smtClean="0"/>
              <a:t>Isu-Isu</a:t>
            </a:r>
            <a:r>
              <a:rPr lang="en-US" dirty="0" smtClean="0"/>
              <a:t> </a:t>
            </a:r>
            <a:r>
              <a:rPr lang="en-US" dirty="0"/>
              <a:t>Y</a:t>
            </a:r>
            <a:r>
              <a:rPr lang="en-US" dirty="0" smtClean="0"/>
              <a:t>ang </a:t>
            </a:r>
            <a:r>
              <a:rPr lang="en-US" dirty="0" err="1" smtClean="0"/>
              <a:t>Berdampak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Perusahaan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08037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47728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/>
              <a:t>Case study: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23712"/>
            <a:ext cx="8229600" cy="3502451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Global Mining Initiative </a:t>
            </a:r>
          </a:p>
          <a:p>
            <a:r>
              <a:rPr lang="en-US" dirty="0">
                <a:hlinkClick r:id="rId2"/>
              </a:rPr>
              <a:t>https://www.icmm.com/en-gb/about-us/our-organisation/annual-reviews/our-</a:t>
            </a:r>
            <a:r>
              <a:rPr lang="en-US" dirty="0" smtClean="0">
                <a:hlinkClick r:id="rId2"/>
              </a:rPr>
              <a:t>history</a:t>
            </a:r>
            <a:endParaRPr lang="en-US" dirty="0" smtClean="0"/>
          </a:p>
          <a:p>
            <a:r>
              <a:rPr lang="en-US" dirty="0" smtClean="0"/>
              <a:t>KPC (</a:t>
            </a:r>
            <a:r>
              <a:rPr lang="en-US" dirty="0" err="1" smtClean="0"/>
              <a:t>Kaltim</a:t>
            </a:r>
            <a:r>
              <a:rPr lang="en-US" dirty="0" smtClean="0"/>
              <a:t> Prima Coal), </a:t>
            </a:r>
            <a:r>
              <a:rPr lang="en-US" dirty="0" err="1" smtClean="0"/>
              <a:t>Sangatta</a:t>
            </a:r>
            <a:r>
              <a:rPr lang="en-US" dirty="0" smtClean="0"/>
              <a:t>, </a:t>
            </a:r>
            <a:r>
              <a:rPr lang="en-US" dirty="0" err="1" smtClean="0"/>
              <a:t>Kaltim</a:t>
            </a:r>
            <a:r>
              <a:rPr lang="en-US" dirty="0" smtClean="0"/>
              <a:t>. </a:t>
            </a:r>
            <a:r>
              <a:rPr lang="en-US" dirty="0" err="1" smtClean="0"/>
              <a:t>Bumi</a:t>
            </a:r>
            <a:r>
              <a:rPr lang="en-US" dirty="0" smtClean="0"/>
              <a:t> Resources </a:t>
            </a:r>
            <a:r>
              <a:rPr lang="en-US" dirty="0" err="1" smtClean="0"/>
              <a:t>Tbk</a:t>
            </a:r>
            <a:r>
              <a:rPr lang="en-US" dirty="0" smtClean="0"/>
              <a:t>. </a:t>
            </a:r>
          </a:p>
          <a:p>
            <a:r>
              <a:rPr lang="tr-TR" dirty="0">
                <a:hlinkClick r:id="rId3"/>
              </a:rPr>
              <a:t>https://insight.kontan.co.id/news/menambang-batubara-tidak-sekadar-garuk-garuk-</a:t>
            </a:r>
            <a:r>
              <a:rPr lang="tr-TR" dirty="0" smtClean="0">
                <a:hlinkClick r:id="rId3"/>
              </a:rPr>
              <a:t>tanah</a:t>
            </a:r>
            <a:endParaRPr lang="tr-TR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32117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GMI’s Lesson Learn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It is based on member commitments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ICMM promotes 10 principles such </a:t>
            </a:r>
            <a:r>
              <a:rPr lang="en-US" dirty="0" err="1" smtClean="0"/>
              <a:t>as:Implement</a:t>
            </a:r>
            <a:r>
              <a:rPr lang="en-US" dirty="0" smtClean="0"/>
              <a:t> and maintain </a:t>
            </a:r>
            <a:r>
              <a:rPr lang="en-US" b="1" dirty="0" smtClean="0"/>
              <a:t>ethical business practices </a:t>
            </a:r>
            <a:r>
              <a:rPr lang="en-US" dirty="0" smtClean="0"/>
              <a:t>uphold fundamental human rights &amp; respect cultures, customs and values in dealings with employees and others who are effected by our activities’ </a:t>
            </a:r>
          </a:p>
          <a:p>
            <a:pPr marL="400050" lvl="1" indent="0">
              <a:buNone/>
            </a:pPr>
            <a:endParaRPr lang="en-US" dirty="0"/>
          </a:p>
          <a:p>
            <a:pPr marL="400050" lvl="1" indent="0">
              <a:buNone/>
            </a:pPr>
            <a:r>
              <a:rPr lang="en-US" dirty="0" smtClean="0"/>
              <a:t>For </a:t>
            </a:r>
            <a:r>
              <a:rPr lang="en-US" dirty="0"/>
              <a:t>more principles, </a:t>
            </a:r>
            <a:r>
              <a:rPr lang="en-US" dirty="0" smtClean="0"/>
              <a:t>see</a:t>
            </a:r>
          </a:p>
          <a:p>
            <a:pPr marL="400050" lvl="1" indent="0">
              <a:buNone/>
            </a:pPr>
            <a:r>
              <a:rPr lang="en-US" dirty="0" smtClean="0"/>
              <a:t> </a:t>
            </a:r>
            <a:r>
              <a:rPr lang="en-US" dirty="0">
                <a:hlinkClick r:id="rId2"/>
              </a:rPr>
              <a:t>https://www.icmm.com/en-gb/members/member-commitments/icmm-10-</a:t>
            </a:r>
            <a:r>
              <a:rPr lang="en-US" dirty="0" smtClean="0">
                <a:hlinkClick r:id="rId2"/>
              </a:rPr>
              <a:t>principles</a:t>
            </a:r>
            <a:endParaRPr lang="en-US" dirty="0" smtClean="0"/>
          </a:p>
          <a:p>
            <a:pPr marL="400050" lvl="1" indent="0">
              <a:buNone/>
            </a:pPr>
            <a:endParaRPr lang="en-US" dirty="0"/>
          </a:p>
          <a:p>
            <a:pPr marL="40005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21596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It has a multi-stakeholder approach: </a:t>
            </a:r>
            <a:r>
              <a:rPr lang="en-US" dirty="0" smtClean="0"/>
              <a:t>Governments, international organizations, communities, civil society, academia-to build </a:t>
            </a:r>
            <a:r>
              <a:rPr lang="en-US" b="1" dirty="0" smtClean="0"/>
              <a:t>partnership. </a:t>
            </a:r>
            <a:endParaRPr lang="en-US" b="1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GMI’s Lesson Learn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1802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It is Chief Executive-led</a:t>
            </a:r>
            <a:r>
              <a:rPr lang="en-US" dirty="0" smtClean="0"/>
              <a:t>:</a:t>
            </a:r>
          </a:p>
          <a:p>
            <a:r>
              <a:rPr lang="en-US" dirty="0" smtClean="0"/>
              <a:t> All members are top executive, decision makers. </a:t>
            </a:r>
          </a:p>
          <a:p>
            <a:endParaRPr lang="en-US" dirty="0"/>
          </a:p>
          <a:p>
            <a:r>
              <a:rPr lang="en-US" dirty="0" smtClean="0"/>
              <a:t>So, the ICCM is strategic </a:t>
            </a:r>
            <a:r>
              <a:rPr lang="en-US" dirty="0" err="1" smtClean="0"/>
              <a:t>innitiative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GMI’s Lesson Learn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3403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Reputation Framework</a:t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552593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280044" y="5756831"/>
            <a:ext cx="31227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Andrew Griffin, Crisis, Issues &amp; Reputation Management. P3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7878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Categorization of </a:t>
            </a:r>
            <a:br>
              <a:rPr lang="en-US" dirty="0" smtClean="0"/>
            </a:br>
            <a:r>
              <a:rPr lang="en-US" dirty="0" smtClean="0"/>
              <a:t>Reputation Risks &amp; Potential Crises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539703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914986" y="6266829"/>
            <a:ext cx="27718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P. 35 Andrew Griffin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37668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 </a:t>
            </a:r>
            <a:r>
              <a:rPr lang="en-US" dirty="0" smtClean="0"/>
              <a:t>Issues-Incidents </a:t>
            </a:r>
            <a:r>
              <a:rPr lang="en-US" dirty="0"/>
              <a:t>Risks to Reputation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Issue</a:t>
            </a:r>
          </a:p>
          <a:p>
            <a:r>
              <a:rPr lang="en-US" dirty="0" smtClean="0"/>
              <a:t>External </a:t>
            </a:r>
            <a:r>
              <a:rPr lang="en-US" dirty="0"/>
              <a:t>: Policy, Political and Social Economic conditions</a:t>
            </a:r>
          </a:p>
          <a:p>
            <a:r>
              <a:rPr lang="en-US" dirty="0"/>
              <a:t>Internal : all issues relating to the performance of the </a:t>
            </a:r>
            <a:r>
              <a:rPr lang="en-US" dirty="0" smtClean="0"/>
              <a:t>company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Incidents</a:t>
            </a:r>
            <a:endParaRPr lang="en-US" dirty="0"/>
          </a:p>
          <a:p>
            <a:r>
              <a:rPr lang="en-US" dirty="0"/>
              <a:t>External : Sudden and extreme incidents beyond company’s control</a:t>
            </a:r>
          </a:p>
          <a:p>
            <a:r>
              <a:rPr lang="en-US" dirty="0"/>
              <a:t>Internal : Incidents perceived to be in company’s direct control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993451" y="5756831"/>
            <a:ext cx="3224837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Incident: sudden crisis</a:t>
            </a:r>
          </a:p>
          <a:p>
            <a:r>
              <a:rPr lang="en-US" dirty="0" smtClean="0"/>
              <a:t>Issue: </a:t>
            </a:r>
            <a:r>
              <a:rPr lang="en-US" dirty="0" err="1" smtClean="0"/>
              <a:t>Smouldering</a:t>
            </a:r>
            <a:r>
              <a:rPr lang="en-US" dirty="0" smtClean="0"/>
              <a:t> crisis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5790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CRISIS DEFINE AS ‘A SITUATION’</a:t>
            </a:r>
          </a:p>
          <a:p>
            <a:r>
              <a:rPr lang="en-US" dirty="0" smtClean="0"/>
              <a:t>CRISIS IS A BIG NEWS, THREATENS THE VERY CORE AND EXISTENCE OF AN ORGANIZATION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993451" y="5756831"/>
            <a:ext cx="3224837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Incident: sudden crisis</a:t>
            </a:r>
          </a:p>
          <a:p>
            <a:r>
              <a:rPr lang="en-US" dirty="0" smtClean="0"/>
              <a:t>Issue: </a:t>
            </a:r>
            <a:r>
              <a:rPr lang="en-US" dirty="0" err="1" smtClean="0"/>
              <a:t>Smouldering</a:t>
            </a:r>
            <a:r>
              <a:rPr lang="en-US" dirty="0" smtClean="0"/>
              <a:t> crisis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53185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Karakteristik</a:t>
            </a:r>
            <a:r>
              <a:rPr lang="en-US" dirty="0"/>
              <a:t> Externally Driven Issues: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err="1"/>
              <a:t>Di</a:t>
            </a:r>
            <a:r>
              <a:rPr lang="tr-TR" dirty="0"/>
              <a:t> </a:t>
            </a:r>
            <a:r>
              <a:rPr lang="tr-TR" dirty="0" err="1"/>
              <a:t>luar</a:t>
            </a:r>
            <a:r>
              <a:rPr lang="tr-TR" dirty="0"/>
              <a:t> kontrol </a:t>
            </a:r>
            <a:r>
              <a:rPr lang="tr-TR" dirty="0" err="1" smtClean="0"/>
              <a:t>organisasi</a:t>
            </a:r>
            <a:r>
              <a:rPr lang="tr-TR" dirty="0" smtClean="0"/>
              <a:t> </a:t>
            </a:r>
            <a:r>
              <a:rPr lang="tr-TR" dirty="0"/>
              <a:t>dan </a:t>
            </a:r>
            <a:r>
              <a:rPr lang="tr-TR" dirty="0" err="1"/>
              <a:t>diharapkan</a:t>
            </a:r>
            <a:r>
              <a:rPr lang="tr-TR" dirty="0"/>
              <a:t> </a:t>
            </a:r>
            <a:r>
              <a:rPr lang="tr-TR" dirty="0" err="1" smtClean="0"/>
              <a:t>bisa</a:t>
            </a:r>
            <a:r>
              <a:rPr lang="tr-TR" dirty="0" smtClean="0"/>
              <a:t> </a:t>
            </a:r>
            <a:r>
              <a:rPr lang="tr-TR" dirty="0" err="1" smtClean="0"/>
              <a:t>memengaruhi</a:t>
            </a:r>
            <a:r>
              <a:rPr lang="tr-TR" dirty="0" smtClean="0"/>
              <a:t> </a:t>
            </a:r>
            <a:r>
              <a:rPr lang="tr-TR" dirty="0" err="1" smtClean="0"/>
              <a:t>jajaran</a:t>
            </a:r>
            <a:r>
              <a:rPr lang="tr-TR" dirty="0" smtClean="0"/>
              <a:t> </a:t>
            </a:r>
            <a:r>
              <a:rPr lang="tr-TR" dirty="0" err="1" smtClean="0"/>
              <a:t>manajemen</a:t>
            </a:r>
            <a:r>
              <a:rPr lang="tr-TR" dirty="0" smtClean="0"/>
              <a:t> </a:t>
            </a:r>
            <a:r>
              <a:rPr lang="tr-TR" dirty="0" err="1" smtClean="0"/>
              <a:t>organisasi</a:t>
            </a:r>
            <a:r>
              <a:rPr lang="tr-TR" dirty="0" smtClean="0"/>
              <a:t>. </a:t>
            </a:r>
            <a:endParaRPr lang="tr-TR" dirty="0"/>
          </a:p>
          <a:p>
            <a:r>
              <a:rPr lang="tr-TR" dirty="0" err="1"/>
              <a:t>Isu</a:t>
            </a:r>
            <a:r>
              <a:rPr lang="tr-TR" dirty="0"/>
              <a:t> </a:t>
            </a:r>
            <a:r>
              <a:rPr lang="tr-TR" dirty="0" err="1" smtClean="0"/>
              <a:t>bisa</a:t>
            </a:r>
            <a:r>
              <a:rPr lang="tr-TR" dirty="0" smtClean="0"/>
              <a:t> </a:t>
            </a:r>
            <a:r>
              <a:rPr lang="tr-TR" dirty="0" err="1" smtClean="0"/>
              <a:t>mempengaruhi</a:t>
            </a:r>
            <a:r>
              <a:rPr lang="tr-TR" dirty="0" smtClean="0"/>
              <a:t> </a:t>
            </a:r>
            <a:r>
              <a:rPr lang="tr-TR" dirty="0" err="1"/>
              <a:t>seluruh</a:t>
            </a:r>
            <a:r>
              <a:rPr lang="tr-TR" dirty="0"/>
              <a:t> </a:t>
            </a:r>
            <a:r>
              <a:rPr lang="tr-TR" dirty="0" err="1" smtClean="0"/>
              <a:t>institusi</a:t>
            </a:r>
            <a:r>
              <a:rPr lang="tr-TR" dirty="0" smtClean="0"/>
              <a:t> </a:t>
            </a:r>
            <a:r>
              <a:rPr lang="tr-TR" dirty="0" err="1" smtClean="0"/>
              <a:t>atau</a:t>
            </a:r>
            <a:r>
              <a:rPr lang="tr-TR" dirty="0" smtClean="0"/>
              <a:t> </a:t>
            </a:r>
            <a:r>
              <a:rPr lang="tr-TR" dirty="0" err="1" smtClean="0"/>
              <a:t>hanya</a:t>
            </a:r>
            <a:r>
              <a:rPr lang="tr-TR" dirty="0" smtClean="0"/>
              <a:t> </a:t>
            </a:r>
            <a:r>
              <a:rPr lang="tr-TR" dirty="0" err="1" smtClean="0"/>
              <a:t>sebagian</a:t>
            </a:r>
            <a:r>
              <a:rPr lang="tr-TR" dirty="0" smtClean="0"/>
              <a:t> </a:t>
            </a:r>
            <a:r>
              <a:rPr lang="tr-TR" dirty="0" err="1" smtClean="0"/>
              <a:t>atau</a:t>
            </a:r>
            <a:r>
              <a:rPr lang="tr-TR" dirty="0" smtClean="0"/>
              <a:t> </a:t>
            </a:r>
            <a:r>
              <a:rPr lang="tr-TR" dirty="0" err="1" smtClean="0"/>
              <a:t>divisi</a:t>
            </a:r>
            <a:r>
              <a:rPr lang="tr-TR" dirty="0"/>
              <a:t> </a:t>
            </a:r>
            <a:r>
              <a:rPr lang="tr-TR" dirty="0" err="1" smtClean="0"/>
              <a:t>tertentu</a:t>
            </a:r>
            <a:r>
              <a:rPr lang="tr-TR" dirty="0" smtClean="0"/>
              <a:t>. </a:t>
            </a:r>
            <a:endParaRPr lang="tr-TR" dirty="0"/>
          </a:p>
          <a:p>
            <a:r>
              <a:rPr lang="tr-TR" dirty="0" err="1"/>
              <a:t>Isu</a:t>
            </a:r>
            <a:r>
              <a:rPr lang="tr-TR" dirty="0"/>
              <a:t> </a:t>
            </a:r>
            <a:r>
              <a:rPr lang="tr-TR" dirty="0" err="1" smtClean="0"/>
              <a:t>bisa</a:t>
            </a:r>
            <a:r>
              <a:rPr lang="tr-TR" dirty="0" smtClean="0"/>
              <a:t> </a:t>
            </a:r>
            <a:r>
              <a:rPr lang="tr-TR" dirty="0" err="1" smtClean="0"/>
              <a:t>terus</a:t>
            </a:r>
            <a:r>
              <a:rPr lang="tr-TR" dirty="0" smtClean="0"/>
              <a:t> ada </a:t>
            </a:r>
            <a:r>
              <a:rPr lang="tr-TR" dirty="0" err="1" smtClean="0"/>
              <a:t>untuk</a:t>
            </a:r>
            <a:r>
              <a:rPr lang="tr-TR" dirty="0" smtClean="0"/>
              <a:t> </a:t>
            </a:r>
            <a:r>
              <a:rPr lang="tr-TR" dirty="0" err="1" smtClean="0"/>
              <a:t>jangka</a:t>
            </a:r>
            <a:r>
              <a:rPr lang="tr-TR" dirty="0" smtClean="0"/>
              <a:t> </a:t>
            </a:r>
            <a:r>
              <a:rPr lang="tr-TR" dirty="0" err="1" smtClean="0"/>
              <a:t>waktu</a:t>
            </a:r>
            <a:r>
              <a:rPr lang="tr-TR" dirty="0" smtClean="0"/>
              <a:t> </a:t>
            </a:r>
            <a:r>
              <a:rPr lang="tr-TR" dirty="0" err="1" smtClean="0"/>
              <a:t>cukup</a:t>
            </a:r>
            <a:r>
              <a:rPr lang="tr-TR" dirty="0" smtClean="0"/>
              <a:t> </a:t>
            </a:r>
            <a:r>
              <a:rPr lang="tr-TR" dirty="0"/>
              <a:t>lama dan </a:t>
            </a:r>
            <a:r>
              <a:rPr lang="tr-TR" dirty="0" err="1"/>
              <a:t>tidak</a:t>
            </a:r>
            <a:r>
              <a:rPr lang="tr-TR" dirty="0"/>
              <a:t> ada </a:t>
            </a:r>
            <a:r>
              <a:rPr lang="tr-TR" dirty="0" err="1"/>
              <a:t>solusi</a:t>
            </a:r>
            <a:r>
              <a:rPr lang="tr-TR" dirty="0"/>
              <a:t> </a:t>
            </a:r>
            <a:r>
              <a:rPr lang="tr-TR" dirty="0" err="1" smtClean="0"/>
              <a:t>menyeluruh</a:t>
            </a:r>
            <a:r>
              <a:rPr lang="tr-TR" dirty="0" smtClean="0"/>
              <a:t>, </a:t>
            </a:r>
            <a:r>
              <a:rPr lang="tr-TR" dirty="0" err="1" smtClean="0"/>
              <a:t>sehingga</a:t>
            </a:r>
            <a:r>
              <a:rPr lang="tr-TR" dirty="0" smtClean="0"/>
              <a:t> </a:t>
            </a:r>
            <a:r>
              <a:rPr lang="tr-TR" dirty="0" err="1" smtClean="0"/>
              <a:t>potensi</a:t>
            </a:r>
            <a:r>
              <a:rPr lang="tr-TR" dirty="0" smtClean="0"/>
              <a:t> </a:t>
            </a:r>
            <a:r>
              <a:rPr lang="tr-TR" dirty="0" err="1" smtClean="0"/>
              <a:t>risiko</a:t>
            </a:r>
            <a:r>
              <a:rPr lang="tr-TR" dirty="0" smtClean="0"/>
              <a:t> </a:t>
            </a:r>
            <a:r>
              <a:rPr lang="tr-TR" dirty="0" err="1"/>
              <a:t>bagi</a:t>
            </a:r>
            <a:r>
              <a:rPr lang="tr-TR" dirty="0"/>
              <a:t> </a:t>
            </a:r>
            <a:r>
              <a:rPr lang="tr-TR" dirty="0" err="1" smtClean="0"/>
              <a:t>institusi</a:t>
            </a:r>
            <a:r>
              <a:rPr lang="tr-TR" dirty="0" smtClean="0"/>
              <a:t> </a:t>
            </a:r>
            <a:r>
              <a:rPr lang="tr-TR" dirty="0" err="1" smtClean="0"/>
              <a:t>selalu</a:t>
            </a:r>
            <a:r>
              <a:rPr lang="tr-TR" dirty="0" smtClean="0"/>
              <a:t> ada. </a:t>
            </a:r>
            <a:endParaRPr lang="tr-TR" dirty="0"/>
          </a:p>
          <a:p>
            <a:r>
              <a:rPr lang="tr-TR" dirty="0" err="1"/>
              <a:t>Fundamental</a:t>
            </a:r>
            <a:r>
              <a:rPr lang="tr-TR" dirty="0"/>
              <a:t>, </a:t>
            </a:r>
            <a:r>
              <a:rPr lang="tr-TR" dirty="0" err="1"/>
              <a:t>sulit</a:t>
            </a:r>
            <a:r>
              <a:rPr lang="tr-TR" dirty="0"/>
              <a:t> </a:t>
            </a:r>
            <a:r>
              <a:rPr lang="tr-TR" dirty="0" err="1"/>
              <a:t>untuk</a:t>
            </a:r>
            <a:r>
              <a:rPr lang="tr-TR" dirty="0"/>
              <a:t> </a:t>
            </a:r>
            <a:r>
              <a:rPr lang="tr-TR" dirty="0" err="1"/>
              <a:t>ditangani</a:t>
            </a:r>
            <a:r>
              <a:rPr lang="tr-TR" dirty="0"/>
              <a:t> dan </a:t>
            </a:r>
            <a:r>
              <a:rPr lang="tr-TR" dirty="0" err="1"/>
              <a:t>tidak</a:t>
            </a:r>
            <a:r>
              <a:rPr lang="tr-TR" dirty="0"/>
              <a:t> </a:t>
            </a:r>
            <a:r>
              <a:rPr lang="tr-TR" dirty="0" err="1" smtClean="0"/>
              <a:t>cukup</a:t>
            </a:r>
            <a:r>
              <a:rPr lang="tr-TR" dirty="0" smtClean="0"/>
              <a:t> </a:t>
            </a:r>
            <a:r>
              <a:rPr lang="tr-TR" dirty="0" err="1"/>
              <a:t>diatasi</a:t>
            </a:r>
            <a:r>
              <a:rPr lang="tr-TR" dirty="0"/>
              <a:t> </a:t>
            </a:r>
            <a:r>
              <a:rPr lang="tr-TR" dirty="0" err="1"/>
              <a:t>hanya</a:t>
            </a:r>
            <a:r>
              <a:rPr lang="tr-TR" dirty="0"/>
              <a:t> </a:t>
            </a:r>
            <a:r>
              <a:rPr lang="tr-TR" dirty="0" err="1"/>
              <a:t>melalui</a:t>
            </a:r>
            <a:r>
              <a:rPr lang="tr-TR" dirty="0"/>
              <a:t> PR dan </a:t>
            </a:r>
            <a:r>
              <a:rPr lang="tr-TR" dirty="0" err="1" smtClean="0"/>
              <a:t>gimmicks</a:t>
            </a:r>
            <a:r>
              <a:rPr lang="tr-TR" dirty="0" smtClean="0"/>
              <a:t>. </a:t>
            </a:r>
            <a:endParaRPr lang="tr-TR" dirty="0"/>
          </a:p>
          <a:p>
            <a:r>
              <a:rPr lang="tr-TR" dirty="0" err="1"/>
              <a:t>Sebagian</a:t>
            </a:r>
            <a:r>
              <a:rPr lang="tr-TR" dirty="0"/>
              <a:t> </a:t>
            </a:r>
            <a:r>
              <a:rPr lang="tr-TR" dirty="0" err="1"/>
              <a:t>besar</a:t>
            </a:r>
            <a:r>
              <a:rPr lang="tr-TR" dirty="0"/>
              <a:t> </a:t>
            </a:r>
            <a:r>
              <a:rPr lang="tr-TR" dirty="0" err="1"/>
              <a:t>terkait</a:t>
            </a:r>
            <a:r>
              <a:rPr lang="tr-TR" dirty="0"/>
              <a:t> </a:t>
            </a:r>
            <a:r>
              <a:rPr lang="tr-TR" dirty="0" err="1"/>
              <a:t>dengan</a:t>
            </a:r>
            <a:r>
              <a:rPr lang="tr-TR" dirty="0"/>
              <a:t> </a:t>
            </a:r>
            <a:r>
              <a:rPr lang="tr-TR" dirty="0" err="1"/>
              <a:t>masalah</a:t>
            </a:r>
            <a:r>
              <a:rPr lang="tr-TR" dirty="0"/>
              <a:t> politik</a:t>
            </a:r>
          </a:p>
        </p:txBody>
      </p:sp>
    </p:spTree>
    <p:extLst>
      <p:ext uri="{BB962C8B-B14F-4D97-AF65-F5344CB8AC3E}">
        <p14:creationId xmlns:p14="http://schemas.microsoft.com/office/powerpoint/2010/main" val="41503982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err="1"/>
              <a:t>Isu</a:t>
            </a:r>
            <a:r>
              <a:rPr lang="fr-FR" dirty="0"/>
              <a:t> </a:t>
            </a:r>
            <a:r>
              <a:rPr lang="fr-FR" dirty="0" err="1"/>
              <a:t>terkait</a:t>
            </a:r>
            <a:r>
              <a:rPr lang="fr-FR" dirty="0"/>
              <a:t> </a:t>
            </a:r>
            <a:r>
              <a:rPr lang="fr-FR" dirty="0" err="1"/>
              <a:t>permasalahan</a:t>
            </a:r>
            <a:r>
              <a:rPr lang="fr-FR" dirty="0"/>
              <a:t> </a:t>
            </a:r>
            <a:r>
              <a:rPr lang="fr-FR" dirty="0" err="1"/>
              <a:t>sosial</a:t>
            </a:r>
            <a:r>
              <a:rPr lang="fr-FR" dirty="0"/>
              <a:t> dan </a:t>
            </a:r>
            <a:r>
              <a:rPr lang="fr-FR" dirty="0" err="1"/>
              <a:t>politik</a:t>
            </a:r>
            <a:r>
              <a:rPr lang="fr-FR" dirty="0"/>
              <a:t> </a:t>
            </a:r>
            <a:r>
              <a:rPr lang="fr-FR" dirty="0" err="1"/>
              <a:t>secara</a:t>
            </a:r>
            <a:r>
              <a:rPr lang="fr-FR" dirty="0"/>
              <a:t> </a:t>
            </a:r>
            <a:r>
              <a:rPr lang="fr-FR" dirty="0" err="1"/>
              <a:t>umum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err="1"/>
              <a:t>Isu-isu</a:t>
            </a:r>
            <a:r>
              <a:rPr lang="fi-FI" dirty="0"/>
              <a:t> </a:t>
            </a:r>
            <a:r>
              <a:rPr lang="fi-FI" dirty="0" err="1"/>
              <a:t>ini</a:t>
            </a:r>
            <a:r>
              <a:rPr lang="fi-FI" dirty="0"/>
              <a:t> </a:t>
            </a:r>
            <a:r>
              <a:rPr lang="fi-FI" dirty="0" err="1" smtClean="0"/>
              <a:t>terus</a:t>
            </a:r>
            <a:r>
              <a:rPr lang="fi-FI" dirty="0" smtClean="0"/>
              <a:t> </a:t>
            </a:r>
            <a:r>
              <a:rPr lang="fi-FI" dirty="0" err="1" smtClean="0"/>
              <a:t>diperbincangkan</a:t>
            </a:r>
            <a:r>
              <a:rPr lang="fi-FI" dirty="0" smtClean="0"/>
              <a:t> </a:t>
            </a:r>
            <a:r>
              <a:rPr lang="fi-FI" dirty="0" err="1" smtClean="0"/>
              <a:t>untuk</a:t>
            </a:r>
            <a:r>
              <a:rPr lang="fi-FI" dirty="0" smtClean="0"/>
              <a:t> </a:t>
            </a:r>
            <a:r>
              <a:rPr lang="fi-FI" dirty="0" err="1" smtClean="0"/>
              <a:t>periode</a:t>
            </a:r>
            <a:r>
              <a:rPr lang="fi-FI" dirty="0" smtClean="0"/>
              <a:t> </a:t>
            </a:r>
            <a:r>
              <a:rPr lang="fi-FI" dirty="0" err="1" smtClean="0"/>
              <a:t>yang</a:t>
            </a:r>
            <a:r>
              <a:rPr lang="fi-FI" dirty="0" smtClean="0"/>
              <a:t> </a:t>
            </a:r>
            <a:r>
              <a:rPr lang="fi-FI" dirty="0" err="1" smtClean="0"/>
              <a:t>cukup</a:t>
            </a:r>
            <a:r>
              <a:rPr lang="fi-FI" dirty="0" smtClean="0"/>
              <a:t> </a:t>
            </a:r>
            <a:r>
              <a:rPr lang="fi-FI" dirty="0" err="1" smtClean="0"/>
              <a:t>panjang</a:t>
            </a:r>
            <a:r>
              <a:rPr lang="fi-FI" dirty="0" smtClean="0"/>
              <a:t>. </a:t>
            </a:r>
          </a:p>
          <a:p>
            <a:r>
              <a:rPr lang="fi-FI" dirty="0" err="1" smtClean="0"/>
              <a:t>Pemerintah</a:t>
            </a:r>
            <a:r>
              <a:rPr lang="fi-FI" dirty="0" smtClean="0"/>
              <a:t> </a:t>
            </a:r>
            <a:r>
              <a:rPr lang="fi-FI" dirty="0" err="1"/>
              <a:t>dan</a:t>
            </a:r>
            <a:r>
              <a:rPr lang="fi-FI" dirty="0"/>
              <a:t> LSM </a:t>
            </a:r>
            <a:r>
              <a:rPr lang="fi-FI" dirty="0" err="1"/>
              <a:t>selalu</a:t>
            </a:r>
            <a:r>
              <a:rPr lang="fi-FI" dirty="0"/>
              <a:t> </a:t>
            </a:r>
            <a:r>
              <a:rPr lang="fi-FI" dirty="0" err="1"/>
              <a:t>berkata</a:t>
            </a:r>
            <a:r>
              <a:rPr lang="fi-FI" dirty="0"/>
              <a:t> </a:t>
            </a:r>
            <a:r>
              <a:rPr lang="fi-FI" dirty="0" err="1"/>
              <a:t>bahwa</a:t>
            </a:r>
            <a:r>
              <a:rPr lang="fi-FI" dirty="0"/>
              <a:t> </a:t>
            </a:r>
            <a:r>
              <a:rPr lang="fi-FI" dirty="0" err="1"/>
              <a:t>perusahaan</a:t>
            </a:r>
            <a:r>
              <a:rPr lang="fi-FI" dirty="0"/>
              <a:t> </a:t>
            </a:r>
            <a:r>
              <a:rPr lang="fi-FI" dirty="0" err="1"/>
              <a:t>berkontribusi</a:t>
            </a:r>
            <a:r>
              <a:rPr lang="fi-FI" dirty="0"/>
              <a:t> </a:t>
            </a:r>
            <a:r>
              <a:rPr lang="fi-FI" dirty="0" err="1"/>
              <a:t>dalam</a:t>
            </a:r>
            <a:r>
              <a:rPr lang="fi-FI" dirty="0"/>
              <a:t> </a:t>
            </a:r>
            <a:r>
              <a:rPr lang="fi-FI" dirty="0" err="1"/>
              <a:t>menyebabkan</a:t>
            </a:r>
            <a:r>
              <a:rPr lang="fi-FI" dirty="0"/>
              <a:t> </a:t>
            </a:r>
            <a:r>
              <a:rPr lang="fi-FI" dirty="0" err="1"/>
              <a:t>isu</a:t>
            </a:r>
            <a:r>
              <a:rPr lang="fi-FI" dirty="0"/>
              <a:t> </a:t>
            </a:r>
            <a:r>
              <a:rPr lang="fi-FI" dirty="0" err="1" smtClean="0"/>
              <a:t>ini</a:t>
            </a:r>
            <a:r>
              <a:rPr lang="fi-FI" dirty="0" smtClean="0"/>
              <a:t>.</a:t>
            </a:r>
            <a:endParaRPr lang="fi-FI" dirty="0"/>
          </a:p>
          <a:p>
            <a:r>
              <a:rPr lang="fi-FI" dirty="0" err="1"/>
              <a:t>Contoh</a:t>
            </a:r>
            <a:r>
              <a:rPr lang="fi-FI" dirty="0"/>
              <a:t> : </a:t>
            </a:r>
            <a:r>
              <a:rPr lang="fi-FI" dirty="0" err="1"/>
              <a:t>Isu</a:t>
            </a:r>
            <a:r>
              <a:rPr lang="fi-FI" dirty="0"/>
              <a:t> </a:t>
            </a:r>
            <a:r>
              <a:rPr lang="fi-FI" dirty="0" err="1" smtClean="0"/>
              <a:t>mengenai</a:t>
            </a:r>
            <a:r>
              <a:rPr lang="fi-FI" dirty="0" smtClean="0"/>
              <a:t> </a:t>
            </a:r>
            <a:r>
              <a:rPr lang="fi-FI" dirty="0" err="1" smtClean="0"/>
              <a:t>masalah</a:t>
            </a:r>
            <a:r>
              <a:rPr lang="fi-FI" dirty="0" smtClean="0"/>
              <a:t> </a:t>
            </a:r>
            <a:r>
              <a:rPr lang="fi-FI" dirty="0" err="1" smtClean="0"/>
              <a:t>obesitas</a:t>
            </a:r>
            <a:r>
              <a:rPr lang="fi-FI" dirty="0" smtClean="0"/>
              <a:t> (</a:t>
            </a:r>
            <a:r>
              <a:rPr lang="fi-FI" dirty="0" err="1" smtClean="0"/>
              <a:t>ditujukan</a:t>
            </a:r>
            <a:r>
              <a:rPr lang="fi-FI" dirty="0" smtClean="0"/>
              <a:t> </a:t>
            </a:r>
            <a:r>
              <a:rPr lang="fi-FI" dirty="0" err="1" smtClean="0"/>
              <a:t>pada</a:t>
            </a:r>
            <a:r>
              <a:rPr lang="fi-FI" dirty="0" smtClean="0"/>
              <a:t> food </a:t>
            </a:r>
            <a:r>
              <a:rPr lang="fi-FI" dirty="0" err="1" smtClean="0"/>
              <a:t>industry</a:t>
            </a:r>
            <a:r>
              <a:rPr lang="fi-FI" dirty="0" smtClean="0"/>
              <a:t>), </a:t>
            </a:r>
            <a:r>
              <a:rPr lang="fi-FI" dirty="0" err="1" smtClean="0"/>
              <a:t>global</a:t>
            </a:r>
            <a:r>
              <a:rPr lang="fi-FI" dirty="0" smtClean="0"/>
              <a:t> </a:t>
            </a:r>
            <a:r>
              <a:rPr lang="fi-FI" dirty="0" err="1" smtClean="0"/>
              <a:t>warming</a:t>
            </a:r>
            <a:r>
              <a:rPr lang="fi-FI" dirty="0" smtClean="0"/>
              <a:t>, </a:t>
            </a:r>
            <a:r>
              <a:rPr lang="fi-FI" dirty="0" err="1" smtClean="0"/>
              <a:t>belum</a:t>
            </a:r>
            <a:r>
              <a:rPr lang="fi-FI" dirty="0" smtClean="0"/>
              <a:t> </a:t>
            </a:r>
            <a:r>
              <a:rPr lang="fi-FI" dirty="0" err="1"/>
              <a:t>dapat</a:t>
            </a:r>
            <a:r>
              <a:rPr lang="fi-FI" dirty="0"/>
              <a:t> </a:t>
            </a:r>
            <a:r>
              <a:rPr lang="fi-FI" dirty="0" err="1"/>
              <a:t>dipastikan</a:t>
            </a:r>
            <a:r>
              <a:rPr lang="fi-FI" dirty="0"/>
              <a:t> kapan </a:t>
            </a:r>
            <a:r>
              <a:rPr lang="fi-FI" dirty="0" err="1"/>
              <a:t>dapat</a:t>
            </a:r>
            <a:r>
              <a:rPr lang="fi-FI" dirty="0"/>
              <a:t> </a:t>
            </a:r>
            <a:r>
              <a:rPr lang="fi-FI" dirty="0" err="1" smtClean="0"/>
              <a:t>terselesaikan</a:t>
            </a:r>
            <a:r>
              <a:rPr lang="fi-FI" dirty="0" smtClean="0"/>
              <a:t>.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267212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/>
              <a:t>Isu</a:t>
            </a:r>
            <a:r>
              <a:rPr lang="it-IT" dirty="0"/>
              <a:t> </a:t>
            </a:r>
            <a:r>
              <a:rPr lang="it-IT" dirty="0" err="1"/>
              <a:t>yang</a:t>
            </a:r>
            <a:r>
              <a:rPr lang="it-IT" dirty="0"/>
              <a:t> </a:t>
            </a:r>
            <a:r>
              <a:rPr lang="it-IT" dirty="0" err="1"/>
              <a:t>muncul</a:t>
            </a:r>
            <a:r>
              <a:rPr lang="it-IT" dirty="0"/>
              <a:t> </a:t>
            </a:r>
            <a:r>
              <a:rPr lang="it-IT" dirty="0" err="1"/>
              <a:t>terkait</a:t>
            </a:r>
            <a:r>
              <a:rPr lang="it-IT" dirty="0"/>
              <a:t> </a:t>
            </a:r>
            <a:r>
              <a:rPr lang="it-IT" dirty="0" err="1"/>
              <a:t>dengan</a:t>
            </a:r>
            <a:r>
              <a:rPr lang="it-IT" dirty="0"/>
              <a:t> </a:t>
            </a:r>
            <a:r>
              <a:rPr lang="it-IT" dirty="0" err="1"/>
              <a:t>perfoma</a:t>
            </a:r>
            <a:r>
              <a:rPr lang="it-IT" dirty="0"/>
              <a:t> </a:t>
            </a:r>
            <a:r>
              <a:rPr lang="it-IT" dirty="0" err="1" smtClean="0"/>
              <a:t>organisasi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 </a:t>
            </a:r>
            <a:r>
              <a:rPr lang="it-IT" dirty="0"/>
              <a:t>di </a:t>
            </a:r>
            <a:r>
              <a:rPr lang="it-IT" dirty="0" err="1"/>
              <a:t>lingkungan</a:t>
            </a:r>
            <a:r>
              <a:rPr lang="it-IT" dirty="0"/>
              <a:t> </a:t>
            </a:r>
            <a:r>
              <a:rPr lang="it-IT" dirty="0" err="1"/>
              <a:t>sosial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17989"/>
            <a:ext cx="8229600" cy="4525963"/>
          </a:xfrm>
        </p:spPr>
        <p:txBody>
          <a:bodyPr/>
          <a:lstStyle/>
          <a:p>
            <a:r>
              <a:rPr lang="fi-FI" dirty="0" err="1"/>
              <a:t>Organisasi</a:t>
            </a:r>
            <a:r>
              <a:rPr lang="fi-FI" dirty="0"/>
              <a:t> </a:t>
            </a:r>
            <a:r>
              <a:rPr lang="fi-FI" dirty="0" err="1"/>
              <a:t>atau</a:t>
            </a:r>
            <a:r>
              <a:rPr lang="fi-FI" dirty="0"/>
              <a:t> </a:t>
            </a:r>
            <a:r>
              <a:rPr lang="fi-FI" dirty="0" err="1"/>
              <a:t>perusahaan</a:t>
            </a:r>
            <a:r>
              <a:rPr lang="fi-FI" dirty="0"/>
              <a:t> </a:t>
            </a:r>
            <a:r>
              <a:rPr lang="fi-FI" dirty="0" err="1"/>
              <a:t>telah</a:t>
            </a:r>
            <a:r>
              <a:rPr lang="fi-FI" dirty="0"/>
              <a:t> </a:t>
            </a:r>
            <a:r>
              <a:rPr lang="fi-FI" dirty="0" err="1"/>
              <a:t>diidentifikasi</a:t>
            </a:r>
            <a:r>
              <a:rPr lang="fi-FI" dirty="0"/>
              <a:t> melakukan </a:t>
            </a:r>
            <a:r>
              <a:rPr lang="fi-FI" dirty="0" err="1"/>
              <a:t>sesuatu</a:t>
            </a:r>
            <a:r>
              <a:rPr lang="fi-FI" dirty="0"/>
              <a:t> </a:t>
            </a:r>
            <a:r>
              <a:rPr lang="fi-FI" dirty="0" err="1"/>
              <a:t>yang</a:t>
            </a:r>
            <a:r>
              <a:rPr lang="fi-FI" dirty="0"/>
              <a:t> </a:t>
            </a:r>
            <a:r>
              <a:rPr lang="fi-FI" dirty="0" err="1"/>
              <a:t>bertentangan</a:t>
            </a:r>
            <a:r>
              <a:rPr lang="fi-FI" dirty="0"/>
              <a:t> </a:t>
            </a:r>
            <a:r>
              <a:rPr lang="fi-FI" dirty="0" err="1"/>
              <a:t>dengan</a:t>
            </a:r>
            <a:r>
              <a:rPr lang="fi-FI" dirty="0"/>
              <a:t> </a:t>
            </a:r>
            <a:r>
              <a:rPr lang="fi-FI" dirty="0" err="1"/>
              <a:t>kepentingan</a:t>
            </a:r>
            <a:r>
              <a:rPr lang="fi-FI" dirty="0"/>
              <a:t> </a:t>
            </a:r>
            <a:r>
              <a:rPr lang="fi-FI" dirty="0" err="1"/>
              <a:t>publik</a:t>
            </a:r>
            <a:r>
              <a:rPr lang="fi-FI" dirty="0"/>
              <a:t> </a:t>
            </a:r>
            <a:r>
              <a:rPr lang="fi-FI" dirty="0" err="1"/>
              <a:t>sehingga</a:t>
            </a:r>
            <a:r>
              <a:rPr lang="fi-FI" dirty="0"/>
              <a:t> </a:t>
            </a:r>
            <a:r>
              <a:rPr lang="fi-FI" dirty="0" err="1"/>
              <a:t>dituntut</a:t>
            </a:r>
            <a:r>
              <a:rPr lang="fi-FI" dirty="0"/>
              <a:t> </a:t>
            </a:r>
            <a:r>
              <a:rPr lang="fi-FI" dirty="0" err="1"/>
              <a:t>untuk</a:t>
            </a:r>
            <a:r>
              <a:rPr lang="fi-FI" dirty="0"/>
              <a:t> </a:t>
            </a:r>
            <a:r>
              <a:rPr lang="fi-FI" dirty="0" err="1"/>
              <a:t>berubah</a:t>
            </a:r>
            <a:endParaRPr lang="fi-FI" dirty="0"/>
          </a:p>
          <a:p>
            <a:r>
              <a:rPr lang="fi-FI" dirty="0" err="1"/>
              <a:t>Contoh</a:t>
            </a:r>
            <a:r>
              <a:rPr lang="fi-FI" dirty="0"/>
              <a:t> </a:t>
            </a:r>
            <a:r>
              <a:rPr lang="fi-FI" dirty="0" err="1"/>
              <a:t>perusahaan</a:t>
            </a:r>
            <a:r>
              <a:rPr lang="fi-FI" dirty="0"/>
              <a:t> </a:t>
            </a:r>
            <a:r>
              <a:rPr lang="fi-FI" dirty="0" err="1"/>
              <a:t>yang</a:t>
            </a:r>
            <a:r>
              <a:rPr lang="fi-FI" dirty="0"/>
              <a:t> </a:t>
            </a:r>
            <a:r>
              <a:rPr lang="fi-FI" dirty="0" err="1"/>
              <a:t>mempekerjakan</a:t>
            </a:r>
            <a:r>
              <a:rPr lang="fi-FI" dirty="0"/>
              <a:t> </a:t>
            </a:r>
            <a:r>
              <a:rPr lang="fi-FI" dirty="0" err="1" smtClean="0"/>
              <a:t>buruh</a:t>
            </a:r>
            <a:r>
              <a:rPr lang="fi-FI" dirty="0" smtClean="0"/>
              <a:t> </a:t>
            </a:r>
            <a:r>
              <a:rPr lang="fi-FI" dirty="0" err="1" smtClean="0"/>
              <a:t>anak</a:t>
            </a:r>
            <a:r>
              <a:rPr lang="fi-FI" dirty="0" err="1"/>
              <a:t>-anak</a:t>
            </a:r>
            <a:r>
              <a:rPr lang="fi-FI" dirty="0"/>
              <a:t>, </a:t>
            </a:r>
            <a:r>
              <a:rPr lang="fi-FI" dirty="0" err="1"/>
              <a:t>pembakaran</a:t>
            </a:r>
            <a:r>
              <a:rPr lang="fi-FI" dirty="0"/>
              <a:t> </a:t>
            </a:r>
            <a:r>
              <a:rPr lang="fi-FI" dirty="0" err="1"/>
              <a:t>hutan</a:t>
            </a:r>
            <a:r>
              <a:rPr lang="fi-FI" dirty="0"/>
              <a:t> </a:t>
            </a:r>
            <a:r>
              <a:rPr lang="fi-FI" dirty="0" err="1"/>
              <a:t>untuk</a:t>
            </a:r>
            <a:r>
              <a:rPr lang="fi-FI" dirty="0"/>
              <a:t> </a:t>
            </a:r>
            <a:r>
              <a:rPr lang="fi-FI" dirty="0" err="1"/>
              <a:t>lahan</a:t>
            </a:r>
            <a:r>
              <a:rPr lang="fi-FI" dirty="0"/>
              <a:t> </a:t>
            </a:r>
            <a:r>
              <a:rPr lang="fi-FI" dirty="0" err="1"/>
              <a:t>perkebunan</a:t>
            </a:r>
            <a:r>
              <a:rPr lang="fi-FI" dirty="0"/>
              <a:t>, dll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29706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/>
              <a:t>Isu</a:t>
            </a:r>
            <a:r>
              <a:rPr lang="tr-TR" dirty="0"/>
              <a:t> </a:t>
            </a:r>
            <a:r>
              <a:rPr lang="tr-TR" dirty="0" err="1"/>
              <a:t>yang</a:t>
            </a:r>
            <a:r>
              <a:rPr lang="tr-TR" dirty="0"/>
              <a:t> </a:t>
            </a:r>
            <a:r>
              <a:rPr lang="tr-TR" dirty="0" err="1"/>
              <a:t>muncul</a:t>
            </a:r>
            <a:r>
              <a:rPr lang="tr-TR" dirty="0"/>
              <a:t> </a:t>
            </a:r>
            <a:r>
              <a:rPr lang="tr-TR" dirty="0" err="1"/>
              <a:t>akibat</a:t>
            </a:r>
            <a:r>
              <a:rPr lang="tr-TR" dirty="0"/>
              <a:t> </a:t>
            </a:r>
            <a:r>
              <a:rPr lang="tr-TR" dirty="0" err="1" smtClean="0"/>
              <a:t>risiko</a:t>
            </a:r>
            <a:r>
              <a:rPr lang="tr-TR" dirty="0" smtClean="0"/>
              <a:t> </a:t>
            </a:r>
            <a:r>
              <a:rPr lang="tr-TR" dirty="0" err="1"/>
              <a:t>baru</a:t>
            </a:r>
            <a:r>
              <a:rPr lang="tr-TR" dirty="0"/>
              <a:t> </a:t>
            </a:r>
            <a:r>
              <a:rPr lang="tr-TR" dirty="0" err="1"/>
              <a:t>terkait</a:t>
            </a:r>
            <a:r>
              <a:rPr lang="tr-TR" dirty="0"/>
              <a:t> </a:t>
            </a:r>
            <a:r>
              <a:rPr lang="tr-TR" dirty="0" err="1"/>
              <a:t>dengan</a:t>
            </a:r>
            <a:r>
              <a:rPr lang="tr-TR" dirty="0"/>
              <a:t> </a:t>
            </a:r>
            <a:r>
              <a:rPr lang="tr-TR" dirty="0" err="1"/>
              <a:t>inovasi</a:t>
            </a:r>
            <a:r>
              <a:rPr lang="tr-TR" dirty="0"/>
              <a:t> </a:t>
            </a:r>
            <a:r>
              <a:rPr lang="tr-TR" dirty="0" err="1"/>
              <a:t>atau</a:t>
            </a:r>
            <a:r>
              <a:rPr lang="tr-TR" dirty="0"/>
              <a:t> </a:t>
            </a:r>
            <a:r>
              <a:rPr lang="tr-TR" dirty="0" err="1"/>
              <a:t>praktek</a:t>
            </a:r>
            <a:r>
              <a:rPr lang="tr-TR" dirty="0"/>
              <a:t> </a:t>
            </a:r>
            <a:r>
              <a:rPr lang="tr-TR" dirty="0" err="1"/>
              <a:t>baru</a:t>
            </a:r>
            <a:r>
              <a:rPr lang="tr-TR" dirty="0"/>
              <a:t> </a:t>
            </a:r>
            <a:r>
              <a:rPr lang="tr-TR" dirty="0" err="1"/>
              <a:t>yang</a:t>
            </a:r>
            <a:r>
              <a:rPr lang="tr-TR" dirty="0"/>
              <a:t> </a:t>
            </a:r>
            <a:r>
              <a:rPr lang="tr-TR" dirty="0" err="1"/>
              <a:t>dilakukan</a:t>
            </a:r>
            <a:r>
              <a:rPr lang="tr-TR" dirty="0"/>
              <a:t> </a:t>
            </a:r>
            <a:r>
              <a:rPr lang="tr-TR" dirty="0" err="1"/>
              <a:t>perusahaan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72501"/>
            <a:ext cx="8229600" cy="3953662"/>
          </a:xfrm>
        </p:spPr>
        <p:txBody>
          <a:bodyPr/>
          <a:lstStyle/>
          <a:p>
            <a:r>
              <a:rPr lang="tr-TR" dirty="0" err="1"/>
              <a:t>Banyak</a:t>
            </a:r>
            <a:r>
              <a:rPr lang="tr-TR" dirty="0"/>
              <a:t> </a:t>
            </a:r>
            <a:r>
              <a:rPr lang="tr-TR" dirty="0" err="1"/>
              <a:t>isu</a:t>
            </a:r>
            <a:r>
              <a:rPr lang="tr-TR" dirty="0"/>
              <a:t> </a:t>
            </a:r>
            <a:r>
              <a:rPr lang="tr-TR" dirty="0" err="1"/>
              <a:t>eksternal</a:t>
            </a:r>
            <a:r>
              <a:rPr lang="tr-TR" dirty="0"/>
              <a:t> </a:t>
            </a:r>
            <a:r>
              <a:rPr lang="tr-TR" dirty="0" err="1"/>
              <a:t>yang</a:t>
            </a:r>
            <a:r>
              <a:rPr lang="tr-TR" dirty="0"/>
              <a:t> </a:t>
            </a:r>
            <a:r>
              <a:rPr lang="tr-TR" dirty="0" err="1"/>
              <a:t>terkait</a:t>
            </a:r>
            <a:r>
              <a:rPr lang="tr-TR" dirty="0"/>
              <a:t> </a:t>
            </a:r>
            <a:r>
              <a:rPr lang="tr-TR" dirty="0" err="1"/>
              <a:t>dengan</a:t>
            </a:r>
            <a:r>
              <a:rPr lang="tr-TR" dirty="0"/>
              <a:t> </a:t>
            </a:r>
            <a:r>
              <a:rPr lang="tr-TR" dirty="0" err="1" smtClean="0"/>
              <a:t>risiko</a:t>
            </a:r>
            <a:r>
              <a:rPr lang="tr-TR" dirty="0" smtClean="0"/>
              <a:t> </a:t>
            </a:r>
            <a:r>
              <a:rPr lang="tr-TR" dirty="0" err="1"/>
              <a:t>yang</a:t>
            </a:r>
            <a:r>
              <a:rPr lang="tr-TR" dirty="0"/>
              <a:t> </a:t>
            </a:r>
            <a:r>
              <a:rPr lang="tr-TR" dirty="0" err="1"/>
              <a:t>dipersepsikan</a:t>
            </a:r>
            <a:r>
              <a:rPr lang="tr-TR" dirty="0"/>
              <a:t> </a:t>
            </a:r>
            <a:r>
              <a:rPr lang="tr-TR" dirty="0" err="1"/>
              <a:t>atau</a:t>
            </a:r>
            <a:r>
              <a:rPr lang="tr-TR" dirty="0"/>
              <a:t> </a:t>
            </a:r>
            <a:r>
              <a:rPr lang="tr-TR" dirty="0" err="1"/>
              <a:t>diasosiasikan</a:t>
            </a:r>
            <a:r>
              <a:rPr lang="tr-TR" dirty="0"/>
              <a:t> akan </a:t>
            </a:r>
            <a:r>
              <a:rPr lang="tr-TR" dirty="0" err="1"/>
              <a:t>terjadi</a:t>
            </a:r>
            <a:r>
              <a:rPr lang="tr-TR" dirty="0"/>
              <a:t> </a:t>
            </a:r>
            <a:r>
              <a:rPr lang="tr-TR" dirty="0" err="1"/>
              <a:t>seiring</a:t>
            </a:r>
            <a:r>
              <a:rPr lang="tr-TR" dirty="0"/>
              <a:t> </a:t>
            </a:r>
            <a:r>
              <a:rPr lang="tr-TR" dirty="0" err="1"/>
              <a:t>dengan</a:t>
            </a:r>
            <a:r>
              <a:rPr lang="tr-TR" dirty="0"/>
              <a:t> </a:t>
            </a:r>
            <a:r>
              <a:rPr lang="tr-TR" dirty="0" err="1"/>
              <a:t>perkembangan</a:t>
            </a:r>
            <a:r>
              <a:rPr lang="tr-TR" dirty="0"/>
              <a:t> </a:t>
            </a:r>
            <a:r>
              <a:rPr lang="tr-TR" dirty="0" err="1"/>
              <a:t>atau</a:t>
            </a:r>
            <a:r>
              <a:rPr lang="tr-TR" dirty="0"/>
              <a:t> </a:t>
            </a:r>
            <a:r>
              <a:rPr lang="tr-TR" dirty="0" err="1"/>
              <a:t>inovasi</a:t>
            </a:r>
            <a:r>
              <a:rPr lang="tr-TR" dirty="0"/>
              <a:t> </a:t>
            </a:r>
            <a:r>
              <a:rPr lang="tr-TR" dirty="0" err="1"/>
              <a:t>yang</a:t>
            </a:r>
            <a:r>
              <a:rPr lang="tr-TR" dirty="0"/>
              <a:t> </a:t>
            </a:r>
            <a:r>
              <a:rPr lang="tr-TR" dirty="0" err="1"/>
              <a:t>dilakukan</a:t>
            </a:r>
            <a:r>
              <a:rPr lang="tr-TR" dirty="0"/>
              <a:t> </a:t>
            </a:r>
            <a:r>
              <a:rPr lang="tr-TR" dirty="0" err="1"/>
              <a:t>oleh</a:t>
            </a:r>
            <a:r>
              <a:rPr lang="tr-TR" dirty="0"/>
              <a:t> </a:t>
            </a:r>
            <a:r>
              <a:rPr lang="tr-TR" dirty="0" err="1"/>
              <a:t>perusahaan</a:t>
            </a:r>
            <a:endParaRPr lang="tr-TR" dirty="0"/>
          </a:p>
          <a:p>
            <a:r>
              <a:rPr lang="tr-TR" dirty="0" err="1"/>
              <a:t>Misalnya</a:t>
            </a:r>
            <a:r>
              <a:rPr lang="tr-TR" dirty="0"/>
              <a:t> : </a:t>
            </a:r>
            <a:r>
              <a:rPr lang="tr-TR" dirty="0" err="1"/>
              <a:t>teknologi</a:t>
            </a:r>
            <a:r>
              <a:rPr lang="tr-TR" dirty="0"/>
              <a:t> </a:t>
            </a:r>
            <a:r>
              <a:rPr lang="tr-TR" dirty="0" err="1"/>
              <a:t>nuklir</a:t>
            </a:r>
            <a:r>
              <a:rPr lang="tr-TR" dirty="0"/>
              <a:t>, </a:t>
            </a:r>
            <a:r>
              <a:rPr lang="tr-TR" dirty="0" err="1"/>
              <a:t>rekayasa</a:t>
            </a:r>
            <a:r>
              <a:rPr lang="tr-TR" dirty="0"/>
              <a:t> DNA, </a:t>
            </a:r>
            <a:r>
              <a:rPr lang="tr-TR" dirty="0" err="1" smtClean="0"/>
              <a:t>dll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41579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621</Words>
  <Application>Microsoft Macintosh PowerPoint</Application>
  <PresentationFormat>On-screen Show (4:3)</PresentationFormat>
  <Paragraphs>77</Paragraphs>
  <Slides>13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CRISIS MANAGEMENT</vt:lpstr>
      <vt:lpstr> Reputation Framework </vt:lpstr>
      <vt:lpstr>Categorization of  Reputation Risks &amp; Potential Crises</vt:lpstr>
      <vt:lpstr> Issues-Incidents Risks to Reputation</vt:lpstr>
      <vt:lpstr>PowerPoint Presentation</vt:lpstr>
      <vt:lpstr>Karakteristik Externally Driven Issues:</vt:lpstr>
      <vt:lpstr>Isu terkait permasalahan sosial dan politik secara umum</vt:lpstr>
      <vt:lpstr>Isu yang muncul terkait dengan perfoma organisasi  di lingkungan sosial</vt:lpstr>
      <vt:lpstr>Isu yang muncul akibat risiko baru terkait dengan inovasi atau praktek baru yang dilakukan perusahaan</vt:lpstr>
      <vt:lpstr>Case study: </vt:lpstr>
      <vt:lpstr>GMI’s Lesson Learn </vt:lpstr>
      <vt:lpstr>GMI’s Lesson Learn </vt:lpstr>
      <vt:lpstr>GMI’s Lesson Learn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CRISIS MANAGEMENT</dc:title>
  <dc:creator>emma</dc:creator>
  <cp:lastModifiedBy>emma</cp:lastModifiedBy>
  <cp:revision>4</cp:revision>
  <dcterms:created xsi:type="dcterms:W3CDTF">2019-09-26T02:46:42Z</dcterms:created>
  <dcterms:modified xsi:type="dcterms:W3CDTF">2019-09-26T14:40:52Z</dcterms:modified>
</cp:coreProperties>
</file>