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9"/>
  </p:notesMasterIdLst>
  <p:sldIdLst>
    <p:sldId id="294" r:id="rId2"/>
    <p:sldId id="284" r:id="rId3"/>
    <p:sldId id="290" r:id="rId4"/>
    <p:sldId id="292" r:id="rId5"/>
    <p:sldId id="291" r:id="rId6"/>
    <p:sldId id="293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4191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MANAJEMEN DIVISI PRODUKSI MEDIA TELEVISI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4191000"/>
            <a:ext cx="4724400" cy="1295400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;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per </a:t>
            </a:r>
            <a:r>
              <a:rPr lang="en-US" sz="1600" dirty="0" err="1"/>
              <a:t>bidang</a:t>
            </a:r>
            <a:r>
              <a:rPr lang="en-US" sz="1600" dirty="0"/>
              <a:t>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TELEVISI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TELEVISI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4350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MEDIA TELEVISI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90766" y="15240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TELEVISI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9766" y="1526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PROGRAM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19766" y="21630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TEKNIK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7766" y="17550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2566" y="23916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2566" y="1755058"/>
            <a:ext cx="76200" cy="4672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19766" y="28956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PEMASARAN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62566" y="31242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46190" y="3570364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KEUANGAN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546190" y="4207003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SDM/LEGAL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00666" y="3798964"/>
            <a:ext cx="293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8990" y="443560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46190" y="4939506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PEMASARAN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14800" y="5168106"/>
            <a:ext cx="3551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72000" y="55626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PRODUKSI PROGRAM HIBURAN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4572000" y="6199239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PRODUKSI PROGRAM BERITA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38766" y="5791200"/>
            <a:ext cx="2808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6427839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4350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DIVISI PRODUKSI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90766" y="2297036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DIVISI PRODUKSI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9766" y="2299494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PROGRAM DRAMA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19766" y="2936133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PROGRAM NONDRAMA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7766" y="2528094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2566" y="316473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2566" y="2528094"/>
            <a:ext cx="38100" cy="2043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19766" y="3668636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PENDUKUNG TEKNIK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62566" y="3897236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46190" y="43434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KESEKRETARIATAN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00666" y="4572000"/>
            <a:ext cx="293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536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462</TotalTime>
  <Words>323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MANAJEMEN MEDIA </vt:lpstr>
      <vt:lpstr>MANAJEMEN DIVISI PRODUKSI MEDIA TELEVISI    </vt:lpstr>
      <vt:lpstr>MANAJEMEN + MEDIA TELEVISI</vt:lpstr>
      <vt:lpstr>ORGANISASI MEDIA TELEVISI</vt:lpstr>
      <vt:lpstr>ORGANISASI DIVISI PRODUKSI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70</cp:revision>
  <dcterms:created xsi:type="dcterms:W3CDTF">2010-01-13T02:45:16Z</dcterms:created>
  <dcterms:modified xsi:type="dcterms:W3CDTF">2017-11-12T02:58:28Z</dcterms:modified>
</cp:coreProperties>
</file>