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1"/>
  </p:notesMasterIdLst>
  <p:sldIdLst>
    <p:sldId id="296" r:id="rId2"/>
    <p:sldId id="284" r:id="rId3"/>
    <p:sldId id="290" r:id="rId4"/>
    <p:sldId id="292" r:id="rId5"/>
    <p:sldId id="291" r:id="rId6"/>
    <p:sldId id="293" r:id="rId7"/>
    <p:sldId id="294" r:id="rId8"/>
    <p:sldId id="295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935F0-C45F-4EB6-B73F-FE00934C3D42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99F8F-EC90-4167-A8E4-6AC02CA31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1828800"/>
            <a:ext cx="4914888" cy="38862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MANAJEMEN </a:t>
            </a:r>
            <a:r>
              <a:rPr lang="en-US" b="1" dirty="0" smtClean="0"/>
              <a:t>MEDIA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459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1981200"/>
            <a:ext cx="4914888" cy="32766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MANAJEMEN MEDIA TELEVISI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0" y="3886200"/>
            <a:ext cx="4724400" cy="1374422"/>
          </a:xfrm>
        </p:spPr>
        <p:txBody>
          <a:bodyPr>
            <a:normAutofit/>
          </a:bodyPr>
          <a:lstStyle/>
          <a:p>
            <a:pPr algn="r"/>
            <a:r>
              <a:rPr lang="en-US" sz="1600" dirty="0" err="1"/>
              <a:t>Aspek</a:t>
            </a:r>
            <a:r>
              <a:rPr lang="en-US" sz="1600" dirty="0"/>
              <a:t> </a:t>
            </a:r>
            <a:r>
              <a:rPr lang="en-US" sz="1600" dirty="0" err="1"/>
              <a:t>filosofis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historis</a:t>
            </a:r>
            <a:r>
              <a:rPr lang="en-US" sz="1600" dirty="0"/>
              <a:t> </a:t>
            </a:r>
            <a:r>
              <a:rPr lang="en-US" sz="1600" dirty="0" err="1"/>
              <a:t>industri</a:t>
            </a:r>
            <a:r>
              <a:rPr lang="en-US" sz="1600" dirty="0"/>
              <a:t> media </a:t>
            </a:r>
            <a:r>
              <a:rPr lang="en-US" sz="1600" dirty="0" err="1"/>
              <a:t>televisi</a:t>
            </a:r>
            <a:r>
              <a:rPr lang="en-US" sz="1600" dirty="0"/>
              <a:t>; </a:t>
            </a:r>
            <a:r>
              <a:rPr lang="en-US" sz="1600" dirty="0" err="1"/>
              <a:t>struktur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; </a:t>
            </a:r>
            <a:r>
              <a:rPr lang="en-US" sz="1600" dirty="0" err="1"/>
              <a:t>distribusi</a:t>
            </a:r>
            <a:r>
              <a:rPr lang="en-US" sz="1600" dirty="0"/>
              <a:t> </a:t>
            </a:r>
            <a:r>
              <a:rPr lang="en-US" sz="1600" dirty="0" err="1"/>
              <a:t>wewenang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tanggung</a:t>
            </a:r>
            <a:r>
              <a:rPr lang="en-US" sz="1600" dirty="0"/>
              <a:t> </a:t>
            </a:r>
            <a:r>
              <a:rPr lang="en-US" sz="1600" dirty="0" err="1"/>
              <a:t>jawab</a:t>
            </a:r>
            <a:r>
              <a:rPr lang="en-US" sz="1600" dirty="0"/>
              <a:t> per </a:t>
            </a:r>
            <a:r>
              <a:rPr lang="en-US" sz="1600" dirty="0" err="1"/>
              <a:t>bidang</a:t>
            </a:r>
            <a:r>
              <a:rPr lang="en-US" sz="1600" dirty="0"/>
              <a:t>; </a:t>
            </a:r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pendapatan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;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masa</a:t>
            </a:r>
            <a:r>
              <a:rPr lang="en-US" sz="1600" dirty="0"/>
              <a:t> </a:t>
            </a:r>
            <a:r>
              <a:rPr lang="en-US" sz="1600" dirty="0" err="1"/>
              <a:t>depan</a:t>
            </a:r>
            <a:r>
              <a:rPr lang="en-US" sz="1600" dirty="0"/>
              <a:t> </a:t>
            </a:r>
            <a:r>
              <a:rPr lang="en-US" sz="1600" dirty="0" err="1"/>
              <a:t>industri</a:t>
            </a:r>
            <a:r>
              <a:rPr lang="en-US" sz="1600" dirty="0"/>
              <a:t> media </a:t>
            </a:r>
            <a:r>
              <a:rPr lang="en-US" sz="1600" dirty="0" err="1"/>
              <a:t>televisi</a:t>
            </a:r>
            <a:r>
              <a:rPr lang="en-US" sz="1600" dirty="0"/>
              <a:t>.</a:t>
            </a:r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969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MANAJEMEN + MEDIA TELEVISI</a:t>
            </a:r>
            <a:endParaRPr lang="en-US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447800"/>
            <a:ext cx="2514600" cy="17550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MANAJEMEN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4502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MERENCANAKAN</a:t>
            </a:r>
          </a:p>
          <a:p>
            <a:pPr algn="ctr"/>
            <a:r>
              <a:rPr lang="en-US" sz="1400" dirty="0" smtClean="0"/>
              <a:t>(PLANNING)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343400" y="2086897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MENGORGANISASIKAN</a:t>
            </a:r>
          </a:p>
          <a:p>
            <a:pPr algn="ctr"/>
            <a:r>
              <a:rPr lang="en-US" sz="1400" dirty="0" smtClean="0"/>
              <a:t>(ORGANIZING)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343400" y="27456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MEMIMPIN</a:t>
            </a:r>
          </a:p>
          <a:p>
            <a:pPr algn="ctr"/>
            <a:r>
              <a:rPr lang="en-US" sz="1400" dirty="0" smtClean="0"/>
              <a:t>(LEADING)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328652" y="34314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MENGENDALIKAN</a:t>
            </a:r>
          </a:p>
          <a:p>
            <a:pPr algn="ctr"/>
            <a:r>
              <a:rPr lang="en-US" sz="1400" dirty="0" smtClean="0"/>
              <a:t>(CONTROLLING)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81400" y="1678858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86200" y="2315497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88658" y="2974258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6200" y="1678858"/>
            <a:ext cx="2458" cy="198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14400" y="4188542"/>
            <a:ext cx="2514600" cy="14502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INDUSTRI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MEDIA TELEVISI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1752600" y="3473196"/>
            <a:ext cx="990600" cy="4892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88658" y="3660058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MODEL INDUSTRI MEDIA TELEVISI</a:t>
            </a:r>
            <a:endParaRPr lang="en-US" sz="3200" b="1" dirty="0"/>
          </a:p>
        </p:txBody>
      </p:sp>
      <p:pic>
        <p:nvPicPr>
          <p:cNvPr id="13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838200" y="1752600"/>
            <a:ext cx="16002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INDUSTRI MEDIA RADIO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19400" y="2971800"/>
            <a:ext cx="17526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SEJARAH 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819400" y="4038600"/>
            <a:ext cx="1752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FILOSOFIS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2819400" y="5181600"/>
            <a:ext cx="1752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REALITAS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410200" y="28956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TEKNOLOGI, KEBUTUHAN WAWASAN, PROPAGANDA, DAN BISNIS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5410200" y="39624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METAFORA MEDIA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5410200" y="50292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KEBUTUHAN KHALAYAK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600200" y="33528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600200" y="44196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00200" y="55626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648200" y="3352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648200" y="4419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48200" y="5562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90500" y="4152900"/>
            <a:ext cx="281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73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43501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ORGANISASI MEDIA TELEVISI</a:t>
            </a:r>
            <a:endParaRPr lang="en-US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090766" y="1524000"/>
            <a:ext cx="2514600" cy="17550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INDUSTRI MEDIA TELEVISI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9766" y="15264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PROGRAM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519766" y="2163097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TEKNIK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57766" y="1755058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62566" y="2391697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62566" y="1755058"/>
            <a:ext cx="76200" cy="46727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519766" y="2895600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PEMASARAN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62566" y="31242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46190" y="3570364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KEUANGAN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4546190" y="4207003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SDM/LEGAL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00666" y="3798964"/>
            <a:ext cx="2931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88990" y="4435603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46190" y="4939506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PEMASARAN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114800" y="5168106"/>
            <a:ext cx="35519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572000" y="5562600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PRODUKSI PROGRAM HIBURAN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4572000" y="6199239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PRODUKSI PROGRAM BERITA</a:t>
            </a:r>
            <a:endParaRPr lang="en-US" sz="14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138766" y="5791200"/>
            <a:ext cx="28083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14800" y="6427839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7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SUMBER PENDAPATAN MEDIA TELEVISI</a:t>
            </a:r>
            <a:endParaRPr lang="en-US" sz="2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2588342"/>
            <a:ext cx="2514600" cy="17550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INDUSTRI MEDIA TELEVISI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2895600"/>
            <a:ext cx="32004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IKLAN</a:t>
            </a:r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81400" y="34290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41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TUGAS 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752600"/>
            <a:ext cx="6745045" cy="3970469"/>
          </a:xfrm>
        </p:spPr>
        <p:txBody>
          <a:bodyPr/>
          <a:lstStyle/>
          <a:p>
            <a:r>
              <a:rPr lang="en-US" i="1" dirty="0" err="1"/>
              <a:t>Penyusunan</a:t>
            </a:r>
            <a:r>
              <a:rPr lang="en-US" i="1" dirty="0"/>
              <a:t> proposal </a:t>
            </a:r>
            <a:r>
              <a:rPr lang="en-US" i="1" dirty="0" err="1"/>
              <a:t>pendirian</a:t>
            </a:r>
            <a:r>
              <a:rPr lang="en-US" i="1" dirty="0"/>
              <a:t> </a:t>
            </a:r>
            <a:r>
              <a:rPr lang="en-US" i="1" dirty="0" err="1"/>
              <a:t>sebuah</a:t>
            </a:r>
            <a:r>
              <a:rPr lang="en-US" i="1" dirty="0"/>
              <a:t> </a:t>
            </a:r>
            <a:r>
              <a:rPr lang="en-US" i="1" dirty="0" err="1"/>
              <a:t>stasiun</a:t>
            </a:r>
            <a:r>
              <a:rPr lang="en-US" i="1" dirty="0"/>
              <a:t> </a:t>
            </a:r>
            <a:r>
              <a:rPr lang="en-US" i="1" dirty="0" err="1" smtClean="0"/>
              <a:t>televisi</a:t>
            </a:r>
            <a:r>
              <a:rPr lang="en-US" i="1" dirty="0" smtClean="0"/>
              <a:t>. </a:t>
            </a:r>
          </a:p>
          <a:p>
            <a:r>
              <a:rPr lang="en-US" i="1" dirty="0" smtClean="0"/>
              <a:t>Proposal </a:t>
            </a:r>
            <a:r>
              <a:rPr lang="en-US" i="1" dirty="0" err="1" smtClean="0"/>
              <a:t>meliputi</a:t>
            </a:r>
            <a:r>
              <a:rPr lang="en-US" i="1" dirty="0" smtClean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BAB I: PENDAHULUAN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BAB II: STRUKTUR ORGANISASI &amp; JOB DESCRIPTION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BAB III: RANCANGAN PROGRAM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BAB IV: SEGMENTASI DAN TARGET PEMASARAN</a:t>
            </a:r>
            <a:endParaRPr lang="en-US" i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8" name="Picture 2" descr="D:\GIF\baruandroi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2209800"/>
            <a:ext cx="1271847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7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REFERENSI</a:t>
            </a:r>
            <a:endParaRPr lang="en-US" b="1" dirty="0"/>
          </a:p>
        </p:txBody>
      </p:sp>
      <p:pic>
        <p:nvPicPr>
          <p:cNvPr id="4" name="Picture 2" descr="C:\Users\user\Downloads\Postkomodifikasi Me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506066"/>
            <a:ext cx="1295400" cy="1989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770740" cy="3603812"/>
          </a:xfrm>
        </p:spPr>
        <p:txBody>
          <a:bodyPr>
            <a:noAutofit/>
          </a:bodyPr>
          <a:lstStyle/>
          <a:p>
            <a:pPr lvl="0"/>
            <a:r>
              <a:rPr lang="id-ID" sz="1200" dirty="0" smtClean="0"/>
              <a:t> </a:t>
            </a:r>
            <a:r>
              <a:rPr lang="en-US" sz="1200" dirty="0" err="1"/>
              <a:t>Anggoro</a:t>
            </a:r>
            <a:r>
              <a:rPr lang="en-US" sz="1200" dirty="0"/>
              <a:t>, A. </a:t>
            </a:r>
            <a:r>
              <a:rPr lang="en-US" sz="1200" dirty="0" err="1"/>
              <a:t>Sapto</a:t>
            </a:r>
            <a:r>
              <a:rPr lang="en-US" sz="1200" dirty="0"/>
              <a:t>. 2012. </a:t>
            </a:r>
            <a:r>
              <a:rPr lang="en-US" sz="1200" i="1" dirty="0" err="1"/>
              <a:t>Detikcom</a:t>
            </a:r>
            <a:r>
              <a:rPr lang="en-US" sz="1200" i="1" dirty="0"/>
              <a:t>: </a:t>
            </a:r>
            <a:r>
              <a:rPr lang="en-US" sz="1200" i="1" dirty="0" err="1"/>
              <a:t>Legenda</a:t>
            </a:r>
            <a:r>
              <a:rPr lang="en-US" sz="1200" i="1" dirty="0"/>
              <a:t> Media Online</a:t>
            </a:r>
            <a:r>
              <a:rPr lang="en-US" sz="1200" dirty="0"/>
              <a:t>. Jakarta: </a:t>
            </a:r>
            <a:r>
              <a:rPr lang="en-US" sz="1200" dirty="0" err="1"/>
              <a:t>Buku</a:t>
            </a:r>
            <a:r>
              <a:rPr lang="en-US" sz="1200" dirty="0"/>
              <a:t> Kita.</a:t>
            </a:r>
          </a:p>
          <a:p>
            <a:pPr lvl="0"/>
            <a:r>
              <a:rPr lang="en-US" sz="1200" dirty="0" err="1"/>
              <a:t>Danesi</a:t>
            </a:r>
            <a:r>
              <a:rPr lang="en-US" sz="1200" dirty="0"/>
              <a:t>, Marcel. 2010. </a:t>
            </a:r>
            <a:r>
              <a:rPr lang="en-US" sz="1200" i="1" dirty="0" err="1"/>
              <a:t>Pengantar</a:t>
            </a:r>
            <a:r>
              <a:rPr lang="en-US" sz="1200" i="1" dirty="0"/>
              <a:t> </a:t>
            </a:r>
            <a:r>
              <a:rPr lang="en-US" sz="1200" i="1" dirty="0" err="1"/>
              <a:t>Memahami</a:t>
            </a:r>
            <a:r>
              <a:rPr lang="en-US" sz="1200" i="1" dirty="0"/>
              <a:t> </a:t>
            </a:r>
            <a:r>
              <a:rPr lang="en-US" sz="1200" i="1" dirty="0" err="1"/>
              <a:t>Semiotika</a:t>
            </a:r>
            <a:r>
              <a:rPr lang="en-US" sz="1200" i="1" dirty="0"/>
              <a:t> Media.</a:t>
            </a:r>
            <a:r>
              <a:rPr lang="en-US" sz="1200" dirty="0"/>
              <a:t>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id-ID" sz="1200" dirty="0"/>
              <a:t>Halim, Syaiful</a:t>
            </a:r>
            <a:r>
              <a:rPr lang="en-US" sz="1200" dirty="0"/>
              <a:t>. 2014. </a:t>
            </a:r>
            <a:r>
              <a:rPr lang="en-US" sz="1200" i="1" dirty="0" err="1"/>
              <a:t>Postkomodifikasi</a:t>
            </a:r>
            <a:r>
              <a:rPr lang="en-US" sz="1200" i="1" dirty="0"/>
              <a:t> Media</a:t>
            </a:r>
            <a:r>
              <a:rPr lang="en-US" sz="1200" dirty="0"/>
              <a:t>.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Heryanto</a:t>
            </a:r>
            <a:r>
              <a:rPr lang="en-US" sz="1200" dirty="0"/>
              <a:t>, Ariel. 2015. </a:t>
            </a:r>
            <a:r>
              <a:rPr lang="en-US" sz="1200" i="1" dirty="0" err="1"/>
              <a:t>Identitas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Kenikmatan</a:t>
            </a:r>
            <a:r>
              <a:rPr lang="en-US" sz="1200" i="1" dirty="0"/>
              <a:t>: </a:t>
            </a:r>
            <a:r>
              <a:rPr lang="en-US" sz="1200" i="1" dirty="0" err="1"/>
              <a:t>Politik</a:t>
            </a:r>
            <a:r>
              <a:rPr lang="en-US" sz="1200" i="1" dirty="0"/>
              <a:t> </a:t>
            </a:r>
            <a:r>
              <a:rPr lang="en-US" sz="1200" i="1" dirty="0" err="1"/>
              <a:t>Budaya</a:t>
            </a:r>
            <a:r>
              <a:rPr lang="en-US" sz="1200" i="1" dirty="0"/>
              <a:t> </a:t>
            </a:r>
            <a:r>
              <a:rPr lang="en-US" sz="1200" i="1" dirty="0" err="1"/>
              <a:t>Layar</a:t>
            </a:r>
            <a:r>
              <a:rPr lang="en-US" sz="1200" i="1" dirty="0"/>
              <a:t> Indonesia.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Morissan</a:t>
            </a:r>
            <a:r>
              <a:rPr lang="en-US" sz="1200" dirty="0"/>
              <a:t>. 2009. </a:t>
            </a:r>
            <a:r>
              <a:rPr lang="en-US" sz="1200" i="1" dirty="0" err="1"/>
              <a:t>Manajemen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i="1" dirty="0"/>
              <a:t>: </a:t>
            </a:r>
            <a:r>
              <a:rPr lang="en-US" sz="1200" i="1" dirty="0" err="1"/>
              <a:t>Strategi</a:t>
            </a:r>
            <a:r>
              <a:rPr lang="en-US" sz="1200" i="1" dirty="0"/>
              <a:t> </a:t>
            </a:r>
            <a:r>
              <a:rPr lang="en-US" sz="1200" i="1" dirty="0" err="1"/>
              <a:t>Mengelola</a:t>
            </a:r>
            <a:r>
              <a:rPr lang="en-US" sz="1200" i="1" dirty="0"/>
              <a:t> Radio &amp; </a:t>
            </a:r>
            <a:r>
              <a:rPr lang="en-US" sz="1200" i="1" dirty="0" err="1"/>
              <a:t>Televisi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Mosco</a:t>
            </a:r>
            <a:r>
              <a:rPr lang="en-US" sz="1200" dirty="0"/>
              <a:t>, Vincent. 2009. </a:t>
            </a:r>
            <a:r>
              <a:rPr lang="en-US" sz="1200" i="1" dirty="0"/>
              <a:t>The </a:t>
            </a:r>
            <a:r>
              <a:rPr lang="en-US" sz="1200" i="1" dirty="0" err="1"/>
              <a:t>Policial</a:t>
            </a:r>
            <a:r>
              <a:rPr lang="en-US" sz="1200" i="1" dirty="0"/>
              <a:t> Economy of Communication</a:t>
            </a:r>
            <a:r>
              <a:rPr lang="en-US" sz="1200" dirty="0"/>
              <a:t>. London: Sage Publication.</a:t>
            </a:r>
          </a:p>
          <a:p>
            <a:pPr lvl="0"/>
            <a:r>
              <a:rPr lang="en-US" sz="1200" dirty="0" err="1"/>
              <a:t>Pustaka</a:t>
            </a:r>
            <a:r>
              <a:rPr lang="en-US" sz="1200" dirty="0"/>
              <a:t> LP3ES Indonesia. 2006. </a:t>
            </a:r>
            <a:r>
              <a:rPr lang="en-US" sz="1200" i="1" dirty="0" err="1"/>
              <a:t>Jurnalisme</a:t>
            </a:r>
            <a:r>
              <a:rPr lang="en-US" sz="1200" i="1" dirty="0"/>
              <a:t> </a:t>
            </a:r>
            <a:r>
              <a:rPr lang="en-US" sz="1200" i="1" dirty="0" err="1"/>
              <a:t>Liputan</a:t>
            </a:r>
            <a:r>
              <a:rPr lang="en-US" sz="1200" i="1" dirty="0"/>
              <a:t> 6: </a:t>
            </a:r>
            <a:r>
              <a:rPr lang="en-US" sz="1200" i="1" dirty="0" err="1"/>
              <a:t>Antara</a:t>
            </a:r>
            <a:r>
              <a:rPr lang="en-US" sz="1200" i="1" dirty="0"/>
              <a:t> </a:t>
            </a:r>
            <a:r>
              <a:rPr lang="en-US" sz="1200" i="1" dirty="0" err="1"/>
              <a:t>Peristiwa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Ruang</a:t>
            </a:r>
            <a:r>
              <a:rPr lang="en-US" sz="1200" i="1" dirty="0"/>
              <a:t> </a:t>
            </a:r>
            <a:r>
              <a:rPr lang="en-US" sz="1200" i="1" dirty="0" err="1"/>
              <a:t>Publik</a:t>
            </a:r>
            <a:r>
              <a:rPr lang="en-US" sz="1200" dirty="0"/>
              <a:t>. Jakarta: LP3ES.</a:t>
            </a:r>
          </a:p>
          <a:p>
            <a:pPr lvl="0"/>
            <a:r>
              <a:rPr lang="en-US" sz="1200" dirty="0"/>
              <a:t>Rivers, William L.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kawan-kawan</a:t>
            </a:r>
            <a:r>
              <a:rPr lang="en-US" sz="1200" dirty="0"/>
              <a:t>. 2008. </a:t>
            </a:r>
            <a:r>
              <a:rPr lang="en-US" sz="1200" i="1" dirty="0"/>
              <a:t>Media Massa &amp; </a:t>
            </a:r>
            <a:r>
              <a:rPr lang="en-US" sz="1200" i="1" dirty="0" err="1"/>
              <a:t>Masyarakat</a:t>
            </a:r>
            <a:r>
              <a:rPr lang="en-US" sz="1200" i="1" dirty="0"/>
              <a:t> Modern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Stoner,AF</a:t>
            </a:r>
            <a:r>
              <a:rPr lang="en-US" sz="1200" dirty="0"/>
              <a:t> James </a:t>
            </a:r>
            <a:r>
              <a:rPr lang="en-US" sz="1200" dirty="0" err="1"/>
              <a:t>dkk</a:t>
            </a:r>
            <a:r>
              <a:rPr lang="en-US" sz="1200" dirty="0"/>
              <a:t>. 1996. </a:t>
            </a:r>
            <a:r>
              <a:rPr lang="en-US" sz="1200" i="1" dirty="0" err="1"/>
              <a:t>Manajemen</a:t>
            </a:r>
            <a:r>
              <a:rPr lang="en-US" sz="1200" i="1" dirty="0"/>
              <a:t>: </a:t>
            </a:r>
            <a:r>
              <a:rPr lang="en-US" sz="1200" i="1" dirty="0" err="1"/>
              <a:t>Jilid</a:t>
            </a:r>
            <a:r>
              <a:rPr lang="en-US" sz="1200" i="1" dirty="0"/>
              <a:t> 1</a:t>
            </a:r>
            <a:r>
              <a:rPr lang="en-US" sz="1200" dirty="0"/>
              <a:t>. Jakarta: </a:t>
            </a:r>
            <a:r>
              <a:rPr lang="en-US" sz="1200" dirty="0" err="1"/>
              <a:t>Prehalindo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Sudibyo</a:t>
            </a:r>
            <a:r>
              <a:rPr lang="en-US" sz="1200" dirty="0"/>
              <a:t>, </a:t>
            </a:r>
            <a:r>
              <a:rPr lang="en-US" sz="1200" dirty="0" err="1"/>
              <a:t>Agus</a:t>
            </a:r>
            <a:r>
              <a:rPr lang="en-US" sz="1200" dirty="0"/>
              <a:t>. 2004. </a:t>
            </a:r>
            <a:r>
              <a:rPr lang="en-US" sz="1200" i="1" dirty="0" err="1"/>
              <a:t>Ekonomi</a:t>
            </a:r>
            <a:r>
              <a:rPr lang="en-US" sz="1200" i="1" dirty="0"/>
              <a:t>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___________. 2009.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Pertarungan</a:t>
            </a:r>
            <a:r>
              <a:rPr lang="en-US" sz="1200" i="1" dirty="0"/>
              <a:t> </a:t>
            </a:r>
            <a:r>
              <a:rPr lang="en-US" sz="1200" i="1" dirty="0" err="1"/>
              <a:t>Wacana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Sutamat</a:t>
            </a:r>
            <a:r>
              <a:rPr lang="en-US" sz="1200" dirty="0"/>
              <a:t>, </a:t>
            </a:r>
            <a:r>
              <a:rPr lang="en-US" sz="1200" dirty="0" err="1"/>
              <a:t>Mamak</a:t>
            </a:r>
            <a:r>
              <a:rPr lang="en-US" sz="1200" dirty="0"/>
              <a:t>. 2012. </a:t>
            </a:r>
            <a:r>
              <a:rPr lang="en-US" sz="1200" i="1" dirty="0" err="1"/>
              <a:t>Kompas</a:t>
            </a:r>
            <a:r>
              <a:rPr lang="en-US" sz="1200" i="1" dirty="0"/>
              <a:t>: </a:t>
            </a:r>
            <a:r>
              <a:rPr lang="en-US" sz="1200" i="1" dirty="0" err="1"/>
              <a:t>Menjadi</a:t>
            </a:r>
            <a:r>
              <a:rPr lang="en-US" sz="1200" i="1" dirty="0"/>
              <a:t> Perkasa </a:t>
            </a:r>
            <a:r>
              <a:rPr lang="en-US" sz="1200" i="1" dirty="0" err="1"/>
              <a:t>Karena</a:t>
            </a:r>
            <a:r>
              <a:rPr lang="en-US" sz="1200" i="1" dirty="0"/>
              <a:t> Kata. </a:t>
            </a:r>
            <a:r>
              <a:rPr lang="en-US" sz="1200" dirty="0"/>
              <a:t>Yogyakarta: </a:t>
            </a:r>
            <a:r>
              <a:rPr lang="en-US" sz="1200" dirty="0" err="1"/>
              <a:t>Galangpress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Tempo. 2011. </a:t>
            </a:r>
            <a:r>
              <a:rPr lang="en-US" sz="1200" i="1" dirty="0" err="1"/>
              <a:t>Cerita</a:t>
            </a:r>
            <a:r>
              <a:rPr lang="en-US" sz="1200" i="1" dirty="0"/>
              <a:t> Di </a:t>
            </a:r>
            <a:r>
              <a:rPr lang="en-US" sz="1200" i="1" dirty="0" err="1"/>
              <a:t>Balik</a:t>
            </a:r>
            <a:r>
              <a:rPr lang="en-US" sz="1200" i="1" dirty="0"/>
              <a:t> </a:t>
            </a:r>
            <a:r>
              <a:rPr lang="en-US" sz="1200" i="1" dirty="0" err="1"/>
              <a:t>Dapur</a:t>
            </a:r>
            <a:r>
              <a:rPr lang="en-US" sz="1200" i="1" dirty="0"/>
              <a:t> Tempo.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 smtClean="0"/>
              <a:t>.</a:t>
            </a:r>
          </a:p>
          <a:p>
            <a:r>
              <a:rPr lang="en-US" sz="1200" dirty="0" err="1"/>
              <a:t>Triharyanto</a:t>
            </a:r>
            <a:r>
              <a:rPr lang="en-US" sz="1200" dirty="0"/>
              <a:t>, Basil (</a:t>
            </a:r>
            <a:r>
              <a:rPr lang="en-US" sz="1200" dirty="0" err="1"/>
              <a:t>ed</a:t>
            </a:r>
            <a:r>
              <a:rPr lang="en-US" sz="1200" dirty="0"/>
              <a:t>). 2013. </a:t>
            </a:r>
            <a:r>
              <a:rPr lang="en-US" sz="1200" i="1" dirty="0" err="1"/>
              <a:t>Dapur</a:t>
            </a:r>
            <a:r>
              <a:rPr lang="en-US" sz="1200" i="1" dirty="0"/>
              <a:t> Media.</a:t>
            </a:r>
            <a:r>
              <a:rPr lang="en-US" sz="1200" dirty="0"/>
              <a:t> Jakarta: </a:t>
            </a:r>
            <a:r>
              <a:rPr lang="en-US" sz="1200" dirty="0" err="1"/>
              <a:t>Yayasan</a:t>
            </a:r>
            <a:r>
              <a:rPr lang="en-US" sz="1200" dirty="0"/>
              <a:t> </a:t>
            </a:r>
            <a:r>
              <a:rPr lang="en-US" sz="1200" dirty="0" err="1"/>
              <a:t>Pantau</a:t>
            </a:r>
            <a:r>
              <a:rPr lang="en-US" sz="1200"/>
              <a:t>.</a:t>
            </a:r>
          </a:p>
          <a:p>
            <a:pPr lvl="0"/>
            <a:endParaRPr lang="en-US" sz="1200" dirty="0"/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84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r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2600"/>
            <a:ext cx="5828466" cy="3200400"/>
          </a:xfrm>
          <a:prstGeom prst="rect">
            <a:avLst/>
          </a:prstGeom>
        </p:spPr>
      </p:pic>
      <p:pic>
        <p:nvPicPr>
          <p:cNvPr id="3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451</TotalTime>
  <Words>390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Pushpin</vt:lpstr>
      <vt:lpstr>MANAJEMEN MEDIA  </vt:lpstr>
      <vt:lpstr>MANAJEMEN MEDIA TELEVISI    </vt:lpstr>
      <vt:lpstr>MANAJEMEN + MEDIA TELEVISI</vt:lpstr>
      <vt:lpstr>MODEL INDUSTRI MEDIA TELEVISI</vt:lpstr>
      <vt:lpstr>ORGANISASI MEDIA TELEVISI</vt:lpstr>
      <vt:lpstr>SUMBER PENDAPATAN MEDIA TELEVISI</vt:lpstr>
      <vt:lpstr>TUGAS </vt:lpstr>
      <vt:lpstr>REFERENSI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PRODUKSI TELEVISI</dc:title>
  <dc:creator>U53R</dc:creator>
  <cp:lastModifiedBy>user</cp:lastModifiedBy>
  <cp:revision>67</cp:revision>
  <dcterms:created xsi:type="dcterms:W3CDTF">2010-01-13T02:45:16Z</dcterms:created>
  <dcterms:modified xsi:type="dcterms:W3CDTF">2017-11-12T02:58:37Z</dcterms:modified>
</cp:coreProperties>
</file>