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96" r:id="rId2"/>
    <p:sldId id="284" r:id="rId3"/>
    <p:sldId id="290" r:id="rId4"/>
    <p:sldId id="292" r:id="rId5"/>
    <p:sldId id="291" r:id="rId6"/>
    <p:sldId id="294" r:id="rId7"/>
    <p:sldId id="293" r:id="rId8"/>
    <p:sldId id="29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F8F-EC90-4167-A8E4-6AC02CA312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5943600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MANAJEMEN </a:t>
            </a:r>
            <a:r>
              <a:rPr lang="en-US" b="1" dirty="0" smtClean="0"/>
              <a:t>RUMAH PRODUKSI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filosofis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historis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film;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;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FILM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FILM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MODEL INDUSTRI MEDIA FILM</a:t>
            </a:r>
            <a:endParaRPr lang="en-US" sz="32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INDUSTRI MEDIA FILM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TEKNOLOGI, KEBUTUHAN WAWASAN, PROPAGANDA, DAN BISNIS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FILM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FILM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411361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KREATIF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30480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BISNIS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2639961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3276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2639961"/>
            <a:ext cx="19050" cy="646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6962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STRUKTUR FUNGSIONAL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819400" y="1524000"/>
            <a:ext cx="2819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PRODUSER EKSEKUTIF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68444" y="2286000"/>
            <a:ext cx="2241756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PRODUSER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26509" y="3200400"/>
            <a:ext cx="2603091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MANAJER PRODUKSI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26509" y="3996813"/>
            <a:ext cx="260309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 DESIGNER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26509" y="4758813"/>
            <a:ext cx="260309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PEMASARAN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19135" y="5520813"/>
            <a:ext cx="260309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KEUANGAN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38200" y="3972232"/>
            <a:ext cx="2222091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PENULIS SKENARIO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38200" y="4734232"/>
            <a:ext cx="2222091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KRU TEKNIK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55406" y="3200400"/>
            <a:ext cx="2241756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SUTRADARA</a:t>
            </a:r>
            <a:endParaRPr lang="en-US" dirty="0"/>
          </a:p>
        </p:txBody>
      </p:sp>
      <p:pic>
        <p:nvPicPr>
          <p:cNvPr id="13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SUMBER PENDAPATAN MEDIA FILM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88342"/>
            <a:ext cx="2514600" cy="19836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FILM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590800"/>
            <a:ext cx="3200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DISTRIBUSI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3124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43400" y="3657600"/>
            <a:ext cx="3200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IKLAN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1400" y="4191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508</TotalTime>
  <Words>357</Words>
  <Application>Microsoft Office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MANAJEMEN MEDIA  </vt:lpstr>
      <vt:lpstr>MANAJEMEN RUMAH PRODUKSI    </vt:lpstr>
      <vt:lpstr>MANAJEMEN + MEDIA FILM</vt:lpstr>
      <vt:lpstr>MODEL INDUSTRI MEDIA FILM</vt:lpstr>
      <vt:lpstr>ORGANISASI MEDIA FILM</vt:lpstr>
      <vt:lpstr>STRUKTUR FUNGSIONAL</vt:lpstr>
      <vt:lpstr>SUMBER PENDAPATAN MEDIA FILM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71</cp:revision>
  <dcterms:created xsi:type="dcterms:W3CDTF">2010-01-13T02:45:16Z</dcterms:created>
  <dcterms:modified xsi:type="dcterms:W3CDTF">2017-11-12T02:58:40Z</dcterms:modified>
</cp:coreProperties>
</file>