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1"/>
  </p:notesMasterIdLst>
  <p:sldIdLst>
    <p:sldId id="296" r:id="rId2"/>
    <p:sldId id="284" r:id="rId3"/>
    <p:sldId id="290" r:id="rId4"/>
    <p:sldId id="292" r:id="rId5"/>
    <p:sldId id="291" r:id="rId6"/>
    <p:sldId id="294" r:id="rId7"/>
    <p:sldId id="293" r:id="rId8"/>
    <p:sldId id="295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935F0-C45F-4EB6-B73F-FE00934C3D42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99F8F-EC90-4167-A8E4-6AC02CA31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9F8F-EC90-4167-A8E4-6AC02CA312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38862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MANAJEMEN </a:t>
            </a:r>
            <a:r>
              <a:rPr lang="en-US" b="1" dirty="0" smtClean="0"/>
              <a:t>MEDIA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459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3886200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MANAJEMEN MEDIA </a:t>
            </a:r>
            <a:r>
              <a:rPr lang="en-US" b="1" dirty="0" smtClean="0"/>
              <a:t>SIBER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0" y="3886200"/>
            <a:ext cx="4724400" cy="1374422"/>
          </a:xfrm>
        </p:spPr>
        <p:txBody>
          <a:bodyPr>
            <a:normAutofit/>
          </a:bodyPr>
          <a:lstStyle/>
          <a:p>
            <a:pPr algn="r"/>
            <a:r>
              <a:rPr lang="en-US" sz="1600" dirty="0" err="1"/>
              <a:t>Aspek</a:t>
            </a:r>
            <a:r>
              <a:rPr lang="en-US" sz="1600" dirty="0"/>
              <a:t> </a:t>
            </a:r>
            <a:r>
              <a:rPr lang="en-US" sz="1600" dirty="0" err="1"/>
              <a:t>filosofis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historis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r>
              <a:rPr lang="en-US" sz="1600" dirty="0"/>
              <a:t> media online; </a:t>
            </a:r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; </a:t>
            </a:r>
            <a:r>
              <a:rPr lang="en-US" sz="1600" dirty="0" err="1"/>
              <a:t>distribusi</a:t>
            </a:r>
            <a:r>
              <a:rPr lang="en-US" sz="1600" dirty="0"/>
              <a:t> </a:t>
            </a:r>
            <a:r>
              <a:rPr lang="en-US" sz="1600" dirty="0" err="1"/>
              <a:t>wewenang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tanggung</a:t>
            </a:r>
            <a:r>
              <a:rPr lang="en-US" sz="1600" dirty="0"/>
              <a:t> </a:t>
            </a:r>
            <a:r>
              <a:rPr lang="en-US" sz="1600" dirty="0" err="1"/>
              <a:t>jawab</a:t>
            </a:r>
            <a:r>
              <a:rPr lang="en-US" sz="1600" dirty="0"/>
              <a:t> per </a:t>
            </a:r>
            <a:r>
              <a:rPr lang="en-US" sz="1600" dirty="0" err="1"/>
              <a:t>bidang</a:t>
            </a:r>
            <a:r>
              <a:rPr lang="en-US" sz="1600" dirty="0"/>
              <a:t>;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pendapatan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;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masa</a:t>
            </a:r>
            <a:r>
              <a:rPr lang="en-US" sz="1600" dirty="0"/>
              <a:t> </a:t>
            </a:r>
            <a:r>
              <a:rPr lang="en-US" sz="1600" dirty="0" err="1"/>
              <a:t>depan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r>
              <a:rPr lang="en-US" sz="1600" dirty="0"/>
              <a:t> media </a:t>
            </a:r>
            <a:r>
              <a:rPr lang="en-US" sz="1600" dirty="0" err="1" smtClean="0"/>
              <a:t>siber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969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MANAJEMEN + MEDIA SIBER</a:t>
            </a:r>
            <a:endParaRPr lang="en-US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447800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MANAJEMEN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4502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MERENCANAKAN</a:t>
            </a:r>
          </a:p>
          <a:p>
            <a:pPr algn="ctr"/>
            <a:r>
              <a:rPr lang="en-US" sz="1400" dirty="0" smtClean="0"/>
              <a:t>(PLANNING)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343400" y="2086897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MENGORGANISASIKAN</a:t>
            </a:r>
          </a:p>
          <a:p>
            <a:pPr algn="ctr"/>
            <a:r>
              <a:rPr lang="en-US" sz="1400" dirty="0" smtClean="0"/>
              <a:t>(ORGANIZING)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343400" y="27456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MEMIMPIN</a:t>
            </a:r>
          </a:p>
          <a:p>
            <a:pPr algn="ctr"/>
            <a:r>
              <a:rPr lang="en-US" sz="1400" dirty="0" smtClean="0"/>
              <a:t>(LEADING)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328652" y="34314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MENGENDALIKAN</a:t>
            </a:r>
          </a:p>
          <a:p>
            <a:pPr algn="ctr"/>
            <a:r>
              <a:rPr lang="en-US" sz="1400" dirty="0" smtClean="0"/>
              <a:t>(CONTROLLING)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81400" y="1678858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2315497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8658" y="2974258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6200" y="1678858"/>
            <a:ext cx="2458" cy="198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14400" y="4188542"/>
            <a:ext cx="2514600" cy="14502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INDUSTRI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MEDIA SIBER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1752600" y="3473196"/>
            <a:ext cx="990600" cy="4892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88658" y="3660058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MODEL INDUSTRI MEDIA SIBER</a:t>
            </a:r>
            <a:endParaRPr lang="en-US" sz="3200" b="1" dirty="0"/>
          </a:p>
        </p:txBody>
      </p:sp>
      <p:pic>
        <p:nvPicPr>
          <p:cNvPr id="13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838200" y="1752600"/>
            <a:ext cx="16002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INDUSTRI </a:t>
            </a:r>
            <a:r>
              <a:rPr lang="en-US" sz="1600" b="1" smtClean="0">
                <a:solidFill>
                  <a:schemeClr val="bg1"/>
                </a:solidFill>
              </a:rPr>
              <a:t>MEDIA SIBER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19400" y="2971800"/>
            <a:ext cx="17526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SEJARAH 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819400" y="4038600"/>
            <a:ext cx="1752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FILOSOFIS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2819400" y="5181600"/>
            <a:ext cx="1752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REALITAS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410200" y="28956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TEKNOLOGI, KEBUTUHAN WAWASAN, PROPAGANDA, DAN BISNIS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5410200" y="39624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METAFORA MEDIA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5410200" y="50292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KEBUTUHAN KHALAYAK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600200" y="33528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600200" y="44196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00200" y="55626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648200" y="3352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648200" y="4419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48200" y="5562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90500" y="4152900"/>
            <a:ext cx="281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3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ORGANISASI MEDIA SIBER</a:t>
            </a:r>
            <a:endParaRPr lang="en-US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981200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INDUSTRI MEDIA SIBER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9836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CONTENT MANAGEMENT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343400" y="2620297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WEB MANAGEMENT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81400" y="2212258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2848897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6200" y="2212258"/>
            <a:ext cx="38100" cy="1369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343400" y="3352800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PERUSAHAAN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962400" y="35814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STRUKTUR MANAJEMEN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657600" y="1524000"/>
            <a:ext cx="28194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PIMPINAN UMUM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47800" y="2590800"/>
            <a:ext cx="28194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PIMPINAN REDAKSI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26509" y="2615381"/>
            <a:ext cx="28194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PIMPINAN PERUSAHAAN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8374" y="3352800"/>
            <a:ext cx="222209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REDAKTUR PELAKSANA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88374" y="4114800"/>
            <a:ext cx="222209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REDAKTUR/ </a:t>
            </a:r>
          </a:p>
          <a:p>
            <a:pPr algn="ctr"/>
            <a:r>
              <a:rPr lang="en-US" dirty="0" smtClean="0"/>
              <a:t>PENULIS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81000" y="4876800"/>
            <a:ext cx="222209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REPORTER/</a:t>
            </a:r>
          </a:p>
          <a:p>
            <a:pPr algn="ctr"/>
            <a:r>
              <a:rPr lang="en-US" dirty="0" smtClean="0"/>
              <a:t>FOTOGRAFER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00665" y="5638800"/>
            <a:ext cx="222209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PENATA GRAFIS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626509" y="3411794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PEMASARAN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626509" y="4173794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KEUANGAN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619135" y="4935794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SDM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861187" y="3362632"/>
            <a:ext cx="222209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MANAGER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861187" y="4124632"/>
            <a:ext cx="222209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PROGRAMER 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853813" y="4886632"/>
            <a:ext cx="222209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TECHNIC SUPPORT</a:t>
            </a:r>
            <a:endParaRPr lang="en-US" dirty="0"/>
          </a:p>
        </p:txBody>
      </p:sp>
      <p:pic>
        <p:nvPicPr>
          <p:cNvPr id="18" name="Picture 2" descr="D:\up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SUMBER PENDAPATAN MEDIA SIBER</a:t>
            </a:r>
            <a:endParaRPr lang="en-US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2588342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INDUSTRI MEDIA SIBER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2895600"/>
            <a:ext cx="32004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IKLAN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81400" y="34290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4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REFERENSI</a:t>
            </a:r>
            <a:endParaRPr lang="en-US" b="1" dirty="0"/>
          </a:p>
        </p:txBody>
      </p:sp>
      <p:pic>
        <p:nvPicPr>
          <p:cNvPr id="4" name="Picture 2" descr="C:\Users\user\Downloads\Postkomodifikasi 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53666"/>
            <a:ext cx="1295400" cy="1989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770740" cy="3603812"/>
          </a:xfrm>
        </p:spPr>
        <p:txBody>
          <a:bodyPr>
            <a:noAutofit/>
          </a:bodyPr>
          <a:lstStyle/>
          <a:p>
            <a:pPr lvl="0"/>
            <a:r>
              <a:rPr lang="id-ID" sz="1200" dirty="0" smtClean="0"/>
              <a:t> </a:t>
            </a:r>
            <a:r>
              <a:rPr lang="en-US" sz="1200" dirty="0" err="1"/>
              <a:t>Anggoro</a:t>
            </a:r>
            <a:r>
              <a:rPr lang="en-US" sz="1200" dirty="0"/>
              <a:t>, A. </a:t>
            </a:r>
            <a:r>
              <a:rPr lang="en-US" sz="1200" dirty="0" err="1"/>
              <a:t>Sapto</a:t>
            </a:r>
            <a:r>
              <a:rPr lang="en-US" sz="1200" dirty="0"/>
              <a:t>. 2012. </a:t>
            </a:r>
            <a:r>
              <a:rPr lang="en-US" sz="1200" i="1" dirty="0" err="1"/>
              <a:t>Detikcom</a:t>
            </a:r>
            <a:r>
              <a:rPr lang="en-US" sz="1200" i="1" dirty="0"/>
              <a:t>: </a:t>
            </a:r>
            <a:r>
              <a:rPr lang="en-US" sz="1200" i="1" dirty="0" err="1"/>
              <a:t>Legenda</a:t>
            </a:r>
            <a:r>
              <a:rPr lang="en-US" sz="1200" i="1" dirty="0"/>
              <a:t> Media Online</a:t>
            </a:r>
            <a:r>
              <a:rPr lang="en-US" sz="1200" dirty="0"/>
              <a:t>. Jakarta: </a:t>
            </a:r>
            <a:r>
              <a:rPr lang="en-US" sz="1200" dirty="0" err="1"/>
              <a:t>Buku</a:t>
            </a:r>
            <a:r>
              <a:rPr lang="en-US" sz="1200" dirty="0"/>
              <a:t> Kita.</a:t>
            </a:r>
          </a:p>
          <a:p>
            <a:pPr lvl="0"/>
            <a:r>
              <a:rPr lang="en-US" sz="1200" dirty="0" err="1"/>
              <a:t>Danesi</a:t>
            </a:r>
            <a:r>
              <a:rPr lang="en-US" sz="1200" dirty="0"/>
              <a:t>, Marcel. 2010. </a:t>
            </a:r>
            <a:r>
              <a:rPr lang="en-US" sz="1200" i="1" dirty="0" err="1"/>
              <a:t>Pengantar</a:t>
            </a:r>
            <a:r>
              <a:rPr lang="en-US" sz="1200" i="1" dirty="0"/>
              <a:t> </a:t>
            </a:r>
            <a:r>
              <a:rPr lang="en-US" sz="1200" i="1" dirty="0" err="1"/>
              <a:t>Memahami</a:t>
            </a:r>
            <a:r>
              <a:rPr lang="en-US" sz="1200" i="1" dirty="0"/>
              <a:t> </a:t>
            </a:r>
            <a:r>
              <a:rPr lang="en-US" sz="1200" i="1" dirty="0" err="1"/>
              <a:t>Semiotika</a:t>
            </a:r>
            <a:r>
              <a:rPr lang="en-US" sz="1200" i="1" dirty="0"/>
              <a:t> Media.</a:t>
            </a:r>
            <a:r>
              <a:rPr lang="en-US" sz="1200" dirty="0"/>
              <a:t>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id-ID" sz="1200" dirty="0"/>
              <a:t>Halim, Syaiful</a:t>
            </a:r>
            <a:r>
              <a:rPr lang="en-US" sz="1200" dirty="0"/>
              <a:t>. 2014. </a:t>
            </a:r>
            <a:r>
              <a:rPr lang="en-US" sz="1200" i="1" dirty="0" err="1"/>
              <a:t>Postkomodifikasi</a:t>
            </a:r>
            <a:r>
              <a:rPr lang="en-US" sz="1200" i="1" dirty="0"/>
              <a:t> Media</a:t>
            </a:r>
            <a:r>
              <a:rPr lang="en-US" sz="1200" dirty="0"/>
              <a:t>.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Heryanto</a:t>
            </a:r>
            <a:r>
              <a:rPr lang="en-US" sz="1200" dirty="0"/>
              <a:t>, Ariel. 2015. </a:t>
            </a:r>
            <a:r>
              <a:rPr lang="en-US" sz="1200" i="1" dirty="0" err="1"/>
              <a:t>Identitas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Kenikmatan</a:t>
            </a:r>
            <a:r>
              <a:rPr lang="en-US" sz="1200" i="1" dirty="0"/>
              <a:t>: </a:t>
            </a:r>
            <a:r>
              <a:rPr lang="en-US" sz="1200" i="1" dirty="0" err="1"/>
              <a:t>Politik</a:t>
            </a:r>
            <a:r>
              <a:rPr lang="en-US" sz="1200" i="1" dirty="0"/>
              <a:t> </a:t>
            </a:r>
            <a:r>
              <a:rPr lang="en-US" sz="1200" i="1" dirty="0" err="1"/>
              <a:t>Budaya</a:t>
            </a:r>
            <a:r>
              <a:rPr lang="en-US" sz="1200" i="1" dirty="0"/>
              <a:t> </a:t>
            </a:r>
            <a:r>
              <a:rPr lang="en-US" sz="1200" i="1" dirty="0" err="1"/>
              <a:t>Layar</a:t>
            </a:r>
            <a:r>
              <a:rPr lang="en-US" sz="1200" i="1" dirty="0"/>
              <a:t> Indonesia.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Morissan</a:t>
            </a:r>
            <a:r>
              <a:rPr lang="en-US" sz="1200" dirty="0"/>
              <a:t>. 2009. </a:t>
            </a:r>
            <a:r>
              <a:rPr lang="en-US" sz="1200" i="1" dirty="0" err="1"/>
              <a:t>Manajemen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i="1" dirty="0"/>
              <a:t>: </a:t>
            </a:r>
            <a:r>
              <a:rPr lang="en-US" sz="1200" i="1" dirty="0" err="1"/>
              <a:t>Strategi</a:t>
            </a:r>
            <a:r>
              <a:rPr lang="en-US" sz="1200" i="1" dirty="0"/>
              <a:t> </a:t>
            </a:r>
            <a:r>
              <a:rPr lang="en-US" sz="1200" i="1" dirty="0" err="1"/>
              <a:t>Mengelola</a:t>
            </a:r>
            <a:r>
              <a:rPr lang="en-US" sz="1200" i="1" dirty="0"/>
              <a:t> Radio &amp; </a:t>
            </a:r>
            <a:r>
              <a:rPr lang="en-US" sz="1200" i="1" dirty="0" err="1"/>
              <a:t>Televisi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Mosco</a:t>
            </a:r>
            <a:r>
              <a:rPr lang="en-US" sz="1200" dirty="0"/>
              <a:t>, Vincent. 2009. </a:t>
            </a:r>
            <a:r>
              <a:rPr lang="en-US" sz="1200" i="1" dirty="0"/>
              <a:t>The </a:t>
            </a:r>
            <a:r>
              <a:rPr lang="en-US" sz="1200" i="1" dirty="0" err="1"/>
              <a:t>Policial</a:t>
            </a:r>
            <a:r>
              <a:rPr lang="en-US" sz="1200" i="1" dirty="0"/>
              <a:t> Economy of Communication</a:t>
            </a:r>
            <a:r>
              <a:rPr lang="en-US" sz="1200" dirty="0"/>
              <a:t>. London: Sage Publication.</a:t>
            </a:r>
          </a:p>
          <a:p>
            <a:pPr lvl="0"/>
            <a:r>
              <a:rPr lang="en-US" sz="1200" dirty="0" err="1"/>
              <a:t>Pustaka</a:t>
            </a:r>
            <a:r>
              <a:rPr lang="en-US" sz="1200" dirty="0"/>
              <a:t> LP3ES Indonesia. 2006. </a:t>
            </a:r>
            <a:r>
              <a:rPr lang="en-US" sz="1200" i="1" dirty="0" err="1"/>
              <a:t>Jurnalisme</a:t>
            </a:r>
            <a:r>
              <a:rPr lang="en-US" sz="1200" i="1" dirty="0"/>
              <a:t> </a:t>
            </a:r>
            <a:r>
              <a:rPr lang="en-US" sz="1200" i="1" dirty="0" err="1"/>
              <a:t>Liputan</a:t>
            </a:r>
            <a:r>
              <a:rPr lang="en-US" sz="1200" i="1" dirty="0"/>
              <a:t> 6: </a:t>
            </a:r>
            <a:r>
              <a:rPr lang="en-US" sz="1200" i="1" dirty="0" err="1"/>
              <a:t>Antara</a:t>
            </a:r>
            <a:r>
              <a:rPr lang="en-US" sz="1200" i="1" dirty="0"/>
              <a:t> </a:t>
            </a:r>
            <a:r>
              <a:rPr lang="en-US" sz="1200" i="1" dirty="0" err="1"/>
              <a:t>Peristiwa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Ruang</a:t>
            </a:r>
            <a:r>
              <a:rPr lang="en-US" sz="1200" i="1" dirty="0"/>
              <a:t> </a:t>
            </a:r>
            <a:r>
              <a:rPr lang="en-US" sz="1200" i="1" dirty="0" err="1"/>
              <a:t>Publik</a:t>
            </a:r>
            <a:r>
              <a:rPr lang="en-US" sz="1200" dirty="0"/>
              <a:t>. Jakarta: LP3ES.</a:t>
            </a:r>
          </a:p>
          <a:p>
            <a:pPr lvl="0"/>
            <a:r>
              <a:rPr lang="en-US" sz="1200" dirty="0"/>
              <a:t>Rivers, William L.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kawan-kawan</a:t>
            </a:r>
            <a:r>
              <a:rPr lang="en-US" sz="1200" dirty="0"/>
              <a:t>. 2008. </a:t>
            </a:r>
            <a:r>
              <a:rPr lang="en-US" sz="1200" i="1" dirty="0"/>
              <a:t>Media Massa &amp; </a:t>
            </a:r>
            <a:r>
              <a:rPr lang="en-US" sz="1200" i="1" dirty="0" err="1"/>
              <a:t>Masyarakat</a:t>
            </a:r>
            <a:r>
              <a:rPr lang="en-US" sz="1200" i="1" dirty="0"/>
              <a:t> Modern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Stoner,AF</a:t>
            </a:r>
            <a:r>
              <a:rPr lang="en-US" sz="1200" dirty="0"/>
              <a:t> James </a:t>
            </a:r>
            <a:r>
              <a:rPr lang="en-US" sz="1200" dirty="0" err="1"/>
              <a:t>dkk</a:t>
            </a:r>
            <a:r>
              <a:rPr lang="en-US" sz="1200" dirty="0"/>
              <a:t>. 1996. </a:t>
            </a:r>
            <a:r>
              <a:rPr lang="en-US" sz="1200" i="1" dirty="0" err="1"/>
              <a:t>Manajemen</a:t>
            </a:r>
            <a:r>
              <a:rPr lang="en-US" sz="1200" i="1" dirty="0"/>
              <a:t>: </a:t>
            </a:r>
            <a:r>
              <a:rPr lang="en-US" sz="1200" i="1" dirty="0" err="1"/>
              <a:t>Jilid</a:t>
            </a:r>
            <a:r>
              <a:rPr lang="en-US" sz="1200" i="1" dirty="0"/>
              <a:t> 1</a:t>
            </a:r>
            <a:r>
              <a:rPr lang="en-US" sz="1200" dirty="0"/>
              <a:t>. Jakarta: </a:t>
            </a:r>
            <a:r>
              <a:rPr lang="en-US" sz="1200" dirty="0" err="1"/>
              <a:t>Prehalindo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Sudibyo</a:t>
            </a:r>
            <a:r>
              <a:rPr lang="en-US" sz="1200" dirty="0"/>
              <a:t>, </a:t>
            </a:r>
            <a:r>
              <a:rPr lang="en-US" sz="1200" dirty="0" err="1"/>
              <a:t>Agus</a:t>
            </a:r>
            <a:r>
              <a:rPr lang="en-US" sz="1200" dirty="0"/>
              <a:t>. 2004. </a:t>
            </a:r>
            <a:r>
              <a:rPr lang="en-US" sz="1200" i="1" dirty="0" err="1"/>
              <a:t>Ekonomi</a:t>
            </a:r>
            <a:r>
              <a:rPr lang="en-US" sz="1200" i="1" dirty="0"/>
              <a:t>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___________. 2009.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Pertarungan</a:t>
            </a:r>
            <a:r>
              <a:rPr lang="en-US" sz="1200" i="1" dirty="0"/>
              <a:t> </a:t>
            </a:r>
            <a:r>
              <a:rPr lang="en-US" sz="1200" i="1" dirty="0" err="1"/>
              <a:t>Wacana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Sutamat</a:t>
            </a:r>
            <a:r>
              <a:rPr lang="en-US" sz="1200" dirty="0"/>
              <a:t>, </a:t>
            </a:r>
            <a:r>
              <a:rPr lang="en-US" sz="1200" dirty="0" err="1"/>
              <a:t>Mamak</a:t>
            </a:r>
            <a:r>
              <a:rPr lang="en-US" sz="1200" dirty="0"/>
              <a:t>. 2012. </a:t>
            </a:r>
            <a:r>
              <a:rPr lang="en-US" sz="1200" i="1" dirty="0" err="1"/>
              <a:t>Kompas</a:t>
            </a:r>
            <a:r>
              <a:rPr lang="en-US" sz="1200" i="1" dirty="0"/>
              <a:t>: </a:t>
            </a:r>
            <a:r>
              <a:rPr lang="en-US" sz="1200" i="1" dirty="0" err="1"/>
              <a:t>Menjadi</a:t>
            </a:r>
            <a:r>
              <a:rPr lang="en-US" sz="1200" i="1" dirty="0"/>
              <a:t> Perkasa </a:t>
            </a:r>
            <a:r>
              <a:rPr lang="en-US" sz="1200" i="1" dirty="0" err="1"/>
              <a:t>Karena</a:t>
            </a:r>
            <a:r>
              <a:rPr lang="en-US" sz="1200" i="1" dirty="0"/>
              <a:t> Kata. </a:t>
            </a:r>
            <a:r>
              <a:rPr lang="en-US" sz="1200" dirty="0"/>
              <a:t>Yogyakarta: </a:t>
            </a:r>
            <a:r>
              <a:rPr lang="en-US" sz="1200" dirty="0" err="1"/>
              <a:t>Galangpress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Tempo. 2011. </a:t>
            </a:r>
            <a:r>
              <a:rPr lang="en-US" sz="1200" i="1" dirty="0" err="1"/>
              <a:t>Cerita</a:t>
            </a:r>
            <a:r>
              <a:rPr lang="en-US" sz="1200" i="1" dirty="0"/>
              <a:t> Di </a:t>
            </a:r>
            <a:r>
              <a:rPr lang="en-US" sz="1200" i="1" dirty="0" err="1"/>
              <a:t>Balik</a:t>
            </a:r>
            <a:r>
              <a:rPr lang="en-US" sz="1200" i="1" dirty="0"/>
              <a:t> </a:t>
            </a:r>
            <a:r>
              <a:rPr lang="en-US" sz="1200" i="1" dirty="0" err="1"/>
              <a:t>Dapur</a:t>
            </a:r>
            <a:r>
              <a:rPr lang="en-US" sz="1200" i="1" dirty="0"/>
              <a:t> Tempo.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 smtClean="0"/>
              <a:t>.</a:t>
            </a:r>
          </a:p>
          <a:p>
            <a:r>
              <a:rPr lang="en-US" sz="1200" dirty="0" err="1"/>
              <a:t>Triharyanto</a:t>
            </a:r>
            <a:r>
              <a:rPr lang="en-US" sz="1200" dirty="0"/>
              <a:t>, Basil (</a:t>
            </a:r>
            <a:r>
              <a:rPr lang="en-US" sz="1200" dirty="0" err="1"/>
              <a:t>ed</a:t>
            </a:r>
            <a:r>
              <a:rPr lang="en-US" sz="1200" dirty="0"/>
              <a:t>). 2013. </a:t>
            </a:r>
            <a:r>
              <a:rPr lang="en-US" sz="1200" i="1" dirty="0" err="1"/>
              <a:t>Dapur</a:t>
            </a:r>
            <a:r>
              <a:rPr lang="en-US" sz="1200" i="1" dirty="0"/>
              <a:t> Media.</a:t>
            </a:r>
            <a:r>
              <a:rPr lang="en-US" sz="1200" dirty="0"/>
              <a:t> Jakarta: </a:t>
            </a:r>
            <a:r>
              <a:rPr lang="en-US" sz="1200" dirty="0" err="1"/>
              <a:t>Yayasan</a:t>
            </a:r>
            <a:r>
              <a:rPr lang="en-US" sz="1200" dirty="0"/>
              <a:t> </a:t>
            </a:r>
            <a:r>
              <a:rPr lang="en-US" sz="1200" dirty="0" err="1"/>
              <a:t>Pantau</a:t>
            </a:r>
            <a:r>
              <a:rPr lang="en-US" sz="1200"/>
              <a:t>.</a:t>
            </a:r>
          </a:p>
          <a:p>
            <a:pPr lvl="0"/>
            <a:endParaRPr lang="en-US" sz="1200" dirty="0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5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r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5828466" cy="3200400"/>
          </a:xfrm>
          <a:prstGeom prst="rect">
            <a:avLst/>
          </a:prstGeom>
        </p:spPr>
      </p:pic>
      <p:pic>
        <p:nvPicPr>
          <p:cNvPr id="3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496</TotalTime>
  <Words>367</Words>
  <Application>Microsoft Office PowerPoint</Application>
  <PresentationFormat>On-screen Show (4:3)</PresentationFormat>
  <Paragraphs>63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MANAJEMEN MEDIA  </vt:lpstr>
      <vt:lpstr>MANAJEMEN MEDIA SIBER    </vt:lpstr>
      <vt:lpstr>MANAJEMEN + MEDIA SIBER</vt:lpstr>
      <vt:lpstr>MODEL INDUSTRI MEDIA SIBER</vt:lpstr>
      <vt:lpstr>ORGANISASI MEDIA SIBER</vt:lpstr>
      <vt:lpstr>STRUKTUR MANAJEMEN</vt:lpstr>
      <vt:lpstr>SUMBER PENDAPATAN MEDIA SIBER</vt:lpstr>
      <vt:lpstr>REFERENSI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PRODUKSI TELEVISI</dc:title>
  <dc:creator>U53R</dc:creator>
  <cp:lastModifiedBy>user</cp:lastModifiedBy>
  <cp:revision>67</cp:revision>
  <dcterms:created xsi:type="dcterms:W3CDTF">2010-01-13T02:45:16Z</dcterms:created>
  <dcterms:modified xsi:type="dcterms:W3CDTF">2017-11-12T02:58:47Z</dcterms:modified>
</cp:coreProperties>
</file>