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61" r:id="rId2"/>
    <p:sldId id="284" r:id="rId3"/>
    <p:sldId id="285" r:id="rId4"/>
    <p:sldId id="286" r:id="rId5"/>
    <p:sldId id="287" r:id="rId6"/>
    <p:sldId id="288" r:id="rId7"/>
    <p:sldId id="289" r:id="rId8"/>
    <p:sldId id="283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9F8F-EC90-4167-A8E4-6AC02CA312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9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PENGANTAR MANAJEMEN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4724400" cy="1374422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 smtClean="0"/>
              <a:t>Dekripsi</a:t>
            </a:r>
            <a:r>
              <a:rPr lang="en-US" sz="1600" dirty="0" smtClean="0"/>
              <a:t> </a:t>
            </a:r>
            <a:r>
              <a:rPr lang="en-US" sz="1600" dirty="0" err="1" smtClean="0"/>
              <a:t>pengertian</a:t>
            </a:r>
            <a:r>
              <a:rPr lang="en-US" sz="1600" dirty="0" smtClean="0"/>
              <a:t> </a:t>
            </a:r>
            <a:r>
              <a:rPr lang="en-US" sz="1600" dirty="0" err="1" smtClean="0"/>
              <a:t>manajemen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konteks</a:t>
            </a:r>
            <a:r>
              <a:rPr lang="en-US" sz="1600" dirty="0" smtClean="0"/>
              <a:t> </a:t>
            </a:r>
            <a:r>
              <a:rPr lang="en-US" sz="1600" dirty="0" err="1" smtClean="0"/>
              <a:t>industri</a:t>
            </a:r>
            <a:r>
              <a:rPr lang="en-US" sz="1600" dirty="0" smtClean="0"/>
              <a:t> media.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prinsif</a:t>
            </a:r>
            <a:r>
              <a:rPr lang="en-US" sz="1600" dirty="0" smtClean="0"/>
              <a:t> </a:t>
            </a:r>
            <a:r>
              <a:rPr lang="en-US" sz="1600" dirty="0" err="1" smtClean="0"/>
              <a:t>perencanaan</a:t>
            </a:r>
            <a:r>
              <a:rPr lang="en-US" sz="1600" dirty="0" smtClean="0"/>
              <a:t>, </a:t>
            </a:r>
            <a:r>
              <a:rPr lang="en-US" sz="1600" dirty="0" err="1" smtClean="0"/>
              <a:t>pengorganisasi</a:t>
            </a:r>
            <a:r>
              <a:rPr lang="en-US" sz="1600" dirty="0" smtClean="0"/>
              <a:t>, </a:t>
            </a:r>
            <a:r>
              <a:rPr lang="en-US" sz="1600" dirty="0" err="1" smtClean="0"/>
              <a:t>pelaksanaan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</a:t>
            </a:r>
            <a:r>
              <a:rPr lang="en-US" sz="1600" dirty="0" err="1" smtClean="0"/>
              <a:t>dilaksanakan</a:t>
            </a:r>
            <a:r>
              <a:rPr lang="en-US" sz="1600" dirty="0" smtClean="0"/>
              <a:t> di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industri</a:t>
            </a:r>
            <a:r>
              <a:rPr lang="en-US" sz="1600" smtClean="0"/>
              <a:t> media.</a:t>
            </a:r>
            <a:endParaRPr lang="en-US" sz="16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MASSA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MASSA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plendidandsoulful.files.wordpress.com/2015/06/5d8912f8e3564e06a4c1be36c9888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4878"/>
            <a:ext cx="7552617" cy="4942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3573959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Berlin Sans FB Demi" pitchFamily="34" charset="0"/>
              </a:rPr>
              <a:t>ORGANISASI?</a:t>
            </a:r>
            <a:endParaRPr lang="en-US" sz="6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2989" y="225425"/>
            <a:ext cx="7271628" cy="765175"/>
          </a:xfrm>
        </p:spPr>
        <p:txBody>
          <a:bodyPr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Pengertian</a:t>
            </a:r>
            <a:r>
              <a:rPr lang="en-US" sz="4400" dirty="0" smtClean="0">
                <a:latin typeface="Berlin Sans FB" pitchFamily="34" charset="0"/>
              </a:rPr>
              <a:t> </a:t>
            </a:r>
            <a:r>
              <a:rPr lang="en-US" sz="4400" dirty="0" err="1" smtClean="0">
                <a:latin typeface="Berlin Sans FB" pitchFamily="34" charset="0"/>
              </a:rPr>
              <a:t>Organisasi</a:t>
            </a:r>
            <a:endParaRPr lang="id-ID" sz="4400" dirty="0">
              <a:latin typeface="Berlin Sans FB" pitchFamily="34" charset="0"/>
            </a:endParaRPr>
          </a:p>
        </p:txBody>
      </p:sp>
      <p:pic>
        <p:nvPicPr>
          <p:cNvPr id="1026" name="Picture 2" descr="D: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1522"/>
            <a:ext cx="2911877" cy="2911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180" y="4631323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Chester Irving Barnard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1647591"/>
            <a:ext cx="4419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/>
              <a:t>The definition of  a formal organization [is] a system </a:t>
            </a:r>
            <a:r>
              <a:rPr lang="en-US" sz="2800" i="1" dirty="0"/>
              <a:t>o</a:t>
            </a:r>
            <a:r>
              <a:rPr lang="en-US" sz="2800" i="1" dirty="0" smtClean="0"/>
              <a:t>f consciously coordinated activities of forces of two or more persons.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5834053"/>
            <a:ext cx="556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Keywords: system, activity, coordinate, consciously.</a:t>
            </a:r>
            <a:endParaRPr lang="en-US" sz="1600" dirty="0"/>
          </a:p>
        </p:txBody>
      </p: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2472520"/>
            <a:ext cx="1675263" cy="2343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Bell MT" pitchFamily="18" charset="0"/>
              </a:rPr>
              <a:t>ORGANISASI</a:t>
            </a:r>
            <a:endParaRPr lang="en-US" sz="1600" b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0665" y="381000"/>
            <a:ext cx="5569840" cy="1098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m</a:t>
            </a:r>
            <a:r>
              <a:rPr lang="en-US" sz="2000" dirty="0" err="1" smtClean="0"/>
              <a:t>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970665" y="1676400"/>
            <a:ext cx="5569840" cy="1098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kegiatan-kegiatan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008764" y="2971800"/>
            <a:ext cx="5525635" cy="1098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terarah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012745" y="4267200"/>
            <a:ext cx="5521016" cy="1098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sejumlah orang yang terkoordinasi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2361065" y="687796"/>
            <a:ext cx="380434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74998" y="1983196"/>
            <a:ext cx="380434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23248" y="3278596"/>
            <a:ext cx="380434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04770" y="4573996"/>
            <a:ext cx="380434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2745" y="5562600"/>
            <a:ext cx="5521016" cy="1098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smtClean="0"/>
              <a:t>di bawah suatu kewewenangan atau kepemimpinan</a:t>
            </a:r>
            <a:endParaRPr lang="en-US" sz="2000" dirty="0"/>
          </a:p>
        </p:txBody>
      </p:sp>
      <p:sp>
        <p:nvSpPr>
          <p:cNvPr id="15" name="Right Arrow 14"/>
          <p:cNvSpPr/>
          <p:nvPr/>
        </p:nvSpPr>
        <p:spPr>
          <a:xfrm>
            <a:off x="2304770" y="5869396"/>
            <a:ext cx="380434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42989" y="225425"/>
            <a:ext cx="7339012" cy="863600"/>
          </a:xfrm>
        </p:spPr>
        <p:txBody>
          <a:bodyPr/>
          <a:lstStyle/>
          <a:p>
            <a:pPr algn="r"/>
            <a:r>
              <a:rPr lang="en-US" sz="3600" dirty="0" err="1" smtClean="0">
                <a:latin typeface="Berlin Sans FB" pitchFamily="34" charset="0"/>
              </a:rPr>
              <a:t>Sistem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Komunikasi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Organisasi</a:t>
            </a:r>
            <a:endParaRPr lang="id-ID" sz="3600" dirty="0">
              <a:latin typeface="Berlin Sans FB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1295400"/>
            <a:ext cx="7848600" cy="5257800"/>
            <a:chOff x="762000" y="1295400"/>
            <a:chExt cx="7848600" cy="5257800"/>
          </a:xfrm>
        </p:grpSpPr>
        <p:sp>
          <p:nvSpPr>
            <p:cNvPr id="2" name="Isosceles Triangle 1"/>
            <p:cNvSpPr/>
            <p:nvPr/>
          </p:nvSpPr>
          <p:spPr bwMode="auto">
            <a:xfrm>
              <a:off x="762000" y="1295400"/>
              <a:ext cx="7848600" cy="5257800"/>
            </a:xfrm>
            <a:prstGeom prst="triangle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 bwMode="auto">
            <a:xfrm>
              <a:off x="1524000" y="1608228"/>
              <a:ext cx="6324600" cy="4800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UNIT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KOMUNIKASI (ORANG DALAM JABATAN) SUATU HIERARKI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164411" y="2357735"/>
              <a:ext cx="12457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ORGANISASI</a:t>
              </a:r>
            </a:p>
            <a:p>
              <a:pPr algn="ctr"/>
              <a:r>
                <a:rPr lang="en-US" sz="1100" dirty="0" smtClean="0"/>
                <a:t>FORMAL</a:t>
              </a:r>
              <a:endParaRPr lang="en-US" sz="1100" dirty="0"/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2286000" y="2819400"/>
              <a:ext cx="4747961" cy="3060981"/>
              <a:chOff x="2309615" y="2819400"/>
              <a:chExt cx="4782425" cy="306098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535456" y="2819400"/>
                <a:ext cx="344314" cy="566402"/>
                <a:chOff x="1556916" y="1828800"/>
                <a:chExt cx="914400" cy="914400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1556916" y="1828800"/>
                  <a:ext cx="914400" cy="9144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1638300" y="1943100"/>
                  <a:ext cx="685800" cy="685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 rot="3190464">
                <a:off x="5789816" y="3765989"/>
                <a:ext cx="1321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LINGKUNGAN</a:t>
                </a:r>
                <a:endParaRPr lang="en-US" sz="1200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 bwMode="auto">
              <a:xfrm>
                <a:off x="3519646" y="3657600"/>
                <a:ext cx="236523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3505200" y="3657600"/>
                <a:ext cx="0" cy="249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>
                <a:off x="5884877" y="3702817"/>
                <a:ext cx="0" cy="249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4724400" y="3408213"/>
                <a:ext cx="0" cy="2493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5" name="Group 24"/>
              <p:cNvGrpSpPr/>
              <p:nvPr/>
            </p:nvGrpSpPr>
            <p:grpSpPr>
              <a:xfrm>
                <a:off x="2768700" y="4635219"/>
                <a:ext cx="302984" cy="449789"/>
                <a:chOff x="1524000" y="1828800"/>
                <a:chExt cx="914400" cy="914400"/>
              </a:xfrm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1524000" y="1828800"/>
                  <a:ext cx="914400" cy="9144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1638300" y="1943100"/>
                  <a:ext cx="685800" cy="685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309615" y="5408666"/>
                <a:ext cx="1148440" cy="449789"/>
                <a:chOff x="2819400" y="4719918"/>
                <a:chExt cx="1466357" cy="423582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2819400" y="4719918"/>
                  <a:ext cx="352030" cy="423582"/>
                  <a:chOff x="1524000" y="1828800"/>
                  <a:chExt cx="914400" cy="914400"/>
                </a:xfrm>
              </p:grpSpPr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1524000" y="1828800"/>
                    <a:ext cx="914400" cy="9144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 bwMode="auto">
                  <a:xfrm>
                    <a:off x="1638300" y="19431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933727" y="4719918"/>
                  <a:ext cx="352030" cy="423582"/>
                  <a:chOff x="1524000" y="1828800"/>
                  <a:chExt cx="914400" cy="914400"/>
                </a:xfrm>
              </p:grpSpPr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1524000" y="1828800"/>
                    <a:ext cx="914400" cy="9144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auto">
                  <a:xfrm>
                    <a:off x="1638300" y="19431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115" name="Straight Connector 114"/>
              <p:cNvCxnSpPr/>
              <p:nvPr/>
            </p:nvCxnSpPr>
            <p:spPr bwMode="auto">
              <a:xfrm>
                <a:off x="2395524" y="5257800"/>
                <a:ext cx="92467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>
                <a:off x="2395524" y="5275323"/>
                <a:ext cx="0" cy="1348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>
                <a:off x="3320201" y="5275323"/>
                <a:ext cx="0" cy="1348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>
                <a:off x="2902728" y="5088113"/>
                <a:ext cx="0" cy="1348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25" name="Group 124"/>
              <p:cNvGrpSpPr/>
              <p:nvPr/>
            </p:nvGrpSpPr>
            <p:grpSpPr>
              <a:xfrm>
                <a:off x="3519646" y="4646182"/>
                <a:ext cx="1148440" cy="1223236"/>
                <a:chOff x="2309615" y="4635219"/>
                <a:chExt cx="1148440" cy="1223236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2768700" y="4635219"/>
                  <a:ext cx="302984" cy="449789"/>
                  <a:chOff x="1524000" y="1828800"/>
                  <a:chExt cx="914400" cy="914400"/>
                </a:xfrm>
              </p:grpSpPr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1524000" y="1828800"/>
                    <a:ext cx="914400" cy="9144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 bwMode="auto">
                  <a:xfrm>
                    <a:off x="1638300" y="19431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2309615" y="5408666"/>
                  <a:ext cx="1148440" cy="449789"/>
                  <a:chOff x="2819400" y="4719918"/>
                  <a:chExt cx="1466357" cy="423582"/>
                </a:xfrm>
              </p:grpSpPr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2819400" y="4719918"/>
                    <a:ext cx="352030" cy="423582"/>
                    <a:chOff x="1524000" y="1828800"/>
                    <a:chExt cx="914400" cy="914400"/>
                  </a:xfrm>
                </p:grpSpPr>
                <p:sp>
                  <p:nvSpPr>
                    <p:cNvPr id="136" name="Rectangle 135"/>
                    <p:cNvSpPr/>
                    <p:nvPr/>
                  </p:nvSpPr>
                  <p:spPr bwMode="auto">
                    <a:xfrm>
                      <a:off x="1524000" y="1828800"/>
                      <a:ext cx="914400" cy="914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37" name="Oval 136"/>
                    <p:cNvSpPr/>
                    <p:nvPr/>
                  </p:nvSpPr>
                  <p:spPr bwMode="auto">
                    <a:xfrm>
                      <a:off x="1638300" y="1943100"/>
                      <a:ext cx="685800" cy="6858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3933727" y="4719918"/>
                    <a:ext cx="352030" cy="423582"/>
                    <a:chOff x="1524000" y="1828800"/>
                    <a:chExt cx="914400" cy="914400"/>
                  </a:xfrm>
                </p:grpSpPr>
                <p:sp>
                  <p:nvSpPr>
                    <p:cNvPr id="134" name="Rectangle 133"/>
                    <p:cNvSpPr/>
                    <p:nvPr/>
                  </p:nvSpPr>
                  <p:spPr bwMode="auto">
                    <a:xfrm>
                      <a:off x="1524000" y="1828800"/>
                      <a:ext cx="914400" cy="914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35" name="Oval 134"/>
                    <p:cNvSpPr/>
                    <p:nvPr/>
                  </p:nvSpPr>
                  <p:spPr bwMode="auto">
                    <a:xfrm>
                      <a:off x="1638300" y="1943100"/>
                      <a:ext cx="685800" cy="6858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cxnSp>
              <p:nvCxnSpPr>
                <p:cNvPr id="128" name="Straight Connector 127"/>
                <p:cNvCxnSpPr/>
                <p:nvPr/>
              </p:nvCxnSpPr>
              <p:spPr bwMode="auto">
                <a:xfrm>
                  <a:off x="2395524" y="5257800"/>
                  <a:ext cx="92467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2395524" y="5275323"/>
                  <a:ext cx="0" cy="1348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 bwMode="auto">
                <a:xfrm>
                  <a:off x="3320201" y="5275323"/>
                  <a:ext cx="0" cy="1348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>
                  <a:off x="2902728" y="5088113"/>
                  <a:ext cx="0" cy="1348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0" name="Group 139"/>
              <p:cNvGrpSpPr/>
              <p:nvPr/>
            </p:nvGrpSpPr>
            <p:grpSpPr>
              <a:xfrm>
                <a:off x="4732069" y="4657145"/>
                <a:ext cx="1148440" cy="1223236"/>
                <a:chOff x="2309615" y="4635219"/>
                <a:chExt cx="1148440" cy="1223236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2768700" y="4635219"/>
                  <a:ext cx="302984" cy="449789"/>
                  <a:chOff x="1524000" y="1828800"/>
                  <a:chExt cx="914400" cy="914400"/>
                </a:xfrm>
              </p:grpSpPr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1524000" y="1828800"/>
                    <a:ext cx="914400" cy="9144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 bwMode="auto">
                  <a:xfrm>
                    <a:off x="1638300" y="19431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2309615" y="5408666"/>
                  <a:ext cx="1148440" cy="449789"/>
                  <a:chOff x="2819400" y="4719918"/>
                  <a:chExt cx="1466357" cy="423582"/>
                </a:xfrm>
              </p:grpSpPr>
              <p:grpSp>
                <p:nvGrpSpPr>
                  <p:cNvPr id="147" name="Group 146"/>
                  <p:cNvGrpSpPr/>
                  <p:nvPr/>
                </p:nvGrpSpPr>
                <p:grpSpPr>
                  <a:xfrm>
                    <a:off x="2819400" y="4719918"/>
                    <a:ext cx="352030" cy="423582"/>
                    <a:chOff x="1524000" y="1828800"/>
                    <a:chExt cx="914400" cy="914400"/>
                  </a:xfrm>
                </p:grpSpPr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1524000" y="1828800"/>
                      <a:ext cx="914400" cy="914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638300" y="1943100"/>
                      <a:ext cx="685800" cy="6858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8" name="Group 147"/>
                  <p:cNvGrpSpPr/>
                  <p:nvPr/>
                </p:nvGrpSpPr>
                <p:grpSpPr>
                  <a:xfrm>
                    <a:off x="3933727" y="4719918"/>
                    <a:ext cx="352030" cy="423582"/>
                    <a:chOff x="1524000" y="1828800"/>
                    <a:chExt cx="914400" cy="914400"/>
                  </a:xfrm>
                </p:grpSpPr>
                <p:sp>
                  <p:nvSpPr>
                    <p:cNvPr id="149" name="Rectangle 148"/>
                    <p:cNvSpPr/>
                    <p:nvPr/>
                  </p:nvSpPr>
                  <p:spPr bwMode="auto">
                    <a:xfrm>
                      <a:off x="1524000" y="1828800"/>
                      <a:ext cx="914400" cy="914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0" name="Oval 149"/>
                    <p:cNvSpPr/>
                    <p:nvPr/>
                  </p:nvSpPr>
                  <p:spPr bwMode="auto">
                    <a:xfrm>
                      <a:off x="1638300" y="1943100"/>
                      <a:ext cx="685800" cy="6858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cxnSp>
              <p:nvCxnSpPr>
                <p:cNvPr id="143" name="Straight Connector 142"/>
                <p:cNvCxnSpPr/>
                <p:nvPr/>
              </p:nvCxnSpPr>
              <p:spPr bwMode="auto">
                <a:xfrm>
                  <a:off x="2395524" y="5257800"/>
                  <a:ext cx="92467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>
                  <a:off x="2395524" y="5275323"/>
                  <a:ext cx="0" cy="1348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>
                  <a:off x="3320201" y="5275323"/>
                  <a:ext cx="0" cy="1348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/>
                <p:cNvCxnSpPr/>
                <p:nvPr/>
              </p:nvCxnSpPr>
              <p:spPr bwMode="auto">
                <a:xfrm>
                  <a:off x="2902728" y="5088113"/>
                  <a:ext cx="0" cy="1348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5" name="Group 154"/>
              <p:cNvGrpSpPr/>
              <p:nvPr/>
            </p:nvGrpSpPr>
            <p:grpSpPr>
              <a:xfrm>
                <a:off x="5943600" y="4657145"/>
                <a:ext cx="1148440" cy="1223236"/>
                <a:chOff x="2309615" y="4635219"/>
                <a:chExt cx="1148440" cy="1223236"/>
              </a:xfrm>
            </p:grpSpPr>
            <p:grpSp>
              <p:nvGrpSpPr>
                <p:cNvPr id="156" name="Group 155"/>
                <p:cNvGrpSpPr/>
                <p:nvPr/>
              </p:nvGrpSpPr>
              <p:grpSpPr>
                <a:xfrm>
                  <a:off x="2768700" y="4635219"/>
                  <a:ext cx="302984" cy="449789"/>
                  <a:chOff x="1524000" y="1828800"/>
                  <a:chExt cx="914400" cy="914400"/>
                </a:xfrm>
              </p:grpSpPr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524000" y="1828800"/>
                    <a:ext cx="914400" cy="9144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>
                    <a:off x="1638300" y="1943100"/>
                    <a:ext cx="6858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57" name="Group 156"/>
                <p:cNvGrpSpPr/>
                <p:nvPr/>
              </p:nvGrpSpPr>
              <p:grpSpPr>
                <a:xfrm>
                  <a:off x="2309615" y="5408666"/>
                  <a:ext cx="1148440" cy="449789"/>
                  <a:chOff x="2819400" y="4719918"/>
                  <a:chExt cx="1466357" cy="423582"/>
                </a:xfrm>
              </p:grpSpPr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2819400" y="4719918"/>
                    <a:ext cx="352030" cy="423582"/>
                    <a:chOff x="1524000" y="1828800"/>
                    <a:chExt cx="914400" cy="914400"/>
                  </a:xfrm>
                </p:grpSpPr>
                <p:sp>
                  <p:nvSpPr>
                    <p:cNvPr id="166" name="Rectangle 165"/>
                    <p:cNvSpPr/>
                    <p:nvPr/>
                  </p:nvSpPr>
                  <p:spPr bwMode="auto">
                    <a:xfrm>
                      <a:off x="1524000" y="1828800"/>
                      <a:ext cx="914400" cy="914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 bwMode="auto">
                    <a:xfrm>
                      <a:off x="1638300" y="1943100"/>
                      <a:ext cx="685800" cy="6858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63" name="Group 162"/>
                  <p:cNvGrpSpPr/>
                  <p:nvPr/>
                </p:nvGrpSpPr>
                <p:grpSpPr>
                  <a:xfrm>
                    <a:off x="3933727" y="4719918"/>
                    <a:ext cx="352030" cy="423582"/>
                    <a:chOff x="1524000" y="1828800"/>
                    <a:chExt cx="914400" cy="914400"/>
                  </a:xfrm>
                </p:grpSpPr>
                <p:sp>
                  <p:nvSpPr>
                    <p:cNvPr id="164" name="Rectangle 163"/>
                    <p:cNvSpPr/>
                    <p:nvPr/>
                  </p:nvSpPr>
                  <p:spPr bwMode="auto">
                    <a:xfrm>
                      <a:off x="1524000" y="1828800"/>
                      <a:ext cx="914400" cy="914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 bwMode="auto">
                    <a:xfrm>
                      <a:off x="1638300" y="1943100"/>
                      <a:ext cx="685800" cy="6858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2395524" y="5257800"/>
                  <a:ext cx="92467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2395524" y="5275323"/>
                  <a:ext cx="0" cy="1348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>
                  <a:off x="3320201" y="5275323"/>
                  <a:ext cx="0" cy="1348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1" name="Straight Connector 160"/>
                <p:cNvCxnSpPr/>
                <p:nvPr/>
              </p:nvCxnSpPr>
              <p:spPr bwMode="auto">
                <a:xfrm>
                  <a:off x="2902728" y="5088113"/>
                  <a:ext cx="0" cy="1348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0" name="Group 169"/>
              <p:cNvGrpSpPr/>
              <p:nvPr/>
            </p:nvGrpSpPr>
            <p:grpSpPr>
              <a:xfrm>
                <a:off x="3354616" y="3893611"/>
                <a:ext cx="302984" cy="449789"/>
                <a:chOff x="1524000" y="1828800"/>
                <a:chExt cx="914400" cy="914400"/>
              </a:xfrm>
            </p:grpSpPr>
            <p:sp>
              <p:nvSpPr>
                <p:cNvPr id="171" name="Rectangle 170"/>
                <p:cNvSpPr/>
                <p:nvPr/>
              </p:nvSpPr>
              <p:spPr bwMode="auto">
                <a:xfrm>
                  <a:off x="1524000" y="1828800"/>
                  <a:ext cx="914400" cy="9144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 bwMode="auto">
                <a:xfrm>
                  <a:off x="1638300" y="1943100"/>
                  <a:ext cx="685800" cy="685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3" name="Straight Connector 172"/>
              <p:cNvCxnSpPr/>
              <p:nvPr/>
            </p:nvCxnSpPr>
            <p:spPr bwMode="auto">
              <a:xfrm>
                <a:off x="2933387" y="4474968"/>
                <a:ext cx="1181413" cy="1752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>
                <a:off x="2933387" y="4492491"/>
                <a:ext cx="0" cy="1348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>
                <a:off x="4114800" y="4492491"/>
                <a:ext cx="0" cy="1348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6" name="Straight Connector 175"/>
              <p:cNvCxnSpPr/>
              <p:nvPr/>
            </p:nvCxnSpPr>
            <p:spPr bwMode="auto">
              <a:xfrm>
                <a:off x="3505200" y="4360923"/>
                <a:ext cx="0" cy="1348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78" name="Group 177"/>
              <p:cNvGrpSpPr/>
              <p:nvPr/>
            </p:nvGrpSpPr>
            <p:grpSpPr>
              <a:xfrm>
                <a:off x="5755229" y="3886200"/>
                <a:ext cx="302984" cy="449789"/>
                <a:chOff x="1524000" y="1828800"/>
                <a:chExt cx="914400" cy="914400"/>
              </a:xfrm>
            </p:grpSpPr>
            <p:sp>
              <p:nvSpPr>
                <p:cNvPr id="179" name="Rectangle 178"/>
                <p:cNvSpPr/>
                <p:nvPr/>
              </p:nvSpPr>
              <p:spPr bwMode="auto">
                <a:xfrm>
                  <a:off x="1524000" y="1828800"/>
                  <a:ext cx="914400" cy="9144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 bwMode="auto">
                <a:xfrm>
                  <a:off x="1638300" y="1943100"/>
                  <a:ext cx="685800" cy="685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81" name="Straight Connector 180"/>
              <p:cNvCxnSpPr/>
              <p:nvPr/>
            </p:nvCxnSpPr>
            <p:spPr bwMode="auto">
              <a:xfrm>
                <a:off x="5334000" y="4467557"/>
                <a:ext cx="1181413" cy="1752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Straight Connector 181"/>
              <p:cNvCxnSpPr/>
              <p:nvPr/>
            </p:nvCxnSpPr>
            <p:spPr bwMode="auto">
              <a:xfrm>
                <a:off x="5334000" y="4485080"/>
                <a:ext cx="0" cy="1348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Straight Connector 182"/>
              <p:cNvCxnSpPr/>
              <p:nvPr/>
            </p:nvCxnSpPr>
            <p:spPr bwMode="auto">
              <a:xfrm>
                <a:off x="6515413" y="4485080"/>
                <a:ext cx="0" cy="1348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Straight Connector 183"/>
              <p:cNvCxnSpPr/>
              <p:nvPr/>
            </p:nvCxnSpPr>
            <p:spPr bwMode="auto">
              <a:xfrm>
                <a:off x="5905813" y="4353512"/>
                <a:ext cx="0" cy="1348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89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774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498</TotalTime>
  <Words>368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MANAJEMEN MEDIA  </vt:lpstr>
      <vt:lpstr>PENGANTAR MANAJEMEN    </vt:lpstr>
      <vt:lpstr>MANAJEMEN + MEDIA MASSA</vt:lpstr>
      <vt:lpstr>PowerPoint Presentation</vt:lpstr>
      <vt:lpstr>Pengertian Organisasi</vt:lpstr>
      <vt:lpstr>PowerPoint Presentation</vt:lpstr>
      <vt:lpstr>Sistem Komunikasi Organisasi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67</cp:revision>
  <dcterms:created xsi:type="dcterms:W3CDTF">2010-01-13T02:45:16Z</dcterms:created>
  <dcterms:modified xsi:type="dcterms:W3CDTF">2017-11-12T02:58:55Z</dcterms:modified>
</cp:coreProperties>
</file>