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4"/>
  </p:notesMasterIdLst>
  <p:sldIdLst>
    <p:sldId id="261" r:id="rId2"/>
    <p:sldId id="284" r:id="rId3"/>
    <p:sldId id="274" r:id="rId4"/>
    <p:sldId id="282" r:id="rId5"/>
    <p:sldId id="275" r:id="rId6"/>
    <p:sldId id="277" r:id="rId7"/>
    <p:sldId id="286" r:id="rId8"/>
    <p:sldId id="285" r:id="rId9"/>
    <p:sldId id="281" r:id="rId10"/>
    <p:sldId id="287" r:id="rId11"/>
    <p:sldId id="283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2E15BD-D217-462E-99F0-0AEBED61A3DD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</dgm:pt>
    <dgm:pt modelId="{A5C53AF7-15C6-4A4F-8420-271261550A2A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FOKUS</a:t>
          </a:r>
          <a:endParaRPr lang="en-US" sz="1200" b="1" dirty="0">
            <a:solidFill>
              <a:schemeClr val="tx1"/>
            </a:solidFill>
          </a:endParaRPr>
        </a:p>
      </dgm:t>
    </dgm:pt>
    <dgm:pt modelId="{AB64A59A-C6EF-47C5-AF5A-F19ACC1C0F2E}" type="parTrans" cxnId="{D3FAD7CB-2BE0-4E1A-9C6F-108155FFF66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14DA6BA-0C86-40D6-8DE1-B47394C0EC26}" type="sibTrans" cxnId="{D3FAD7CB-2BE0-4E1A-9C6F-108155FFF66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D8935E0-D63F-4248-BE13-EB2AE011EFFA}">
      <dgm:prSet phldrT="[Text]" custT="1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E3B9B5-754F-4F0D-B89A-DC540699AD2E}" type="parTrans" cxnId="{1AFC6133-7EEE-4428-B14F-7628B1CDD9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022610-7686-4AC8-80DB-DD669F1BFED9}" type="sibTrans" cxnId="{1AFC6133-7EEE-4428-B14F-7628B1CDD9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9003A7-82DD-481C-A0CD-EFD1127A9A0E}">
      <dgm:prSet phldrT="[Text]" custT="1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8A2DEB-63CF-48DD-9EF9-6981E636E414}" type="parTrans" cxnId="{D45290F1-5223-44A0-BC48-3426D4284D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0A8535-A410-4642-95C4-DA7B5F8047E0}" type="sibTrans" cxnId="{D45290F1-5223-44A0-BC48-3426D4284D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AFF58CF-7608-4FBE-AE27-4FDCE3F1E279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PENGANTAR MANAJEMEN</a:t>
          </a:r>
          <a:endParaRPr lang="en-US" dirty="0">
            <a:solidFill>
              <a:schemeClr val="tx1"/>
            </a:solidFill>
          </a:endParaRPr>
        </a:p>
      </dgm:t>
    </dgm:pt>
    <dgm:pt modelId="{5F5264D9-3E0A-4246-8B43-429E88B815BA}" type="parTrans" cxnId="{3B93A302-DFC7-4492-87F7-E61D8E591D8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ED3653-46D9-4A14-BFEA-F645E5657CD7}" type="sibTrans" cxnId="{3B93A302-DFC7-4492-87F7-E61D8E591D8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84546C6-B552-4451-9E98-4DEF0EA0B664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MANAJEMEN MEDIA CETAK</a:t>
          </a:r>
          <a:endParaRPr lang="en-US" dirty="0">
            <a:solidFill>
              <a:schemeClr val="tx1"/>
            </a:solidFill>
          </a:endParaRPr>
        </a:p>
      </dgm:t>
    </dgm:pt>
    <dgm:pt modelId="{3B325328-858B-4DCB-B9D3-D074B51BCCB5}" type="parTrans" cxnId="{F4F95DF9-4DE6-4F90-B6E4-5F19D664A0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9E11E8-1D7B-48D6-A863-D028C0463ADA}" type="sibTrans" cxnId="{F4F95DF9-4DE6-4F90-B6E4-5F19D664A0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25F4A81-F6B3-469C-B669-36BA0CE94D6B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MANAJEMEN MEDIA ONLINE</a:t>
          </a:r>
          <a:endParaRPr lang="en-US" dirty="0">
            <a:solidFill>
              <a:schemeClr val="tx1"/>
            </a:solidFill>
          </a:endParaRPr>
        </a:p>
      </dgm:t>
    </dgm:pt>
    <dgm:pt modelId="{4D8A9A34-9E38-4725-A6EB-2D57715D2496}" type="parTrans" cxnId="{64D449AB-EC20-45FC-BCF8-64EA170A125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0B8DD9-C133-461C-AAA1-417D25F5CAA4}" type="sibTrans" cxnId="{64D449AB-EC20-45FC-BCF8-64EA170A125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C02DFC5-AC5D-4E52-A667-C7EE83CE2625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MANAJEMEN MEDIA RADIO</a:t>
          </a:r>
          <a:endParaRPr lang="en-US" dirty="0">
            <a:solidFill>
              <a:schemeClr val="tx1"/>
            </a:solidFill>
          </a:endParaRPr>
        </a:p>
      </dgm:t>
    </dgm:pt>
    <dgm:pt modelId="{2614497D-E908-4C14-800C-A249145FDF10}" type="parTrans" cxnId="{B06AFD95-1730-4B57-8D04-CD09F72DCF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5877087-0620-4CB3-8F31-392D85FFC6E4}" type="sibTrans" cxnId="{B06AFD95-1730-4B57-8D04-CD09F72DCF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C8FDE27-F766-437A-B33B-6190C0AE2F9F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MANAJEMEN MEDIA FILM</a:t>
          </a:r>
          <a:endParaRPr lang="en-US" dirty="0">
            <a:solidFill>
              <a:schemeClr val="tx1"/>
            </a:solidFill>
          </a:endParaRPr>
        </a:p>
      </dgm:t>
    </dgm:pt>
    <dgm:pt modelId="{826CA837-ECBC-4A3C-AF1A-75BFE0FD3F7E}" type="parTrans" cxnId="{78A9620F-307D-47D0-B45D-441EBFF84BD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83317DD-36DA-4526-B065-F7FF3288D20F}" type="sibTrans" cxnId="{78A9620F-307D-47D0-B45D-441EBFF84BD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F281A20-4B7B-48CA-91A5-B0FF2FA7D6E8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MANAJEMEN MEDIA TELEVISI</a:t>
          </a:r>
          <a:endParaRPr lang="en-US" dirty="0">
            <a:solidFill>
              <a:schemeClr val="tx1"/>
            </a:solidFill>
          </a:endParaRPr>
        </a:p>
      </dgm:t>
    </dgm:pt>
    <dgm:pt modelId="{F9C63A56-3E03-447D-8EDD-A82EA087D0A6}" type="parTrans" cxnId="{B7DA989C-8223-4021-BCBF-6A52D411FA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2F2671-5C9F-4489-8A59-48785562CD11}" type="sibTrans" cxnId="{B7DA989C-8223-4021-BCBF-6A52D411FA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875CAED-519C-469F-80C5-1D855F284D6F}" type="pres">
      <dgm:prSet presAssocID="{592E15BD-D217-462E-99F0-0AEBED61A3D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9C56550-AC7D-47BE-BECD-F2EF0DBEE524}" type="pres">
      <dgm:prSet presAssocID="{A5C53AF7-15C6-4A4F-8420-271261550A2A}" presName="centerShape" presStyleLbl="node0" presStyleIdx="0" presStyleCnt="1"/>
      <dgm:spPr/>
      <dgm:t>
        <a:bodyPr/>
        <a:lstStyle/>
        <a:p>
          <a:endParaRPr lang="en-US"/>
        </a:p>
      </dgm:t>
    </dgm:pt>
    <dgm:pt modelId="{BBA9B881-99B5-4FF0-AB5C-4569E6CE82BA}" type="pres">
      <dgm:prSet presAssocID="{5F5264D9-3E0A-4246-8B43-429E88B815BA}" presName="Name9" presStyleLbl="parChTrans1D2" presStyleIdx="0" presStyleCnt="6"/>
      <dgm:spPr/>
      <dgm:t>
        <a:bodyPr/>
        <a:lstStyle/>
        <a:p>
          <a:endParaRPr lang="en-US"/>
        </a:p>
      </dgm:t>
    </dgm:pt>
    <dgm:pt modelId="{BD519436-AF45-4C8A-94A0-077B331B0498}" type="pres">
      <dgm:prSet presAssocID="{5F5264D9-3E0A-4246-8B43-429E88B815BA}" presName="connTx" presStyleLbl="parChTrans1D2" presStyleIdx="0" presStyleCnt="6"/>
      <dgm:spPr/>
      <dgm:t>
        <a:bodyPr/>
        <a:lstStyle/>
        <a:p>
          <a:endParaRPr lang="en-US"/>
        </a:p>
      </dgm:t>
    </dgm:pt>
    <dgm:pt modelId="{2A6276F0-F935-4670-A8DE-1DF0287CB2CD}" type="pres">
      <dgm:prSet presAssocID="{6AFF58CF-7608-4FBE-AE27-4FDCE3F1E27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720AC-0721-4DD3-A778-792FA59D42B0}" type="pres">
      <dgm:prSet presAssocID="{3B325328-858B-4DCB-B9D3-D074B51BCCB5}" presName="Name9" presStyleLbl="parChTrans1D2" presStyleIdx="1" presStyleCnt="6"/>
      <dgm:spPr/>
      <dgm:t>
        <a:bodyPr/>
        <a:lstStyle/>
        <a:p>
          <a:endParaRPr lang="en-US"/>
        </a:p>
      </dgm:t>
    </dgm:pt>
    <dgm:pt modelId="{8024A2A5-E25D-40D4-B69F-FED0AFBD461A}" type="pres">
      <dgm:prSet presAssocID="{3B325328-858B-4DCB-B9D3-D074B51BCCB5}" presName="connTx" presStyleLbl="parChTrans1D2" presStyleIdx="1" presStyleCnt="6"/>
      <dgm:spPr/>
      <dgm:t>
        <a:bodyPr/>
        <a:lstStyle/>
        <a:p>
          <a:endParaRPr lang="en-US"/>
        </a:p>
      </dgm:t>
    </dgm:pt>
    <dgm:pt modelId="{66D0263E-ACD6-47E5-B744-5F13B60599F4}" type="pres">
      <dgm:prSet presAssocID="{284546C6-B552-4451-9E98-4DEF0EA0B66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CD752-6F03-4144-BF73-5154D1204B7D}" type="pres">
      <dgm:prSet presAssocID="{4D8A9A34-9E38-4725-A6EB-2D57715D2496}" presName="Name9" presStyleLbl="parChTrans1D2" presStyleIdx="2" presStyleCnt="6"/>
      <dgm:spPr/>
      <dgm:t>
        <a:bodyPr/>
        <a:lstStyle/>
        <a:p>
          <a:endParaRPr lang="en-US"/>
        </a:p>
      </dgm:t>
    </dgm:pt>
    <dgm:pt modelId="{02A8F800-B666-49FE-8FC9-B208EB5A3B32}" type="pres">
      <dgm:prSet presAssocID="{4D8A9A34-9E38-4725-A6EB-2D57715D249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23EB9063-4DDA-4F1F-8AAE-1EC84C8EA9F4}" type="pres">
      <dgm:prSet presAssocID="{725F4A81-F6B3-469C-B669-36BA0CE94D6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AC55D-873B-4222-9276-166527EF665B}" type="pres">
      <dgm:prSet presAssocID="{2614497D-E908-4C14-800C-A249145FDF10}" presName="Name9" presStyleLbl="parChTrans1D2" presStyleIdx="3" presStyleCnt="6"/>
      <dgm:spPr/>
      <dgm:t>
        <a:bodyPr/>
        <a:lstStyle/>
        <a:p>
          <a:endParaRPr lang="en-US"/>
        </a:p>
      </dgm:t>
    </dgm:pt>
    <dgm:pt modelId="{B442BF7B-1CF1-4832-AB62-1C637480BD69}" type="pres">
      <dgm:prSet presAssocID="{2614497D-E908-4C14-800C-A249145FDF10}" presName="connTx" presStyleLbl="parChTrans1D2" presStyleIdx="3" presStyleCnt="6"/>
      <dgm:spPr/>
      <dgm:t>
        <a:bodyPr/>
        <a:lstStyle/>
        <a:p>
          <a:endParaRPr lang="en-US"/>
        </a:p>
      </dgm:t>
    </dgm:pt>
    <dgm:pt modelId="{C8B263A1-A702-4379-8400-CE5D20C613AC}" type="pres">
      <dgm:prSet presAssocID="{DC02DFC5-AC5D-4E52-A667-C7EE83CE262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49B4D-6272-4857-B4A9-EF6ACDFBD4D9}" type="pres">
      <dgm:prSet presAssocID="{826CA837-ECBC-4A3C-AF1A-75BFE0FD3F7E}" presName="Name9" presStyleLbl="parChTrans1D2" presStyleIdx="4" presStyleCnt="6"/>
      <dgm:spPr/>
      <dgm:t>
        <a:bodyPr/>
        <a:lstStyle/>
        <a:p>
          <a:endParaRPr lang="en-US"/>
        </a:p>
      </dgm:t>
    </dgm:pt>
    <dgm:pt modelId="{D887C0D8-A779-40DB-B8AC-39C5D335B6FB}" type="pres">
      <dgm:prSet presAssocID="{826CA837-ECBC-4A3C-AF1A-75BFE0FD3F7E}" presName="connTx" presStyleLbl="parChTrans1D2" presStyleIdx="4" presStyleCnt="6"/>
      <dgm:spPr/>
      <dgm:t>
        <a:bodyPr/>
        <a:lstStyle/>
        <a:p>
          <a:endParaRPr lang="en-US"/>
        </a:p>
      </dgm:t>
    </dgm:pt>
    <dgm:pt modelId="{0938A219-D0D4-4AA8-9889-3FD3F9329243}" type="pres">
      <dgm:prSet presAssocID="{FC8FDE27-F766-437A-B33B-6190C0AE2F9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25D6A-A1A6-4F20-91EB-78D6D377556A}" type="pres">
      <dgm:prSet presAssocID="{F9C63A56-3E03-447D-8EDD-A82EA087D0A6}" presName="Name9" presStyleLbl="parChTrans1D2" presStyleIdx="5" presStyleCnt="6"/>
      <dgm:spPr/>
      <dgm:t>
        <a:bodyPr/>
        <a:lstStyle/>
        <a:p>
          <a:endParaRPr lang="en-US"/>
        </a:p>
      </dgm:t>
    </dgm:pt>
    <dgm:pt modelId="{A170C9B6-B2BD-4A74-9F7A-7B7FD8736014}" type="pres">
      <dgm:prSet presAssocID="{F9C63A56-3E03-447D-8EDD-A82EA087D0A6}" presName="connTx" presStyleLbl="parChTrans1D2" presStyleIdx="5" presStyleCnt="6"/>
      <dgm:spPr/>
      <dgm:t>
        <a:bodyPr/>
        <a:lstStyle/>
        <a:p>
          <a:endParaRPr lang="en-US"/>
        </a:p>
      </dgm:t>
    </dgm:pt>
    <dgm:pt modelId="{083BF2CF-C6D8-4FA5-A253-917FC04DB192}" type="pres">
      <dgm:prSet presAssocID="{3F281A20-4B7B-48CA-91A5-B0FF2FA7D6E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F85020-8C70-418F-9158-A46830716C8C}" type="presOf" srcId="{3B325328-858B-4DCB-B9D3-D074B51BCCB5}" destId="{8024A2A5-E25D-40D4-B69F-FED0AFBD461A}" srcOrd="1" destOrd="0" presId="urn:microsoft.com/office/officeart/2005/8/layout/radial1"/>
    <dgm:cxn modelId="{D3FAD7CB-2BE0-4E1A-9C6F-108155FFF660}" srcId="{592E15BD-D217-462E-99F0-0AEBED61A3DD}" destId="{A5C53AF7-15C6-4A4F-8420-271261550A2A}" srcOrd="0" destOrd="0" parTransId="{AB64A59A-C6EF-47C5-AF5A-F19ACC1C0F2E}" sibTransId="{014DA6BA-0C86-40D6-8DE1-B47394C0EC26}"/>
    <dgm:cxn modelId="{8F2B4ABF-F67F-4346-84AE-2D1C217CED39}" type="presOf" srcId="{592E15BD-D217-462E-99F0-0AEBED61A3DD}" destId="{5875CAED-519C-469F-80C5-1D855F284D6F}" srcOrd="0" destOrd="0" presId="urn:microsoft.com/office/officeart/2005/8/layout/radial1"/>
    <dgm:cxn modelId="{3B93A302-DFC7-4492-87F7-E61D8E591D87}" srcId="{A5C53AF7-15C6-4A4F-8420-271261550A2A}" destId="{6AFF58CF-7608-4FBE-AE27-4FDCE3F1E279}" srcOrd="0" destOrd="0" parTransId="{5F5264D9-3E0A-4246-8B43-429E88B815BA}" sibTransId="{5DED3653-46D9-4A14-BFEA-F645E5657CD7}"/>
    <dgm:cxn modelId="{98C9F85E-0E53-4817-A1EA-865F6D1900DD}" type="presOf" srcId="{284546C6-B552-4451-9E98-4DEF0EA0B664}" destId="{66D0263E-ACD6-47E5-B744-5F13B60599F4}" srcOrd="0" destOrd="0" presId="urn:microsoft.com/office/officeart/2005/8/layout/radial1"/>
    <dgm:cxn modelId="{8B557A0C-9FC5-44BF-971B-85E62AFA8F67}" type="presOf" srcId="{F9C63A56-3E03-447D-8EDD-A82EA087D0A6}" destId="{A170C9B6-B2BD-4A74-9F7A-7B7FD8736014}" srcOrd="1" destOrd="0" presId="urn:microsoft.com/office/officeart/2005/8/layout/radial1"/>
    <dgm:cxn modelId="{8740CC77-AE5D-4AB7-9E87-77ABA8A66414}" type="presOf" srcId="{A5C53AF7-15C6-4A4F-8420-271261550A2A}" destId="{79C56550-AC7D-47BE-BECD-F2EF0DBEE524}" srcOrd="0" destOrd="0" presId="urn:microsoft.com/office/officeart/2005/8/layout/radial1"/>
    <dgm:cxn modelId="{D45290F1-5223-44A0-BC48-3426D4284D9D}" srcId="{592E15BD-D217-462E-99F0-0AEBED61A3DD}" destId="{569003A7-82DD-481C-A0CD-EFD1127A9A0E}" srcOrd="2" destOrd="0" parTransId="{258A2DEB-63CF-48DD-9EF9-6981E636E414}" sibTransId="{850A8535-A410-4642-95C4-DA7B5F8047E0}"/>
    <dgm:cxn modelId="{64D449AB-EC20-45FC-BCF8-64EA170A1251}" srcId="{A5C53AF7-15C6-4A4F-8420-271261550A2A}" destId="{725F4A81-F6B3-469C-B669-36BA0CE94D6B}" srcOrd="2" destOrd="0" parTransId="{4D8A9A34-9E38-4725-A6EB-2D57715D2496}" sibTransId="{9E0B8DD9-C133-461C-AAA1-417D25F5CAA4}"/>
    <dgm:cxn modelId="{C4142308-510D-4A67-9EAA-FFF658E99A3A}" type="presOf" srcId="{6AFF58CF-7608-4FBE-AE27-4FDCE3F1E279}" destId="{2A6276F0-F935-4670-A8DE-1DF0287CB2CD}" srcOrd="0" destOrd="0" presId="urn:microsoft.com/office/officeart/2005/8/layout/radial1"/>
    <dgm:cxn modelId="{1AFC6133-7EEE-4428-B14F-7628B1CDD9AC}" srcId="{592E15BD-D217-462E-99F0-0AEBED61A3DD}" destId="{FD8935E0-D63F-4248-BE13-EB2AE011EFFA}" srcOrd="1" destOrd="0" parTransId="{C4E3B9B5-754F-4F0D-B89A-DC540699AD2E}" sibTransId="{8A022610-7686-4AC8-80DB-DD669F1BFED9}"/>
    <dgm:cxn modelId="{70E2FA8A-6625-4DC2-83EA-DB5D01128DC6}" type="presOf" srcId="{826CA837-ECBC-4A3C-AF1A-75BFE0FD3F7E}" destId="{9FD49B4D-6272-4857-B4A9-EF6ACDFBD4D9}" srcOrd="0" destOrd="0" presId="urn:microsoft.com/office/officeart/2005/8/layout/radial1"/>
    <dgm:cxn modelId="{B562FC38-A15A-47F6-B585-94F259D182E0}" type="presOf" srcId="{F9C63A56-3E03-447D-8EDD-A82EA087D0A6}" destId="{85425D6A-A1A6-4F20-91EB-78D6D377556A}" srcOrd="0" destOrd="0" presId="urn:microsoft.com/office/officeart/2005/8/layout/radial1"/>
    <dgm:cxn modelId="{7842F291-E026-427A-BDB1-47FAB2E24406}" type="presOf" srcId="{2614497D-E908-4C14-800C-A249145FDF10}" destId="{401AC55D-873B-4222-9276-166527EF665B}" srcOrd="0" destOrd="0" presId="urn:microsoft.com/office/officeart/2005/8/layout/radial1"/>
    <dgm:cxn modelId="{1573AE09-60C7-4001-8BA1-37B5B2BBEE23}" type="presOf" srcId="{3B325328-858B-4DCB-B9D3-D074B51BCCB5}" destId="{4B6720AC-0721-4DD3-A778-792FA59D42B0}" srcOrd="0" destOrd="0" presId="urn:microsoft.com/office/officeart/2005/8/layout/radial1"/>
    <dgm:cxn modelId="{2AA795D1-DCD6-42D4-8A5E-9FC1CE30C57C}" type="presOf" srcId="{826CA837-ECBC-4A3C-AF1A-75BFE0FD3F7E}" destId="{D887C0D8-A779-40DB-B8AC-39C5D335B6FB}" srcOrd="1" destOrd="0" presId="urn:microsoft.com/office/officeart/2005/8/layout/radial1"/>
    <dgm:cxn modelId="{B06AFD95-1730-4B57-8D04-CD09F72DCFF5}" srcId="{A5C53AF7-15C6-4A4F-8420-271261550A2A}" destId="{DC02DFC5-AC5D-4E52-A667-C7EE83CE2625}" srcOrd="3" destOrd="0" parTransId="{2614497D-E908-4C14-800C-A249145FDF10}" sibTransId="{B5877087-0620-4CB3-8F31-392D85FFC6E4}"/>
    <dgm:cxn modelId="{630A6BB2-C81A-4060-9776-08F10CAD56A0}" type="presOf" srcId="{2614497D-E908-4C14-800C-A249145FDF10}" destId="{B442BF7B-1CF1-4832-AB62-1C637480BD69}" srcOrd="1" destOrd="0" presId="urn:microsoft.com/office/officeart/2005/8/layout/radial1"/>
    <dgm:cxn modelId="{8A87B9E0-E5B6-45D0-9666-CBE9B2210D4E}" type="presOf" srcId="{4D8A9A34-9E38-4725-A6EB-2D57715D2496}" destId="{371CD752-6F03-4144-BF73-5154D1204B7D}" srcOrd="0" destOrd="0" presId="urn:microsoft.com/office/officeart/2005/8/layout/radial1"/>
    <dgm:cxn modelId="{384E54C3-CA16-4919-ACA5-F4E60EA2457F}" type="presOf" srcId="{4D8A9A34-9E38-4725-A6EB-2D57715D2496}" destId="{02A8F800-B666-49FE-8FC9-B208EB5A3B32}" srcOrd="1" destOrd="0" presId="urn:microsoft.com/office/officeart/2005/8/layout/radial1"/>
    <dgm:cxn modelId="{4F3C76DE-3485-4713-987B-6F22C19A3491}" type="presOf" srcId="{725F4A81-F6B3-469C-B669-36BA0CE94D6B}" destId="{23EB9063-4DDA-4F1F-8AAE-1EC84C8EA9F4}" srcOrd="0" destOrd="0" presId="urn:microsoft.com/office/officeart/2005/8/layout/radial1"/>
    <dgm:cxn modelId="{F4F95DF9-4DE6-4F90-B6E4-5F19D664A03E}" srcId="{A5C53AF7-15C6-4A4F-8420-271261550A2A}" destId="{284546C6-B552-4451-9E98-4DEF0EA0B664}" srcOrd="1" destOrd="0" parTransId="{3B325328-858B-4DCB-B9D3-D074B51BCCB5}" sibTransId="{1F9E11E8-1D7B-48D6-A863-D028C0463ADA}"/>
    <dgm:cxn modelId="{1FE1626B-1847-47F4-871B-F8D6CB2EAA6B}" type="presOf" srcId="{FC8FDE27-F766-437A-B33B-6190C0AE2F9F}" destId="{0938A219-D0D4-4AA8-9889-3FD3F9329243}" srcOrd="0" destOrd="0" presId="urn:microsoft.com/office/officeart/2005/8/layout/radial1"/>
    <dgm:cxn modelId="{14E4E6AD-BA8E-4F8D-98DD-E174162A1188}" type="presOf" srcId="{5F5264D9-3E0A-4246-8B43-429E88B815BA}" destId="{BD519436-AF45-4C8A-94A0-077B331B0498}" srcOrd="1" destOrd="0" presId="urn:microsoft.com/office/officeart/2005/8/layout/radial1"/>
    <dgm:cxn modelId="{78A9620F-307D-47D0-B45D-441EBFF84BD2}" srcId="{A5C53AF7-15C6-4A4F-8420-271261550A2A}" destId="{FC8FDE27-F766-437A-B33B-6190C0AE2F9F}" srcOrd="4" destOrd="0" parTransId="{826CA837-ECBC-4A3C-AF1A-75BFE0FD3F7E}" sibTransId="{F83317DD-36DA-4526-B065-F7FF3288D20F}"/>
    <dgm:cxn modelId="{D43F829A-D25C-40BA-9C7A-D11175A2709B}" type="presOf" srcId="{3F281A20-4B7B-48CA-91A5-B0FF2FA7D6E8}" destId="{083BF2CF-C6D8-4FA5-A253-917FC04DB192}" srcOrd="0" destOrd="0" presId="urn:microsoft.com/office/officeart/2005/8/layout/radial1"/>
    <dgm:cxn modelId="{7BE0AA8A-1CE2-469E-82CF-30767E89A457}" type="presOf" srcId="{DC02DFC5-AC5D-4E52-A667-C7EE83CE2625}" destId="{C8B263A1-A702-4379-8400-CE5D20C613AC}" srcOrd="0" destOrd="0" presId="urn:microsoft.com/office/officeart/2005/8/layout/radial1"/>
    <dgm:cxn modelId="{841F8DA8-8B90-476E-ACCE-26B85A9B5896}" type="presOf" srcId="{5F5264D9-3E0A-4246-8B43-429E88B815BA}" destId="{BBA9B881-99B5-4FF0-AB5C-4569E6CE82BA}" srcOrd="0" destOrd="0" presId="urn:microsoft.com/office/officeart/2005/8/layout/radial1"/>
    <dgm:cxn modelId="{B7DA989C-8223-4021-BCBF-6A52D411FAB7}" srcId="{A5C53AF7-15C6-4A4F-8420-271261550A2A}" destId="{3F281A20-4B7B-48CA-91A5-B0FF2FA7D6E8}" srcOrd="5" destOrd="0" parTransId="{F9C63A56-3E03-447D-8EDD-A82EA087D0A6}" sibTransId="{232F2671-5C9F-4489-8A59-48785562CD11}"/>
    <dgm:cxn modelId="{BDACC810-7F49-4B1F-BE61-A79015290011}" type="presParOf" srcId="{5875CAED-519C-469F-80C5-1D855F284D6F}" destId="{79C56550-AC7D-47BE-BECD-F2EF0DBEE524}" srcOrd="0" destOrd="0" presId="urn:microsoft.com/office/officeart/2005/8/layout/radial1"/>
    <dgm:cxn modelId="{28BB71D6-8EDC-47B7-8AFA-DDEC09B79C8A}" type="presParOf" srcId="{5875CAED-519C-469F-80C5-1D855F284D6F}" destId="{BBA9B881-99B5-4FF0-AB5C-4569E6CE82BA}" srcOrd="1" destOrd="0" presId="urn:microsoft.com/office/officeart/2005/8/layout/radial1"/>
    <dgm:cxn modelId="{04105036-A180-4B66-B507-09B0DC2456D3}" type="presParOf" srcId="{BBA9B881-99B5-4FF0-AB5C-4569E6CE82BA}" destId="{BD519436-AF45-4C8A-94A0-077B331B0498}" srcOrd="0" destOrd="0" presId="urn:microsoft.com/office/officeart/2005/8/layout/radial1"/>
    <dgm:cxn modelId="{FDEC7EBB-CF71-4969-9129-35E49BCD316E}" type="presParOf" srcId="{5875CAED-519C-469F-80C5-1D855F284D6F}" destId="{2A6276F0-F935-4670-A8DE-1DF0287CB2CD}" srcOrd="2" destOrd="0" presId="urn:microsoft.com/office/officeart/2005/8/layout/radial1"/>
    <dgm:cxn modelId="{E4393C7F-4CA9-4A0C-BB6A-BEE547986FD7}" type="presParOf" srcId="{5875CAED-519C-469F-80C5-1D855F284D6F}" destId="{4B6720AC-0721-4DD3-A778-792FA59D42B0}" srcOrd="3" destOrd="0" presId="urn:microsoft.com/office/officeart/2005/8/layout/radial1"/>
    <dgm:cxn modelId="{0FBD39AF-A0B3-4A54-86FD-DBB22F54FEB0}" type="presParOf" srcId="{4B6720AC-0721-4DD3-A778-792FA59D42B0}" destId="{8024A2A5-E25D-40D4-B69F-FED0AFBD461A}" srcOrd="0" destOrd="0" presId="urn:microsoft.com/office/officeart/2005/8/layout/radial1"/>
    <dgm:cxn modelId="{FFBB4A0F-E8AE-413B-9C6E-E631C13FBDCE}" type="presParOf" srcId="{5875CAED-519C-469F-80C5-1D855F284D6F}" destId="{66D0263E-ACD6-47E5-B744-5F13B60599F4}" srcOrd="4" destOrd="0" presId="urn:microsoft.com/office/officeart/2005/8/layout/radial1"/>
    <dgm:cxn modelId="{0326D088-0295-4B63-981F-B281F52EB24F}" type="presParOf" srcId="{5875CAED-519C-469F-80C5-1D855F284D6F}" destId="{371CD752-6F03-4144-BF73-5154D1204B7D}" srcOrd="5" destOrd="0" presId="urn:microsoft.com/office/officeart/2005/8/layout/radial1"/>
    <dgm:cxn modelId="{987B1A85-A673-4E86-B631-DF6BDF68DBF3}" type="presParOf" srcId="{371CD752-6F03-4144-BF73-5154D1204B7D}" destId="{02A8F800-B666-49FE-8FC9-B208EB5A3B32}" srcOrd="0" destOrd="0" presId="urn:microsoft.com/office/officeart/2005/8/layout/radial1"/>
    <dgm:cxn modelId="{5258F2D1-374B-45CB-B426-EA027BA858BD}" type="presParOf" srcId="{5875CAED-519C-469F-80C5-1D855F284D6F}" destId="{23EB9063-4DDA-4F1F-8AAE-1EC84C8EA9F4}" srcOrd="6" destOrd="0" presId="urn:microsoft.com/office/officeart/2005/8/layout/radial1"/>
    <dgm:cxn modelId="{95869FB4-7158-470D-8FC8-1A9C781249BC}" type="presParOf" srcId="{5875CAED-519C-469F-80C5-1D855F284D6F}" destId="{401AC55D-873B-4222-9276-166527EF665B}" srcOrd="7" destOrd="0" presId="urn:microsoft.com/office/officeart/2005/8/layout/radial1"/>
    <dgm:cxn modelId="{EAD927DB-027A-4512-AB7D-074EDFDD64DA}" type="presParOf" srcId="{401AC55D-873B-4222-9276-166527EF665B}" destId="{B442BF7B-1CF1-4832-AB62-1C637480BD69}" srcOrd="0" destOrd="0" presId="urn:microsoft.com/office/officeart/2005/8/layout/radial1"/>
    <dgm:cxn modelId="{49E95983-B3C8-4E31-A364-97C283374951}" type="presParOf" srcId="{5875CAED-519C-469F-80C5-1D855F284D6F}" destId="{C8B263A1-A702-4379-8400-CE5D20C613AC}" srcOrd="8" destOrd="0" presId="urn:microsoft.com/office/officeart/2005/8/layout/radial1"/>
    <dgm:cxn modelId="{7D84C984-796F-452D-837A-86E97F71EF9C}" type="presParOf" srcId="{5875CAED-519C-469F-80C5-1D855F284D6F}" destId="{9FD49B4D-6272-4857-B4A9-EF6ACDFBD4D9}" srcOrd="9" destOrd="0" presId="urn:microsoft.com/office/officeart/2005/8/layout/radial1"/>
    <dgm:cxn modelId="{DA2FF56F-2527-4175-A3FC-47C2131BDDD2}" type="presParOf" srcId="{9FD49B4D-6272-4857-B4A9-EF6ACDFBD4D9}" destId="{D887C0D8-A779-40DB-B8AC-39C5D335B6FB}" srcOrd="0" destOrd="0" presId="urn:microsoft.com/office/officeart/2005/8/layout/radial1"/>
    <dgm:cxn modelId="{80C7DC70-9610-42BD-BE40-47E4BB16EB2F}" type="presParOf" srcId="{5875CAED-519C-469F-80C5-1D855F284D6F}" destId="{0938A219-D0D4-4AA8-9889-3FD3F9329243}" srcOrd="10" destOrd="0" presId="urn:microsoft.com/office/officeart/2005/8/layout/radial1"/>
    <dgm:cxn modelId="{75155EEF-5411-4736-90D3-420B72A1FA93}" type="presParOf" srcId="{5875CAED-519C-469F-80C5-1D855F284D6F}" destId="{85425D6A-A1A6-4F20-91EB-78D6D377556A}" srcOrd="11" destOrd="0" presId="urn:microsoft.com/office/officeart/2005/8/layout/radial1"/>
    <dgm:cxn modelId="{D5019D1A-EC1B-4455-8E76-DDDF2C70F8FA}" type="presParOf" srcId="{85425D6A-A1A6-4F20-91EB-78D6D377556A}" destId="{A170C9B6-B2BD-4A74-9F7A-7B7FD8736014}" srcOrd="0" destOrd="0" presId="urn:microsoft.com/office/officeart/2005/8/layout/radial1"/>
    <dgm:cxn modelId="{013C77E1-3BCE-4C45-99A0-91B6D392E052}" type="presParOf" srcId="{5875CAED-519C-469F-80C5-1D855F284D6F}" destId="{083BF2CF-C6D8-4FA5-A253-917FC04DB192}" srcOrd="12" destOrd="0" presId="urn:microsoft.com/office/officeart/2005/8/layout/radial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2E15BD-D217-462E-99F0-0AEBED61A3DD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</dgm:pt>
    <dgm:pt modelId="{A5C53AF7-15C6-4A4F-8420-271261550A2A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MANAJEMEN MEDIA MASSA</a:t>
          </a:r>
          <a:endParaRPr lang="en-US" sz="1200" b="1" dirty="0">
            <a:solidFill>
              <a:schemeClr val="tx1"/>
            </a:solidFill>
          </a:endParaRPr>
        </a:p>
      </dgm:t>
    </dgm:pt>
    <dgm:pt modelId="{AB64A59A-C6EF-47C5-AF5A-F19ACC1C0F2E}" type="parTrans" cxnId="{D3FAD7CB-2BE0-4E1A-9C6F-108155FFF66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14DA6BA-0C86-40D6-8DE1-B47394C0EC26}" type="sibTrans" cxnId="{D3FAD7CB-2BE0-4E1A-9C6F-108155FFF66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D8935E0-D63F-4248-BE13-EB2AE011EFFA}">
      <dgm:prSet phldrT="[Text]" custT="1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E3B9B5-754F-4F0D-B89A-DC540699AD2E}" type="parTrans" cxnId="{1AFC6133-7EEE-4428-B14F-7628B1CDD9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022610-7686-4AC8-80DB-DD669F1BFED9}" type="sibTrans" cxnId="{1AFC6133-7EEE-4428-B14F-7628B1CDD9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9003A7-82DD-481C-A0CD-EFD1127A9A0E}">
      <dgm:prSet phldrT="[Text]" custT="1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8A2DEB-63CF-48DD-9EF9-6981E636E414}" type="parTrans" cxnId="{D45290F1-5223-44A0-BC48-3426D4284D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0A8535-A410-4642-95C4-DA7B5F8047E0}" type="sibTrans" cxnId="{D45290F1-5223-44A0-BC48-3426D4284D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AFF58CF-7608-4FBE-AE27-4FDCE3F1E279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PEMAHAMAN AKAN INDUSTRI MEDIA</a:t>
          </a:r>
          <a:endParaRPr lang="en-US" dirty="0">
            <a:solidFill>
              <a:schemeClr val="tx1"/>
            </a:solidFill>
          </a:endParaRPr>
        </a:p>
      </dgm:t>
    </dgm:pt>
    <dgm:pt modelId="{5F5264D9-3E0A-4246-8B43-429E88B815BA}" type="parTrans" cxnId="{3B93A302-DFC7-4492-87F7-E61D8E591D8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ED3653-46D9-4A14-BFEA-F645E5657CD7}" type="sibTrans" cxnId="{3B93A302-DFC7-4492-87F7-E61D8E591D8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84546C6-B552-4451-9E98-4DEF0EA0B664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MENDUKUNG KEGIATAN MAGANG</a:t>
          </a:r>
          <a:endParaRPr lang="en-US" dirty="0">
            <a:solidFill>
              <a:schemeClr val="tx1"/>
            </a:solidFill>
          </a:endParaRPr>
        </a:p>
      </dgm:t>
    </dgm:pt>
    <dgm:pt modelId="{3B325328-858B-4DCB-B9D3-D074B51BCCB5}" type="parTrans" cxnId="{F4F95DF9-4DE6-4F90-B6E4-5F19D664A0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9E11E8-1D7B-48D6-A863-D028C0463ADA}" type="sibTrans" cxnId="{F4F95DF9-4DE6-4F90-B6E4-5F19D664A0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25F4A81-F6B3-469C-B669-36BA0CE94D6B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MENDUKUNG KEGIATAN PENELITIAN</a:t>
          </a:r>
          <a:endParaRPr lang="en-US" dirty="0">
            <a:solidFill>
              <a:schemeClr val="tx1"/>
            </a:solidFill>
          </a:endParaRPr>
        </a:p>
      </dgm:t>
    </dgm:pt>
    <dgm:pt modelId="{4D8A9A34-9E38-4725-A6EB-2D57715D2496}" type="parTrans" cxnId="{64D449AB-EC20-45FC-BCF8-64EA170A125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0B8DD9-C133-461C-AAA1-417D25F5CAA4}" type="sibTrans" cxnId="{64D449AB-EC20-45FC-BCF8-64EA170A125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875CAED-519C-469F-80C5-1D855F284D6F}" type="pres">
      <dgm:prSet presAssocID="{592E15BD-D217-462E-99F0-0AEBED61A3D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9C56550-AC7D-47BE-BECD-F2EF0DBEE524}" type="pres">
      <dgm:prSet presAssocID="{A5C53AF7-15C6-4A4F-8420-271261550A2A}" presName="centerShape" presStyleLbl="node0" presStyleIdx="0" presStyleCnt="1"/>
      <dgm:spPr/>
      <dgm:t>
        <a:bodyPr/>
        <a:lstStyle/>
        <a:p>
          <a:endParaRPr lang="en-US"/>
        </a:p>
      </dgm:t>
    </dgm:pt>
    <dgm:pt modelId="{BBA9B881-99B5-4FF0-AB5C-4569E6CE82BA}" type="pres">
      <dgm:prSet presAssocID="{5F5264D9-3E0A-4246-8B43-429E88B815BA}" presName="Name9" presStyleLbl="parChTrans1D2" presStyleIdx="0" presStyleCnt="3"/>
      <dgm:spPr/>
      <dgm:t>
        <a:bodyPr/>
        <a:lstStyle/>
        <a:p>
          <a:endParaRPr lang="en-US"/>
        </a:p>
      </dgm:t>
    </dgm:pt>
    <dgm:pt modelId="{BD519436-AF45-4C8A-94A0-077B331B0498}" type="pres">
      <dgm:prSet presAssocID="{5F5264D9-3E0A-4246-8B43-429E88B815BA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A6276F0-F935-4670-A8DE-1DF0287CB2CD}" type="pres">
      <dgm:prSet presAssocID="{6AFF58CF-7608-4FBE-AE27-4FDCE3F1E27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720AC-0721-4DD3-A778-792FA59D42B0}" type="pres">
      <dgm:prSet presAssocID="{3B325328-858B-4DCB-B9D3-D074B51BCCB5}" presName="Name9" presStyleLbl="parChTrans1D2" presStyleIdx="1" presStyleCnt="3"/>
      <dgm:spPr/>
      <dgm:t>
        <a:bodyPr/>
        <a:lstStyle/>
        <a:p>
          <a:endParaRPr lang="en-US"/>
        </a:p>
      </dgm:t>
    </dgm:pt>
    <dgm:pt modelId="{8024A2A5-E25D-40D4-B69F-FED0AFBD461A}" type="pres">
      <dgm:prSet presAssocID="{3B325328-858B-4DCB-B9D3-D074B51BCCB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6D0263E-ACD6-47E5-B744-5F13B60599F4}" type="pres">
      <dgm:prSet presAssocID="{284546C6-B552-4451-9E98-4DEF0EA0B66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CD752-6F03-4144-BF73-5154D1204B7D}" type="pres">
      <dgm:prSet presAssocID="{4D8A9A34-9E38-4725-A6EB-2D57715D2496}" presName="Name9" presStyleLbl="parChTrans1D2" presStyleIdx="2" presStyleCnt="3"/>
      <dgm:spPr/>
      <dgm:t>
        <a:bodyPr/>
        <a:lstStyle/>
        <a:p>
          <a:endParaRPr lang="en-US"/>
        </a:p>
      </dgm:t>
    </dgm:pt>
    <dgm:pt modelId="{02A8F800-B666-49FE-8FC9-B208EB5A3B32}" type="pres">
      <dgm:prSet presAssocID="{4D8A9A34-9E38-4725-A6EB-2D57715D2496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3EB9063-4DDA-4F1F-8AAE-1EC84C8EA9F4}" type="pres">
      <dgm:prSet presAssocID="{725F4A81-F6B3-469C-B669-36BA0CE94D6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DCC308-3647-4D38-A0BA-A15A0B739EC4}" type="presOf" srcId="{3B325328-858B-4DCB-B9D3-D074B51BCCB5}" destId="{4B6720AC-0721-4DD3-A778-792FA59D42B0}" srcOrd="0" destOrd="0" presId="urn:microsoft.com/office/officeart/2005/8/layout/radial1"/>
    <dgm:cxn modelId="{D45290F1-5223-44A0-BC48-3426D4284D9D}" srcId="{592E15BD-D217-462E-99F0-0AEBED61A3DD}" destId="{569003A7-82DD-481C-A0CD-EFD1127A9A0E}" srcOrd="2" destOrd="0" parTransId="{258A2DEB-63CF-48DD-9EF9-6981E636E414}" sibTransId="{850A8535-A410-4642-95C4-DA7B5F8047E0}"/>
    <dgm:cxn modelId="{10E4832A-DEA0-4664-96A4-BA80C354AAE2}" type="presOf" srcId="{6AFF58CF-7608-4FBE-AE27-4FDCE3F1E279}" destId="{2A6276F0-F935-4670-A8DE-1DF0287CB2CD}" srcOrd="0" destOrd="0" presId="urn:microsoft.com/office/officeart/2005/8/layout/radial1"/>
    <dgm:cxn modelId="{3B93A302-DFC7-4492-87F7-E61D8E591D87}" srcId="{A5C53AF7-15C6-4A4F-8420-271261550A2A}" destId="{6AFF58CF-7608-4FBE-AE27-4FDCE3F1E279}" srcOrd="0" destOrd="0" parTransId="{5F5264D9-3E0A-4246-8B43-429E88B815BA}" sibTransId="{5DED3653-46D9-4A14-BFEA-F645E5657CD7}"/>
    <dgm:cxn modelId="{F4F95DF9-4DE6-4F90-B6E4-5F19D664A03E}" srcId="{A5C53AF7-15C6-4A4F-8420-271261550A2A}" destId="{284546C6-B552-4451-9E98-4DEF0EA0B664}" srcOrd="1" destOrd="0" parTransId="{3B325328-858B-4DCB-B9D3-D074B51BCCB5}" sibTransId="{1F9E11E8-1D7B-48D6-A863-D028C0463ADA}"/>
    <dgm:cxn modelId="{1AFC6133-7EEE-4428-B14F-7628B1CDD9AC}" srcId="{592E15BD-D217-462E-99F0-0AEBED61A3DD}" destId="{FD8935E0-D63F-4248-BE13-EB2AE011EFFA}" srcOrd="1" destOrd="0" parTransId="{C4E3B9B5-754F-4F0D-B89A-DC540699AD2E}" sibTransId="{8A022610-7686-4AC8-80DB-DD669F1BFED9}"/>
    <dgm:cxn modelId="{C6CB9BED-15C1-4B19-9FB6-A641D1ACE210}" type="presOf" srcId="{A5C53AF7-15C6-4A4F-8420-271261550A2A}" destId="{79C56550-AC7D-47BE-BECD-F2EF0DBEE524}" srcOrd="0" destOrd="0" presId="urn:microsoft.com/office/officeart/2005/8/layout/radial1"/>
    <dgm:cxn modelId="{126C0049-890E-4030-8125-DC037B1A85C9}" type="presOf" srcId="{5F5264D9-3E0A-4246-8B43-429E88B815BA}" destId="{BD519436-AF45-4C8A-94A0-077B331B0498}" srcOrd="1" destOrd="0" presId="urn:microsoft.com/office/officeart/2005/8/layout/radial1"/>
    <dgm:cxn modelId="{BBE3D9B7-B4D1-4ADC-9482-746DF124E2AA}" type="presOf" srcId="{4D8A9A34-9E38-4725-A6EB-2D57715D2496}" destId="{371CD752-6F03-4144-BF73-5154D1204B7D}" srcOrd="0" destOrd="0" presId="urn:microsoft.com/office/officeart/2005/8/layout/radial1"/>
    <dgm:cxn modelId="{1CB808D5-69AC-40C6-B578-BF093616899E}" type="presOf" srcId="{4D8A9A34-9E38-4725-A6EB-2D57715D2496}" destId="{02A8F800-B666-49FE-8FC9-B208EB5A3B32}" srcOrd="1" destOrd="0" presId="urn:microsoft.com/office/officeart/2005/8/layout/radial1"/>
    <dgm:cxn modelId="{1EC58988-8C07-4FD6-BF00-DC77ECA7F15E}" type="presOf" srcId="{592E15BD-D217-462E-99F0-0AEBED61A3DD}" destId="{5875CAED-519C-469F-80C5-1D855F284D6F}" srcOrd="0" destOrd="0" presId="urn:microsoft.com/office/officeart/2005/8/layout/radial1"/>
    <dgm:cxn modelId="{64D449AB-EC20-45FC-BCF8-64EA170A1251}" srcId="{A5C53AF7-15C6-4A4F-8420-271261550A2A}" destId="{725F4A81-F6B3-469C-B669-36BA0CE94D6B}" srcOrd="2" destOrd="0" parTransId="{4D8A9A34-9E38-4725-A6EB-2D57715D2496}" sibTransId="{9E0B8DD9-C133-461C-AAA1-417D25F5CAA4}"/>
    <dgm:cxn modelId="{BFF8A4F9-FAF3-4901-9CBD-9103477D9776}" type="presOf" srcId="{284546C6-B552-4451-9E98-4DEF0EA0B664}" destId="{66D0263E-ACD6-47E5-B744-5F13B60599F4}" srcOrd="0" destOrd="0" presId="urn:microsoft.com/office/officeart/2005/8/layout/radial1"/>
    <dgm:cxn modelId="{D3FAD7CB-2BE0-4E1A-9C6F-108155FFF660}" srcId="{592E15BD-D217-462E-99F0-0AEBED61A3DD}" destId="{A5C53AF7-15C6-4A4F-8420-271261550A2A}" srcOrd="0" destOrd="0" parTransId="{AB64A59A-C6EF-47C5-AF5A-F19ACC1C0F2E}" sibTransId="{014DA6BA-0C86-40D6-8DE1-B47394C0EC26}"/>
    <dgm:cxn modelId="{512CA844-AD0A-4DC5-A187-9ED5E3D4526A}" type="presOf" srcId="{3B325328-858B-4DCB-B9D3-D074B51BCCB5}" destId="{8024A2A5-E25D-40D4-B69F-FED0AFBD461A}" srcOrd="1" destOrd="0" presId="urn:microsoft.com/office/officeart/2005/8/layout/radial1"/>
    <dgm:cxn modelId="{6E2D5C3A-8A3E-49C6-8FC0-AC6ACE740C2E}" type="presOf" srcId="{725F4A81-F6B3-469C-B669-36BA0CE94D6B}" destId="{23EB9063-4DDA-4F1F-8AAE-1EC84C8EA9F4}" srcOrd="0" destOrd="0" presId="urn:microsoft.com/office/officeart/2005/8/layout/radial1"/>
    <dgm:cxn modelId="{581AB304-CBA4-415B-8E05-7B100A05206B}" type="presOf" srcId="{5F5264D9-3E0A-4246-8B43-429E88B815BA}" destId="{BBA9B881-99B5-4FF0-AB5C-4569E6CE82BA}" srcOrd="0" destOrd="0" presId="urn:microsoft.com/office/officeart/2005/8/layout/radial1"/>
    <dgm:cxn modelId="{159DB479-EC28-4F6B-A2DF-CDCFE106742F}" type="presParOf" srcId="{5875CAED-519C-469F-80C5-1D855F284D6F}" destId="{79C56550-AC7D-47BE-BECD-F2EF0DBEE524}" srcOrd="0" destOrd="0" presId="urn:microsoft.com/office/officeart/2005/8/layout/radial1"/>
    <dgm:cxn modelId="{1688068B-1DC2-4B2F-B61C-64FFF127C157}" type="presParOf" srcId="{5875CAED-519C-469F-80C5-1D855F284D6F}" destId="{BBA9B881-99B5-4FF0-AB5C-4569E6CE82BA}" srcOrd="1" destOrd="0" presId="urn:microsoft.com/office/officeart/2005/8/layout/radial1"/>
    <dgm:cxn modelId="{F2B3AE10-7CA7-475A-A300-2E9A2C732D91}" type="presParOf" srcId="{BBA9B881-99B5-4FF0-AB5C-4569E6CE82BA}" destId="{BD519436-AF45-4C8A-94A0-077B331B0498}" srcOrd="0" destOrd="0" presId="urn:microsoft.com/office/officeart/2005/8/layout/radial1"/>
    <dgm:cxn modelId="{CE2F0234-6460-426F-ABC7-4DBA0F8F5220}" type="presParOf" srcId="{5875CAED-519C-469F-80C5-1D855F284D6F}" destId="{2A6276F0-F935-4670-A8DE-1DF0287CB2CD}" srcOrd="2" destOrd="0" presId="urn:microsoft.com/office/officeart/2005/8/layout/radial1"/>
    <dgm:cxn modelId="{237C9811-B1EE-4089-BA28-C898AC2C1B14}" type="presParOf" srcId="{5875CAED-519C-469F-80C5-1D855F284D6F}" destId="{4B6720AC-0721-4DD3-A778-792FA59D42B0}" srcOrd="3" destOrd="0" presId="urn:microsoft.com/office/officeart/2005/8/layout/radial1"/>
    <dgm:cxn modelId="{76C839FF-72F0-4190-8870-8FEB91DFCAB6}" type="presParOf" srcId="{4B6720AC-0721-4DD3-A778-792FA59D42B0}" destId="{8024A2A5-E25D-40D4-B69F-FED0AFBD461A}" srcOrd="0" destOrd="0" presId="urn:microsoft.com/office/officeart/2005/8/layout/radial1"/>
    <dgm:cxn modelId="{6E91408D-937D-46CC-9B6C-32DC3D6E9476}" type="presParOf" srcId="{5875CAED-519C-469F-80C5-1D855F284D6F}" destId="{66D0263E-ACD6-47E5-B744-5F13B60599F4}" srcOrd="4" destOrd="0" presId="urn:microsoft.com/office/officeart/2005/8/layout/radial1"/>
    <dgm:cxn modelId="{4F438BD9-4642-4895-85D2-7735B2244344}" type="presParOf" srcId="{5875CAED-519C-469F-80C5-1D855F284D6F}" destId="{371CD752-6F03-4144-BF73-5154D1204B7D}" srcOrd="5" destOrd="0" presId="urn:microsoft.com/office/officeart/2005/8/layout/radial1"/>
    <dgm:cxn modelId="{5E2B04FC-3181-470C-AD0F-81670BBCEC1E}" type="presParOf" srcId="{371CD752-6F03-4144-BF73-5154D1204B7D}" destId="{02A8F800-B666-49FE-8FC9-B208EB5A3B32}" srcOrd="0" destOrd="0" presId="urn:microsoft.com/office/officeart/2005/8/layout/radial1"/>
    <dgm:cxn modelId="{327FEC3D-884B-45B6-BFD5-2E2242EC820A}" type="presParOf" srcId="{5875CAED-519C-469F-80C5-1D855F284D6F}" destId="{23EB9063-4DDA-4F1F-8AAE-1EC84C8EA9F4}" srcOrd="6" destOrd="0" presId="urn:microsoft.com/office/officeart/2005/8/layout/radial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2E15BD-D217-462E-99F0-0AEBED61A3DD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</dgm:pt>
    <dgm:pt modelId="{A5C53AF7-15C6-4A4F-8420-271261550A2A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METODE</a:t>
          </a:r>
          <a:endParaRPr lang="en-US" sz="1400" b="1" dirty="0">
            <a:solidFill>
              <a:schemeClr val="tx1"/>
            </a:solidFill>
          </a:endParaRPr>
        </a:p>
      </dgm:t>
    </dgm:pt>
    <dgm:pt modelId="{AB64A59A-C6EF-47C5-AF5A-F19ACC1C0F2E}" type="parTrans" cxnId="{D3FAD7CB-2BE0-4E1A-9C6F-108155FFF66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14DA6BA-0C86-40D6-8DE1-B47394C0EC26}" type="sibTrans" cxnId="{D3FAD7CB-2BE0-4E1A-9C6F-108155FFF66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D8935E0-D63F-4248-BE13-EB2AE011EFFA}">
      <dgm:prSet phldrT="[Text]" custT="1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E3B9B5-754F-4F0D-B89A-DC540699AD2E}" type="parTrans" cxnId="{1AFC6133-7EEE-4428-B14F-7628B1CDD9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022610-7686-4AC8-80DB-DD669F1BFED9}" type="sibTrans" cxnId="{1AFC6133-7EEE-4428-B14F-7628B1CDD9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9003A7-82DD-481C-A0CD-EFD1127A9A0E}">
      <dgm:prSet phldrT="[Text]" custT="1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8A2DEB-63CF-48DD-9EF9-6981E636E414}" type="parTrans" cxnId="{D45290F1-5223-44A0-BC48-3426D4284D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0A8535-A410-4642-95C4-DA7B5F8047E0}" type="sibTrans" cxnId="{D45290F1-5223-44A0-BC48-3426D4284D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E6D161F-05E6-4259-AFA7-B0FC37C49AD1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CERAMAH</a:t>
          </a:r>
          <a:endParaRPr lang="en-US" dirty="0">
            <a:solidFill>
              <a:schemeClr val="tx1"/>
            </a:solidFill>
          </a:endParaRPr>
        </a:p>
      </dgm:t>
    </dgm:pt>
    <dgm:pt modelId="{EEB1E159-92F5-4A08-BA52-755C1824108B}" type="parTrans" cxnId="{90F19C79-3E36-4B1F-9B84-4F5B5671300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A409692-B2A6-43B1-9C29-06A526DAFF1A}" type="sibTrans" cxnId="{90F19C79-3E36-4B1F-9B84-4F5B5671300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D3D3314-46EC-467F-9518-040751A906E3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DISKUSI</a:t>
          </a:r>
          <a:endParaRPr lang="en-US" dirty="0">
            <a:solidFill>
              <a:schemeClr val="tx1"/>
            </a:solidFill>
          </a:endParaRPr>
        </a:p>
      </dgm:t>
    </dgm:pt>
    <dgm:pt modelId="{4C2678EF-6692-4102-9FF3-FAD49D193797}" type="parTrans" cxnId="{5B75C718-A764-41AB-B933-EFC64FFD84F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E759518-6ED9-498A-9B45-B5F92833C381}" type="sibTrans" cxnId="{5B75C718-A764-41AB-B933-EFC64FFD84F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C285BAC-91AC-4842-AD00-228B1CD0E3A9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PRESENTASI</a:t>
          </a:r>
          <a:endParaRPr lang="en-US" dirty="0">
            <a:solidFill>
              <a:schemeClr val="tx1"/>
            </a:solidFill>
          </a:endParaRPr>
        </a:p>
      </dgm:t>
    </dgm:pt>
    <dgm:pt modelId="{834B9969-7019-4242-A8E1-84ECDEE738C3}" type="parTrans" cxnId="{008FFB78-283A-47CF-A7A0-123766B1A39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FAF2CA5-057C-4B3D-99AB-E54DDD9D987D}" type="sibTrans" cxnId="{008FFB78-283A-47CF-A7A0-123766B1A39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A8E9E74-82A4-449C-A32C-423240816231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PENELITIAN</a:t>
          </a:r>
          <a:endParaRPr lang="en-US" dirty="0">
            <a:solidFill>
              <a:schemeClr val="tx1"/>
            </a:solidFill>
          </a:endParaRPr>
        </a:p>
      </dgm:t>
    </dgm:pt>
    <dgm:pt modelId="{A092588E-5727-4391-9AB6-9ECCF4959EB5}" type="parTrans" cxnId="{AB6C8A60-0376-4782-9DC6-1A9B5D8814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73D8C0D-3594-45E8-A8A0-781125F48915}" type="sibTrans" cxnId="{AB6C8A60-0376-4782-9DC6-1A9B5D8814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817630-FCBC-4578-85CF-2AEE27DFA334}" type="pres">
      <dgm:prSet presAssocID="{592E15BD-D217-462E-99F0-0AEBED61A3D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B0D34E0-59C1-4FB7-AF40-CF326A6E795F}" type="pres">
      <dgm:prSet presAssocID="{A5C53AF7-15C6-4A4F-8420-271261550A2A}" presName="centerShape" presStyleLbl="node0" presStyleIdx="0" presStyleCnt="1"/>
      <dgm:spPr/>
      <dgm:t>
        <a:bodyPr/>
        <a:lstStyle/>
        <a:p>
          <a:endParaRPr lang="en-US"/>
        </a:p>
      </dgm:t>
    </dgm:pt>
    <dgm:pt modelId="{82E18079-5939-4E21-8BC3-88CB3243446F}" type="pres">
      <dgm:prSet presAssocID="{EEB1E159-92F5-4A08-BA52-755C1824108B}" presName="Name9" presStyleLbl="parChTrans1D2" presStyleIdx="0" presStyleCnt="4"/>
      <dgm:spPr/>
      <dgm:t>
        <a:bodyPr/>
        <a:lstStyle/>
        <a:p>
          <a:endParaRPr lang="en-US"/>
        </a:p>
      </dgm:t>
    </dgm:pt>
    <dgm:pt modelId="{EB0C186C-B114-4726-A58E-569338C7BCD4}" type="pres">
      <dgm:prSet presAssocID="{EEB1E159-92F5-4A08-BA52-755C1824108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6F890CB-084C-4209-9DD4-A2FD5289310B}" type="pres">
      <dgm:prSet presAssocID="{AE6D161F-05E6-4259-AFA7-B0FC37C49AD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48A10-1990-4A37-86D7-6A592E55A7E8}" type="pres">
      <dgm:prSet presAssocID="{4C2678EF-6692-4102-9FF3-FAD49D193797}" presName="Name9" presStyleLbl="parChTrans1D2" presStyleIdx="1" presStyleCnt="4"/>
      <dgm:spPr/>
      <dgm:t>
        <a:bodyPr/>
        <a:lstStyle/>
        <a:p>
          <a:endParaRPr lang="en-US"/>
        </a:p>
      </dgm:t>
    </dgm:pt>
    <dgm:pt modelId="{1C020E10-8EC0-4ED9-89F7-59710F79269E}" type="pres">
      <dgm:prSet presAssocID="{4C2678EF-6692-4102-9FF3-FAD49D19379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6A9D1184-5444-4307-9FC0-648C5EDDEB8B}" type="pres">
      <dgm:prSet presAssocID="{DD3D3314-46EC-467F-9518-040751A906E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3C909-2932-4FBE-A922-1A2CF158A481}" type="pres">
      <dgm:prSet presAssocID="{834B9969-7019-4242-A8E1-84ECDEE738C3}" presName="Name9" presStyleLbl="parChTrans1D2" presStyleIdx="2" presStyleCnt="4"/>
      <dgm:spPr/>
      <dgm:t>
        <a:bodyPr/>
        <a:lstStyle/>
        <a:p>
          <a:endParaRPr lang="en-US"/>
        </a:p>
      </dgm:t>
    </dgm:pt>
    <dgm:pt modelId="{4F715697-D712-4922-AFE6-7E8634C32215}" type="pres">
      <dgm:prSet presAssocID="{834B9969-7019-4242-A8E1-84ECDEE738C3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2C74013-6388-4676-A3FF-CD0C4D72160E}" type="pres">
      <dgm:prSet presAssocID="{7C285BAC-91AC-4842-AD00-228B1CD0E3A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B0421-7447-40CE-9481-197A2BA24D44}" type="pres">
      <dgm:prSet presAssocID="{A092588E-5727-4391-9AB6-9ECCF4959EB5}" presName="Name9" presStyleLbl="parChTrans1D2" presStyleIdx="3" presStyleCnt="4"/>
      <dgm:spPr/>
      <dgm:t>
        <a:bodyPr/>
        <a:lstStyle/>
        <a:p>
          <a:endParaRPr lang="en-US"/>
        </a:p>
      </dgm:t>
    </dgm:pt>
    <dgm:pt modelId="{4E3A826E-ABF3-4D66-AB9D-7317DFDCDA53}" type="pres">
      <dgm:prSet presAssocID="{A092588E-5727-4391-9AB6-9ECCF4959EB5}" presName="connTx" presStyleLbl="parChTrans1D2" presStyleIdx="3" presStyleCnt="4"/>
      <dgm:spPr/>
      <dgm:t>
        <a:bodyPr/>
        <a:lstStyle/>
        <a:p>
          <a:endParaRPr lang="en-US"/>
        </a:p>
      </dgm:t>
    </dgm:pt>
    <dgm:pt modelId="{BFFBE7AE-9967-4C85-B4E9-4E92919ACB4D}" type="pres">
      <dgm:prSet presAssocID="{1A8E9E74-82A4-449C-A32C-42324081623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6C8A60-0376-4782-9DC6-1A9B5D881434}" srcId="{A5C53AF7-15C6-4A4F-8420-271261550A2A}" destId="{1A8E9E74-82A4-449C-A32C-423240816231}" srcOrd="3" destOrd="0" parTransId="{A092588E-5727-4391-9AB6-9ECCF4959EB5}" sibTransId="{873D8C0D-3594-45E8-A8A0-781125F48915}"/>
    <dgm:cxn modelId="{7AB9202C-4AE0-4350-84B2-6FC788CC19BB}" type="presOf" srcId="{1A8E9E74-82A4-449C-A32C-423240816231}" destId="{BFFBE7AE-9967-4C85-B4E9-4E92919ACB4D}" srcOrd="0" destOrd="0" presId="urn:microsoft.com/office/officeart/2005/8/layout/radial1"/>
    <dgm:cxn modelId="{D45290F1-5223-44A0-BC48-3426D4284D9D}" srcId="{592E15BD-D217-462E-99F0-0AEBED61A3DD}" destId="{569003A7-82DD-481C-A0CD-EFD1127A9A0E}" srcOrd="2" destOrd="0" parTransId="{258A2DEB-63CF-48DD-9EF9-6981E636E414}" sibTransId="{850A8535-A410-4642-95C4-DA7B5F8047E0}"/>
    <dgm:cxn modelId="{E05C703D-0A49-4EC0-A83C-C2F7D07740C1}" type="presOf" srcId="{834B9969-7019-4242-A8E1-84ECDEE738C3}" destId="{8573C909-2932-4FBE-A922-1A2CF158A481}" srcOrd="0" destOrd="0" presId="urn:microsoft.com/office/officeart/2005/8/layout/radial1"/>
    <dgm:cxn modelId="{DAC905B8-92BD-4277-B60B-15F6B3DB5E77}" type="presOf" srcId="{EEB1E159-92F5-4A08-BA52-755C1824108B}" destId="{EB0C186C-B114-4726-A58E-569338C7BCD4}" srcOrd="1" destOrd="0" presId="urn:microsoft.com/office/officeart/2005/8/layout/radial1"/>
    <dgm:cxn modelId="{93CDE6B3-AD01-4548-91D5-F319A40EBA9F}" type="presOf" srcId="{A092588E-5727-4391-9AB6-9ECCF4959EB5}" destId="{4E3A826E-ABF3-4D66-AB9D-7317DFDCDA53}" srcOrd="1" destOrd="0" presId="urn:microsoft.com/office/officeart/2005/8/layout/radial1"/>
    <dgm:cxn modelId="{90F19C79-3E36-4B1F-9B84-4F5B5671300F}" srcId="{A5C53AF7-15C6-4A4F-8420-271261550A2A}" destId="{AE6D161F-05E6-4259-AFA7-B0FC37C49AD1}" srcOrd="0" destOrd="0" parTransId="{EEB1E159-92F5-4A08-BA52-755C1824108B}" sibTransId="{CA409692-B2A6-43B1-9C29-06A526DAFF1A}"/>
    <dgm:cxn modelId="{0747FF76-70EE-4FD1-B023-06F93F3F495A}" type="presOf" srcId="{A092588E-5727-4391-9AB6-9ECCF4959EB5}" destId="{E93B0421-7447-40CE-9481-197A2BA24D44}" srcOrd="0" destOrd="0" presId="urn:microsoft.com/office/officeart/2005/8/layout/radial1"/>
    <dgm:cxn modelId="{5B75C718-A764-41AB-B933-EFC64FFD84FA}" srcId="{A5C53AF7-15C6-4A4F-8420-271261550A2A}" destId="{DD3D3314-46EC-467F-9518-040751A906E3}" srcOrd="1" destOrd="0" parTransId="{4C2678EF-6692-4102-9FF3-FAD49D193797}" sibTransId="{EE759518-6ED9-498A-9B45-B5F92833C381}"/>
    <dgm:cxn modelId="{1AFC6133-7EEE-4428-B14F-7628B1CDD9AC}" srcId="{592E15BD-D217-462E-99F0-0AEBED61A3DD}" destId="{FD8935E0-D63F-4248-BE13-EB2AE011EFFA}" srcOrd="1" destOrd="0" parTransId="{C4E3B9B5-754F-4F0D-B89A-DC540699AD2E}" sibTransId="{8A022610-7686-4AC8-80DB-DD669F1BFED9}"/>
    <dgm:cxn modelId="{008FFB78-283A-47CF-A7A0-123766B1A398}" srcId="{A5C53AF7-15C6-4A4F-8420-271261550A2A}" destId="{7C285BAC-91AC-4842-AD00-228B1CD0E3A9}" srcOrd="2" destOrd="0" parTransId="{834B9969-7019-4242-A8E1-84ECDEE738C3}" sibTransId="{7FAF2CA5-057C-4B3D-99AB-E54DDD9D987D}"/>
    <dgm:cxn modelId="{0A9775A2-5D5B-439D-B14E-A28116AED340}" type="presOf" srcId="{DD3D3314-46EC-467F-9518-040751A906E3}" destId="{6A9D1184-5444-4307-9FC0-648C5EDDEB8B}" srcOrd="0" destOrd="0" presId="urn:microsoft.com/office/officeart/2005/8/layout/radial1"/>
    <dgm:cxn modelId="{E657FB56-4297-4C6F-B7CA-E220AC496714}" type="presOf" srcId="{7C285BAC-91AC-4842-AD00-228B1CD0E3A9}" destId="{F2C74013-6388-4676-A3FF-CD0C4D72160E}" srcOrd="0" destOrd="0" presId="urn:microsoft.com/office/officeart/2005/8/layout/radial1"/>
    <dgm:cxn modelId="{EB455174-04B2-4FFF-9752-4F6E7675AC95}" type="presOf" srcId="{592E15BD-D217-462E-99F0-0AEBED61A3DD}" destId="{9E817630-FCBC-4578-85CF-2AEE27DFA334}" srcOrd="0" destOrd="0" presId="urn:microsoft.com/office/officeart/2005/8/layout/radial1"/>
    <dgm:cxn modelId="{D3FAD7CB-2BE0-4E1A-9C6F-108155FFF660}" srcId="{592E15BD-D217-462E-99F0-0AEBED61A3DD}" destId="{A5C53AF7-15C6-4A4F-8420-271261550A2A}" srcOrd="0" destOrd="0" parTransId="{AB64A59A-C6EF-47C5-AF5A-F19ACC1C0F2E}" sibTransId="{014DA6BA-0C86-40D6-8DE1-B47394C0EC26}"/>
    <dgm:cxn modelId="{2E29EECA-7F15-4A7A-8A9C-159F77877D23}" type="presOf" srcId="{A5C53AF7-15C6-4A4F-8420-271261550A2A}" destId="{8B0D34E0-59C1-4FB7-AF40-CF326A6E795F}" srcOrd="0" destOrd="0" presId="urn:microsoft.com/office/officeart/2005/8/layout/radial1"/>
    <dgm:cxn modelId="{48DE8A02-C2ED-4B85-879B-B813BA8995BD}" type="presOf" srcId="{EEB1E159-92F5-4A08-BA52-755C1824108B}" destId="{82E18079-5939-4E21-8BC3-88CB3243446F}" srcOrd="0" destOrd="0" presId="urn:microsoft.com/office/officeart/2005/8/layout/radial1"/>
    <dgm:cxn modelId="{3182C2AA-02A3-4487-9CBE-02A1AC80EAF9}" type="presOf" srcId="{4C2678EF-6692-4102-9FF3-FAD49D193797}" destId="{1C020E10-8EC0-4ED9-89F7-59710F79269E}" srcOrd="1" destOrd="0" presId="urn:microsoft.com/office/officeart/2005/8/layout/radial1"/>
    <dgm:cxn modelId="{010B8461-4803-4D6C-B6AD-1D3E24F7DF48}" type="presOf" srcId="{4C2678EF-6692-4102-9FF3-FAD49D193797}" destId="{07248A10-1990-4A37-86D7-6A592E55A7E8}" srcOrd="0" destOrd="0" presId="urn:microsoft.com/office/officeart/2005/8/layout/radial1"/>
    <dgm:cxn modelId="{AFA56A86-E51D-4928-8352-7CAABEC19320}" type="presOf" srcId="{AE6D161F-05E6-4259-AFA7-B0FC37C49AD1}" destId="{C6F890CB-084C-4209-9DD4-A2FD5289310B}" srcOrd="0" destOrd="0" presId="urn:microsoft.com/office/officeart/2005/8/layout/radial1"/>
    <dgm:cxn modelId="{615E8A49-AA82-4572-BB9E-F1A52039EC9A}" type="presOf" srcId="{834B9969-7019-4242-A8E1-84ECDEE738C3}" destId="{4F715697-D712-4922-AFE6-7E8634C32215}" srcOrd="1" destOrd="0" presId="urn:microsoft.com/office/officeart/2005/8/layout/radial1"/>
    <dgm:cxn modelId="{C3B68131-E561-43C0-B18F-07B3A52F87CE}" type="presParOf" srcId="{9E817630-FCBC-4578-85CF-2AEE27DFA334}" destId="{8B0D34E0-59C1-4FB7-AF40-CF326A6E795F}" srcOrd="0" destOrd="0" presId="urn:microsoft.com/office/officeart/2005/8/layout/radial1"/>
    <dgm:cxn modelId="{A53C39C8-A952-4E37-8674-E15B13C7CE54}" type="presParOf" srcId="{9E817630-FCBC-4578-85CF-2AEE27DFA334}" destId="{82E18079-5939-4E21-8BC3-88CB3243446F}" srcOrd="1" destOrd="0" presId="urn:microsoft.com/office/officeart/2005/8/layout/radial1"/>
    <dgm:cxn modelId="{3045FCD6-DAEE-4A30-93D6-D4BA0276FB70}" type="presParOf" srcId="{82E18079-5939-4E21-8BC3-88CB3243446F}" destId="{EB0C186C-B114-4726-A58E-569338C7BCD4}" srcOrd="0" destOrd="0" presId="urn:microsoft.com/office/officeart/2005/8/layout/radial1"/>
    <dgm:cxn modelId="{E4D337D7-3431-46E2-8EB9-2C5D9A39AD4E}" type="presParOf" srcId="{9E817630-FCBC-4578-85CF-2AEE27DFA334}" destId="{C6F890CB-084C-4209-9DD4-A2FD5289310B}" srcOrd="2" destOrd="0" presId="urn:microsoft.com/office/officeart/2005/8/layout/radial1"/>
    <dgm:cxn modelId="{289B1C03-001F-4457-B70F-233B9A1C7F6D}" type="presParOf" srcId="{9E817630-FCBC-4578-85CF-2AEE27DFA334}" destId="{07248A10-1990-4A37-86D7-6A592E55A7E8}" srcOrd="3" destOrd="0" presId="urn:microsoft.com/office/officeart/2005/8/layout/radial1"/>
    <dgm:cxn modelId="{43714509-0444-490D-879E-4D73EA92D32C}" type="presParOf" srcId="{07248A10-1990-4A37-86D7-6A592E55A7E8}" destId="{1C020E10-8EC0-4ED9-89F7-59710F79269E}" srcOrd="0" destOrd="0" presId="urn:microsoft.com/office/officeart/2005/8/layout/radial1"/>
    <dgm:cxn modelId="{48AC58EC-5BB4-4880-919E-15149E117D57}" type="presParOf" srcId="{9E817630-FCBC-4578-85CF-2AEE27DFA334}" destId="{6A9D1184-5444-4307-9FC0-648C5EDDEB8B}" srcOrd="4" destOrd="0" presId="urn:microsoft.com/office/officeart/2005/8/layout/radial1"/>
    <dgm:cxn modelId="{6225F809-201F-426F-97AE-6CBEF11AFAFE}" type="presParOf" srcId="{9E817630-FCBC-4578-85CF-2AEE27DFA334}" destId="{8573C909-2932-4FBE-A922-1A2CF158A481}" srcOrd="5" destOrd="0" presId="urn:microsoft.com/office/officeart/2005/8/layout/radial1"/>
    <dgm:cxn modelId="{694DAE07-C833-4F4D-B465-FF5B49F7BF31}" type="presParOf" srcId="{8573C909-2932-4FBE-A922-1A2CF158A481}" destId="{4F715697-D712-4922-AFE6-7E8634C32215}" srcOrd="0" destOrd="0" presId="urn:microsoft.com/office/officeart/2005/8/layout/radial1"/>
    <dgm:cxn modelId="{7351901A-4F93-4BC5-A77A-5189BE954484}" type="presParOf" srcId="{9E817630-FCBC-4578-85CF-2AEE27DFA334}" destId="{F2C74013-6388-4676-A3FF-CD0C4D72160E}" srcOrd="6" destOrd="0" presId="urn:microsoft.com/office/officeart/2005/8/layout/radial1"/>
    <dgm:cxn modelId="{75AA4EEC-91EB-4E87-88A8-BF130F578473}" type="presParOf" srcId="{9E817630-FCBC-4578-85CF-2AEE27DFA334}" destId="{E93B0421-7447-40CE-9481-197A2BA24D44}" srcOrd="7" destOrd="0" presId="urn:microsoft.com/office/officeart/2005/8/layout/radial1"/>
    <dgm:cxn modelId="{DDC5D2DA-0C32-4A8B-A89B-C429D33FF8CC}" type="presParOf" srcId="{E93B0421-7447-40CE-9481-197A2BA24D44}" destId="{4E3A826E-ABF3-4D66-AB9D-7317DFDCDA53}" srcOrd="0" destOrd="0" presId="urn:microsoft.com/office/officeart/2005/8/layout/radial1"/>
    <dgm:cxn modelId="{16BA2CBD-E3BF-4B06-9843-FD7C6CF4F3D2}" type="presParOf" srcId="{9E817630-FCBC-4578-85CF-2AEE27DFA334}" destId="{BFFBE7AE-9967-4C85-B4E9-4E92919ACB4D}" srcOrd="8" destOrd="0" presId="urn:microsoft.com/office/officeart/2005/8/layout/radial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6AD659-483C-4DB5-8EA6-54217C07EE0E}" type="doc">
      <dgm:prSet loTypeId="urn:microsoft.com/office/officeart/2005/8/layout/radial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D57F611-BC09-4D68-88AE-D136F2DC6FF1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NILAI AKHIR</a:t>
          </a:r>
          <a:endParaRPr lang="en-US" b="1" dirty="0">
            <a:solidFill>
              <a:schemeClr val="tx1"/>
            </a:solidFill>
          </a:endParaRPr>
        </a:p>
      </dgm:t>
    </dgm:pt>
    <dgm:pt modelId="{E427A70A-29C3-4102-961B-D5779955A67A}" type="parTrans" cxnId="{330A00C3-7496-4CC4-827E-C18657EDBD6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E3A068D-75C4-46A9-A07E-A2881B5EC68D}" type="sibTrans" cxnId="{330A00C3-7496-4CC4-827E-C18657EDBD6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4E84174-E7E7-49DE-8AB1-15A39AE9289F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KEHADIRAN [10%]</a:t>
          </a:r>
          <a:endParaRPr lang="en-US" b="0" dirty="0">
            <a:solidFill>
              <a:schemeClr val="tx1"/>
            </a:solidFill>
          </a:endParaRPr>
        </a:p>
      </dgm:t>
    </dgm:pt>
    <dgm:pt modelId="{601C74E6-8010-4AAF-BEE7-B3E5989FC6E6}" type="parTrans" cxnId="{DA780565-056B-422A-A906-9BA87F85EEA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9E2C752-FF50-45DA-B030-E738C6667DED}" type="sibTrans" cxnId="{DA780565-056B-422A-A906-9BA87F85EEA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D81E57A-6CD1-4A9B-9BFF-E23DDDDDE574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MID TEST</a:t>
          </a:r>
        </a:p>
        <a:p>
          <a:r>
            <a:rPr lang="en-US" b="0" dirty="0" smtClean="0">
              <a:solidFill>
                <a:schemeClr val="tx1"/>
              </a:solidFill>
            </a:rPr>
            <a:t>[20%]</a:t>
          </a:r>
          <a:endParaRPr lang="en-US" b="0" dirty="0">
            <a:solidFill>
              <a:schemeClr val="tx1"/>
            </a:solidFill>
          </a:endParaRPr>
        </a:p>
      </dgm:t>
    </dgm:pt>
    <dgm:pt modelId="{E9434C85-7061-4A1E-929B-3D9279C8192C}" type="parTrans" cxnId="{BA9D0E94-BDD1-4278-81CE-93D00D82313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D28E7FC-1B26-4645-894A-1A774CBF1AA9}" type="sibTrans" cxnId="{BA9D0E94-BDD1-4278-81CE-93D00D82313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B5AD5D6-0EAC-4C2B-944F-972A73D29E24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FINAL TEST [30%] </a:t>
          </a:r>
          <a:endParaRPr lang="en-US" b="0" dirty="0">
            <a:solidFill>
              <a:schemeClr val="tx1"/>
            </a:solidFill>
          </a:endParaRPr>
        </a:p>
      </dgm:t>
    </dgm:pt>
    <dgm:pt modelId="{0C2A0D4B-64E3-4678-9B51-BC976FA1FBDF}" type="parTrans" cxnId="{F8615BEB-884A-4D00-807D-445D307D977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9B60F-EA99-43E0-ADAB-56E7D9E20983}" type="sibTrans" cxnId="{F8615BEB-884A-4D00-807D-445D307D977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C46C23C-B959-4035-9C29-AE37EAE47BDE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PRESENTASI (20%)</a:t>
          </a:r>
          <a:endParaRPr lang="en-US" dirty="0">
            <a:solidFill>
              <a:schemeClr val="tx1"/>
            </a:solidFill>
          </a:endParaRPr>
        </a:p>
      </dgm:t>
    </dgm:pt>
    <dgm:pt modelId="{D6A38F71-5119-4C1C-A660-6CE2E88FE64F}" type="parTrans" cxnId="{1DD2CF26-BCDA-4E47-8F64-F706DA471D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204D88A-B7AD-4546-849F-FE66E81638AE}" type="sibTrans" cxnId="{1DD2CF26-BCDA-4E47-8F64-F706DA471D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E19E4F3-7A73-45AE-BC10-D51C428AF29D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PENELITIAN</a:t>
          </a:r>
        </a:p>
        <a:p>
          <a:r>
            <a:rPr lang="en-US" dirty="0" smtClean="0">
              <a:solidFill>
                <a:schemeClr val="tx1"/>
              </a:solidFill>
            </a:rPr>
            <a:t>(20%)</a:t>
          </a:r>
          <a:endParaRPr lang="en-US" dirty="0">
            <a:solidFill>
              <a:schemeClr val="tx1"/>
            </a:solidFill>
          </a:endParaRPr>
        </a:p>
      </dgm:t>
    </dgm:pt>
    <dgm:pt modelId="{346B57E1-1D56-4B08-9DF2-41EF3CB87428}" type="parTrans" cxnId="{93DFB50C-0BA9-409D-885B-871E52439FD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5AF273-5D8D-41E1-99F3-BD5C376EBE5D}" type="sibTrans" cxnId="{93DFB50C-0BA9-409D-885B-871E52439FD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11596E4-86BB-42D8-B540-2DC1D1017A65}" type="pres">
      <dgm:prSet presAssocID="{2B6AD659-483C-4DB5-8EA6-54217C07EE0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65FB07-E62C-42AE-8D14-72D0770B3AE0}" type="pres">
      <dgm:prSet presAssocID="{4D57F611-BC09-4D68-88AE-D136F2DC6FF1}" presName="centerShape" presStyleLbl="node0" presStyleIdx="0" presStyleCnt="1"/>
      <dgm:spPr/>
      <dgm:t>
        <a:bodyPr/>
        <a:lstStyle/>
        <a:p>
          <a:endParaRPr lang="en-US"/>
        </a:p>
      </dgm:t>
    </dgm:pt>
    <dgm:pt modelId="{4BD6C4B9-68B9-40E8-BC5F-00ECB762C858}" type="pres">
      <dgm:prSet presAssocID="{601C74E6-8010-4AAF-BEE7-B3E5989FC6E6}" presName="Name9" presStyleLbl="parChTrans1D2" presStyleIdx="0" presStyleCnt="5"/>
      <dgm:spPr/>
      <dgm:t>
        <a:bodyPr/>
        <a:lstStyle/>
        <a:p>
          <a:endParaRPr lang="en-US"/>
        </a:p>
      </dgm:t>
    </dgm:pt>
    <dgm:pt modelId="{E647960F-F7A7-4E91-9B17-01B28C26EF3E}" type="pres">
      <dgm:prSet presAssocID="{601C74E6-8010-4AAF-BEE7-B3E5989FC6E6}" presName="connTx" presStyleLbl="parChTrans1D2" presStyleIdx="0" presStyleCnt="5"/>
      <dgm:spPr/>
      <dgm:t>
        <a:bodyPr/>
        <a:lstStyle/>
        <a:p>
          <a:endParaRPr lang="en-US"/>
        </a:p>
      </dgm:t>
    </dgm:pt>
    <dgm:pt modelId="{1041B193-BD3D-4FCC-A2F8-3D6388FA7A3B}" type="pres">
      <dgm:prSet presAssocID="{B4E84174-E7E7-49DE-8AB1-15A39AE9289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9B3E54-DFC9-4619-9CD9-629A5B466FAF}" type="pres">
      <dgm:prSet presAssocID="{E9434C85-7061-4A1E-929B-3D9279C8192C}" presName="Name9" presStyleLbl="parChTrans1D2" presStyleIdx="1" presStyleCnt="5"/>
      <dgm:spPr/>
      <dgm:t>
        <a:bodyPr/>
        <a:lstStyle/>
        <a:p>
          <a:endParaRPr lang="en-US"/>
        </a:p>
      </dgm:t>
    </dgm:pt>
    <dgm:pt modelId="{1C8F8138-896D-4847-B124-5994749B873C}" type="pres">
      <dgm:prSet presAssocID="{E9434C85-7061-4A1E-929B-3D9279C8192C}" presName="connTx" presStyleLbl="parChTrans1D2" presStyleIdx="1" presStyleCnt="5"/>
      <dgm:spPr/>
      <dgm:t>
        <a:bodyPr/>
        <a:lstStyle/>
        <a:p>
          <a:endParaRPr lang="en-US"/>
        </a:p>
      </dgm:t>
    </dgm:pt>
    <dgm:pt modelId="{C6DDB27F-9976-4B5E-BE5C-F90A3C4D7770}" type="pres">
      <dgm:prSet presAssocID="{0D81E57A-6CD1-4A9B-9BFF-E23DDDDDE57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9A7C8-1B26-4D44-8E80-EA6C78467B63}" type="pres">
      <dgm:prSet presAssocID="{0C2A0D4B-64E3-4678-9B51-BC976FA1FBDF}" presName="Name9" presStyleLbl="parChTrans1D2" presStyleIdx="2" presStyleCnt="5"/>
      <dgm:spPr/>
      <dgm:t>
        <a:bodyPr/>
        <a:lstStyle/>
        <a:p>
          <a:endParaRPr lang="en-US"/>
        </a:p>
      </dgm:t>
    </dgm:pt>
    <dgm:pt modelId="{9A2C5672-C064-4FE7-91B6-02C648F6115A}" type="pres">
      <dgm:prSet presAssocID="{0C2A0D4B-64E3-4678-9B51-BC976FA1FBDF}" presName="connTx" presStyleLbl="parChTrans1D2" presStyleIdx="2" presStyleCnt="5"/>
      <dgm:spPr/>
      <dgm:t>
        <a:bodyPr/>
        <a:lstStyle/>
        <a:p>
          <a:endParaRPr lang="en-US"/>
        </a:p>
      </dgm:t>
    </dgm:pt>
    <dgm:pt modelId="{1F045B7D-C77A-4E6D-94B2-4B34100A9696}" type="pres">
      <dgm:prSet presAssocID="{2B5AD5D6-0EAC-4C2B-944F-972A73D29E2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D8152-7727-4CB5-96B5-49992E4D17E6}" type="pres">
      <dgm:prSet presAssocID="{D6A38F71-5119-4C1C-A660-6CE2E88FE64F}" presName="Name9" presStyleLbl="parChTrans1D2" presStyleIdx="3" presStyleCnt="5"/>
      <dgm:spPr/>
      <dgm:t>
        <a:bodyPr/>
        <a:lstStyle/>
        <a:p>
          <a:endParaRPr lang="en-US"/>
        </a:p>
      </dgm:t>
    </dgm:pt>
    <dgm:pt modelId="{611A48EE-47BC-46E3-A9A6-FBA0F9D250D2}" type="pres">
      <dgm:prSet presAssocID="{D6A38F71-5119-4C1C-A660-6CE2E88FE64F}" presName="connTx" presStyleLbl="parChTrans1D2" presStyleIdx="3" presStyleCnt="5"/>
      <dgm:spPr/>
      <dgm:t>
        <a:bodyPr/>
        <a:lstStyle/>
        <a:p>
          <a:endParaRPr lang="en-US"/>
        </a:p>
      </dgm:t>
    </dgm:pt>
    <dgm:pt modelId="{A7A3BC01-6FAC-4FAB-A9DB-EAFF9372A14D}" type="pres">
      <dgm:prSet presAssocID="{CC46C23C-B959-4035-9C29-AE37EAE47BD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AE9DD-1668-442D-AE3F-EC4152451A65}" type="pres">
      <dgm:prSet presAssocID="{346B57E1-1D56-4B08-9DF2-41EF3CB87428}" presName="Name9" presStyleLbl="parChTrans1D2" presStyleIdx="4" presStyleCnt="5"/>
      <dgm:spPr/>
      <dgm:t>
        <a:bodyPr/>
        <a:lstStyle/>
        <a:p>
          <a:endParaRPr lang="en-US"/>
        </a:p>
      </dgm:t>
    </dgm:pt>
    <dgm:pt modelId="{59FC29A9-8786-4740-A36F-F2B628CCE1B8}" type="pres">
      <dgm:prSet presAssocID="{346B57E1-1D56-4B08-9DF2-41EF3CB87428}" presName="connTx" presStyleLbl="parChTrans1D2" presStyleIdx="4" presStyleCnt="5"/>
      <dgm:spPr/>
      <dgm:t>
        <a:bodyPr/>
        <a:lstStyle/>
        <a:p>
          <a:endParaRPr lang="en-US"/>
        </a:p>
      </dgm:t>
    </dgm:pt>
    <dgm:pt modelId="{637C7066-0DB5-4B64-81F5-EC6560C2C99F}" type="pres">
      <dgm:prSet presAssocID="{4E19E4F3-7A73-45AE-BC10-D51C428AF29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615BEB-884A-4D00-807D-445D307D9774}" srcId="{4D57F611-BC09-4D68-88AE-D136F2DC6FF1}" destId="{2B5AD5D6-0EAC-4C2B-944F-972A73D29E24}" srcOrd="2" destOrd="0" parTransId="{0C2A0D4B-64E3-4678-9B51-BC976FA1FBDF}" sibTransId="{C0D9B60F-EA99-43E0-ADAB-56E7D9E20983}"/>
    <dgm:cxn modelId="{39DDD2D7-9FA9-46AB-9C20-34181D436E15}" type="presOf" srcId="{2B6AD659-483C-4DB5-8EA6-54217C07EE0E}" destId="{C11596E4-86BB-42D8-B540-2DC1D1017A65}" srcOrd="0" destOrd="0" presId="urn:microsoft.com/office/officeart/2005/8/layout/radial1"/>
    <dgm:cxn modelId="{949B0090-7435-4FC0-86A6-D5A5837925F8}" type="presOf" srcId="{B4E84174-E7E7-49DE-8AB1-15A39AE9289F}" destId="{1041B193-BD3D-4FCC-A2F8-3D6388FA7A3B}" srcOrd="0" destOrd="0" presId="urn:microsoft.com/office/officeart/2005/8/layout/radial1"/>
    <dgm:cxn modelId="{0A1B1315-947F-484D-96F4-C5D4506AB3F7}" type="presOf" srcId="{E9434C85-7061-4A1E-929B-3D9279C8192C}" destId="{1C8F8138-896D-4847-B124-5994749B873C}" srcOrd="1" destOrd="0" presId="urn:microsoft.com/office/officeart/2005/8/layout/radial1"/>
    <dgm:cxn modelId="{93DFB50C-0BA9-409D-885B-871E52439FD6}" srcId="{4D57F611-BC09-4D68-88AE-D136F2DC6FF1}" destId="{4E19E4F3-7A73-45AE-BC10-D51C428AF29D}" srcOrd="4" destOrd="0" parTransId="{346B57E1-1D56-4B08-9DF2-41EF3CB87428}" sibTransId="{705AF273-5D8D-41E1-99F3-BD5C376EBE5D}"/>
    <dgm:cxn modelId="{1DD2CF26-BCDA-4E47-8F64-F706DA471D4C}" srcId="{4D57F611-BC09-4D68-88AE-D136F2DC6FF1}" destId="{CC46C23C-B959-4035-9C29-AE37EAE47BDE}" srcOrd="3" destOrd="0" parTransId="{D6A38F71-5119-4C1C-A660-6CE2E88FE64F}" sibTransId="{7204D88A-B7AD-4546-849F-FE66E81638AE}"/>
    <dgm:cxn modelId="{22A8132F-C7F3-4A1F-9BAF-CBECCAA3E72A}" type="presOf" srcId="{0C2A0D4B-64E3-4678-9B51-BC976FA1FBDF}" destId="{EF59A7C8-1B26-4D44-8E80-EA6C78467B63}" srcOrd="0" destOrd="0" presId="urn:microsoft.com/office/officeart/2005/8/layout/radial1"/>
    <dgm:cxn modelId="{EB66E79A-7EA7-4BC6-AA2F-70A136DA72F3}" type="presOf" srcId="{4E19E4F3-7A73-45AE-BC10-D51C428AF29D}" destId="{637C7066-0DB5-4B64-81F5-EC6560C2C99F}" srcOrd="0" destOrd="0" presId="urn:microsoft.com/office/officeart/2005/8/layout/radial1"/>
    <dgm:cxn modelId="{572C4552-39A0-4871-BC8E-B5099E8F40EB}" type="presOf" srcId="{CC46C23C-B959-4035-9C29-AE37EAE47BDE}" destId="{A7A3BC01-6FAC-4FAB-A9DB-EAFF9372A14D}" srcOrd="0" destOrd="0" presId="urn:microsoft.com/office/officeart/2005/8/layout/radial1"/>
    <dgm:cxn modelId="{27161C06-79B2-4468-B6D0-4FAB190A502D}" type="presOf" srcId="{346B57E1-1D56-4B08-9DF2-41EF3CB87428}" destId="{970AE9DD-1668-442D-AE3F-EC4152451A65}" srcOrd="0" destOrd="0" presId="urn:microsoft.com/office/officeart/2005/8/layout/radial1"/>
    <dgm:cxn modelId="{36028C82-C76D-45D9-B5E3-72E836495CAA}" type="presOf" srcId="{0D81E57A-6CD1-4A9B-9BFF-E23DDDDDE574}" destId="{C6DDB27F-9976-4B5E-BE5C-F90A3C4D7770}" srcOrd="0" destOrd="0" presId="urn:microsoft.com/office/officeart/2005/8/layout/radial1"/>
    <dgm:cxn modelId="{AC82A4E0-0995-4C86-B534-88CBFE13B786}" type="presOf" srcId="{4D57F611-BC09-4D68-88AE-D136F2DC6FF1}" destId="{8A65FB07-E62C-42AE-8D14-72D0770B3AE0}" srcOrd="0" destOrd="0" presId="urn:microsoft.com/office/officeart/2005/8/layout/radial1"/>
    <dgm:cxn modelId="{61D67813-FF47-4C67-8238-79D9C450F529}" type="presOf" srcId="{601C74E6-8010-4AAF-BEE7-B3E5989FC6E6}" destId="{4BD6C4B9-68B9-40E8-BC5F-00ECB762C858}" srcOrd="0" destOrd="0" presId="urn:microsoft.com/office/officeart/2005/8/layout/radial1"/>
    <dgm:cxn modelId="{2FE61CE7-DD5A-4CA8-8BBF-185CAF6361EE}" type="presOf" srcId="{E9434C85-7061-4A1E-929B-3D9279C8192C}" destId="{AA9B3E54-DFC9-4619-9CD9-629A5B466FAF}" srcOrd="0" destOrd="0" presId="urn:microsoft.com/office/officeart/2005/8/layout/radial1"/>
    <dgm:cxn modelId="{DA780565-056B-422A-A906-9BA87F85EEA8}" srcId="{4D57F611-BC09-4D68-88AE-D136F2DC6FF1}" destId="{B4E84174-E7E7-49DE-8AB1-15A39AE9289F}" srcOrd="0" destOrd="0" parTransId="{601C74E6-8010-4AAF-BEE7-B3E5989FC6E6}" sibTransId="{99E2C752-FF50-45DA-B030-E738C6667DED}"/>
    <dgm:cxn modelId="{5BCBF865-90F1-40CE-95AA-83F730D7BA95}" type="presOf" srcId="{D6A38F71-5119-4C1C-A660-6CE2E88FE64F}" destId="{253D8152-7727-4CB5-96B5-49992E4D17E6}" srcOrd="0" destOrd="0" presId="urn:microsoft.com/office/officeart/2005/8/layout/radial1"/>
    <dgm:cxn modelId="{BA9D0E94-BDD1-4278-81CE-93D00D82313F}" srcId="{4D57F611-BC09-4D68-88AE-D136F2DC6FF1}" destId="{0D81E57A-6CD1-4A9B-9BFF-E23DDDDDE574}" srcOrd="1" destOrd="0" parTransId="{E9434C85-7061-4A1E-929B-3D9279C8192C}" sibTransId="{AD28E7FC-1B26-4645-894A-1A774CBF1AA9}"/>
    <dgm:cxn modelId="{16726908-AC1A-4419-9EE4-D52B22D951F9}" type="presOf" srcId="{0C2A0D4B-64E3-4678-9B51-BC976FA1FBDF}" destId="{9A2C5672-C064-4FE7-91B6-02C648F6115A}" srcOrd="1" destOrd="0" presId="urn:microsoft.com/office/officeart/2005/8/layout/radial1"/>
    <dgm:cxn modelId="{5C0F3A38-50B0-47D2-8819-5B787776CC9C}" type="presOf" srcId="{2B5AD5D6-0EAC-4C2B-944F-972A73D29E24}" destId="{1F045B7D-C77A-4E6D-94B2-4B34100A9696}" srcOrd="0" destOrd="0" presId="urn:microsoft.com/office/officeart/2005/8/layout/radial1"/>
    <dgm:cxn modelId="{6AB1F00D-163C-41C2-A345-630079A115E7}" type="presOf" srcId="{D6A38F71-5119-4C1C-A660-6CE2E88FE64F}" destId="{611A48EE-47BC-46E3-A9A6-FBA0F9D250D2}" srcOrd="1" destOrd="0" presId="urn:microsoft.com/office/officeart/2005/8/layout/radial1"/>
    <dgm:cxn modelId="{4EC19C76-6646-424B-AC96-E83B23FEF381}" type="presOf" srcId="{601C74E6-8010-4AAF-BEE7-B3E5989FC6E6}" destId="{E647960F-F7A7-4E91-9B17-01B28C26EF3E}" srcOrd="1" destOrd="0" presId="urn:microsoft.com/office/officeart/2005/8/layout/radial1"/>
    <dgm:cxn modelId="{565CAAB9-8B2E-40C4-96BA-EDA57F1DAE97}" type="presOf" srcId="{346B57E1-1D56-4B08-9DF2-41EF3CB87428}" destId="{59FC29A9-8786-4740-A36F-F2B628CCE1B8}" srcOrd="1" destOrd="0" presId="urn:microsoft.com/office/officeart/2005/8/layout/radial1"/>
    <dgm:cxn modelId="{330A00C3-7496-4CC4-827E-C18657EDBD68}" srcId="{2B6AD659-483C-4DB5-8EA6-54217C07EE0E}" destId="{4D57F611-BC09-4D68-88AE-D136F2DC6FF1}" srcOrd="0" destOrd="0" parTransId="{E427A70A-29C3-4102-961B-D5779955A67A}" sibTransId="{9E3A068D-75C4-46A9-A07E-A2881B5EC68D}"/>
    <dgm:cxn modelId="{BCA5444E-C2CC-45F1-BFAF-EEB642952D1B}" type="presParOf" srcId="{C11596E4-86BB-42D8-B540-2DC1D1017A65}" destId="{8A65FB07-E62C-42AE-8D14-72D0770B3AE0}" srcOrd="0" destOrd="0" presId="urn:microsoft.com/office/officeart/2005/8/layout/radial1"/>
    <dgm:cxn modelId="{B86C138A-541D-4DE3-BB8B-37843A1D7419}" type="presParOf" srcId="{C11596E4-86BB-42D8-B540-2DC1D1017A65}" destId="{4BD6C4B9-68B9-40E8-BC5F-00ECB762C858}" srcOrd="1" destOrd="0" presId="urn:microsoft.com/office/officeart/2005/8/layout/radial1"/>
    <dgm:cxn modelId="{CB4E04DA-87A6-4415-B96D-730C824E0A48}" type="presParOf" srcId="{4BD6C4B9-68B9-40E8-BC5F-00ECB762C858}" destId="{E647960F-F7A7-4E91-9B17-01B28C26EF3E}" srcOrd="0" destOrd="0" presId="urn:microsoft.com/office/officeart/2005/8/layout/radial1"/>
    <dgm:cxn modelId="{82B3C125-C147-4FB3-B1AF-90969861D4DD}" type="presParOf" srcId="{C11596E4-86BB-42D8-B540-2DC1D1017A65}" destId="{1041B193-BD3D-4FCC-A2F8-3D6388FA7A3B}" srcOrd="2" destOrd="0" presId="urn:microsoft.com/office/officeart/2005/8/layout/radial1"/>
    <dgm:cxn modelId="{6DE46F62-AF1E-421B-B410-2C6AC97AC678}" type="presParOf" srcId="{C11596E4-86BB-42D8-B540-2DC1D1017A65}" destId="{AA9B3E54-DFC9-4619-9CD9-629A5B466FAF}" srcOrd="3" destOrd="0" presId="urn:microsoft.com/office/officeart/2005/8/layout/radial1"/>
    <dgm:cxn modelId="{5EB98F32-BFC2-4AAF-A0E5-2127BA21A91B}" type="presParOf" srcId="{AA9B3E54-DFC9-4619-9CD9-629A5B466FAF}" destId="{1C8F8138-896D-4847-B124-5994749B873C}" srcOrd="0" destOrd="0" presId="urn:microsoft.com/office/officeart/2005/8/layout/radial1"/>
    <dgm:cxn modelId="{C420E573-8426-4258-B26D-D25E68C71C96}" type="presParOf" srcId="{C11596E4-86BB-42D8-B540-2DC1D1017A65}" destId="{C6DDB27F-9976-4B5E-BE5C-F90A3C4D7770}" srcOrd="4" destOrd="0" presId="urn:microsoft.com/office/officeart/2005/8/layout/radial1"/>
    <dgm:cxn modelId="{E0ADE683-8C48-4260-BFD6-A9E9288DF143}" type="presParOf" srcId="{C11596E4-86BB-42D8-B540-2DC1D1017A65}" destId="{EF59A7C8-1B26-4D44-8E80-EA6C78467B63}" srcOrd="5" destOrd="0" presId="urn:microsoft.com/office/officeart/2005/8/layout/radial1"/>
    <dgm:cxn modelId="{860672FE-0115-46BB-8A4E-9D1D27F19CD5}" type="presParOf" srcId="{EF59A7C8-1B26-4D44-8E80-EA6C78467B63}" destId="{9A2C5672-C064-4FE7-91B6-02C648F6115A}" srcOrd="0" destOrd="0" presId="urn:microsoft.com/office/officeart/2005/8/layout/radial1"/>
    <dgm:cxn modelId="{2EE85DF0-8C60-41E1-A2B2-A46D2D044892}" type="presParOf" srcId="{C11596E4-86BB-42D8-B540-2DC1D1017A65}" destId="{1F045B7D-C77A-4E6D-94B2-4B34100A9696}" srcOrd="6" destOrd="0" presId="urn:microsoft.com/office/officeart/2005/8/layout/radial1"/>
    <dgm:cxn modelId="{82CDC314-23B0-41F3-9D66-F475E926DE7D}" type="presParOf" srcId="{C11596E4-86BB-42D8-B540-2DC1D1017A65}" destId="{253D8152-7727-4CB5-96B5-49992E4D17E6}" srcOrd="7" destOrd="0" presId="urn:microsoft.com/office/officeart/2005/8/layout/radial1"/>
    <dgm:cxn modelId="{8CB5B6DF-2134-4BD1-9813-16482A59F6B7}" type="presParOf" srcId="{253D8152-7727-4CB5-96B5-49992E4D17E6}" destId="{611A48EE-47BC-46E3-A9A6-FBA0F9D250D2}" srcOrd="0" destOrd="0" presId="urn:microsoft.com/office/officeart/2005/8/layout/radial1"/>
    <dgm:cxn modelId="{F5976C50-9B50-45D7-A22D-03995DEBF6F4}" type="presParOf" srcId="{C11596E4-86BB-42D8-B540-2DC1D1017A65}" destId="{A7A3BC01-6FAC-4FAB-A9DB-EAFF9372A14D}" srcOrd="8" destOrd="0" presId="urn:microsoft.com/office/officeart/2005/8/layout/radial1"/>
    <dgm:cxn modelId="{7F66B18D-060D-4F45-899C-452137D09AF8}" type="presParOf" srcId="{C11596E4-86BB-42D8-B540-2DC1D1017A65}" destId="{970AE9DD-1668-442D-AE3F-EC4152451A65}" srcOrd="9" destOrd="0" presId="urn:microsoft.com/office/officeart/2005/8/layout/radial1"/>
    <dgm:cxn modelId="{B921F0BD-84FA-4F72-B3A5-39570F910C41}" type="presParOf" srcId="{970AE9DD-1668-442D-AE3F-EC4152451A65}" destId="{59FC29A9-8786-4740-A36F-F2B628CCE1B8}" srcOrd="0" destOrd="0" presId="urn:microsoft.com/office/officeart/2005/8/layout/radial1"/>
    <dgm:cxn modelId="{D63DFA54-7252-4751-862C-9D83BCD12CD8}" type="presParOf" srcId="{C11596E4-86BB-42D8-B540-2DC1D1017A65}" destId="{637C7066-0DB5-4B64-81F5-EC6560C2C99F}" srcOrd="10" destOrd="0" presId="urn:microsoft.com/office/officeart/2005/8/layout/radial1"/>
  </dgm:cxnLst>
  <dgm:bg>
    <a:blipFill dpi="0" rotWithShape="1">
      <a:blip xmlns:r="http://schemas.openxmlformats.org/officeDocument/2006/relationships" r:embed="rId1"/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56550-AC7D-47BE-BECD-F2EF0DBEE524}">
      <dsp:nvSpPr>
        <dsp:cNvPr id="0" name=""/>
        <dsp:cNvSpPr/>
      </dsp:nvSpPr>
      <dsp:spPr>
        <a:xfrm>
          <a:off x="3184403" y="1546103"/>
          <a:ext cx="1174992" cy="11749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FOKUS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356477" y="1718177"/>
        <a:ext cx="830844" cy="830844"/>
      </dsp:txXfrm>
    </dsp:sp>
    <dsp:sp modelId="{BBA9B881-99B5-4FF0-AB5C-4569E6CE82BA}">
      <dsp:nvSpPr>
        <dsp:cNvPr id="0" name=""/>
        <dsp:cNvSpPr/>
      </dsp:nvSpPr>
      <dsp:spPr>
        <a:xfrm rot="16200000">
          <a:off x="3594223" y="1354409"/>
          <a:ext cx="355353" cy="28036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355353" y="14018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3763016" y="1359543"/>
        <a:ext cx="17767" cy="17767"/>
      </dsp:txXfrm>
    </dsp:sp>
    <dsp:sp modelId="{2A6276F0-F935-4670-A8DE-1DF0287CB2CD}">
      <dsp:nvSpPr>
        <dsp:cNvPr id="0" name=""/>
        <dsp:cNvSpPr/>
      </dsp:nvSpPr>
      <dsp:spPr>
        <a:xfrm>
          <a:off x="3184403" y="15758"/>
          <a:ext cx="1174992" cy="11749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PENGANTAR MANAJEMEN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3356477" y="187832"/>
        <a:ext cx="830844" cy="830844"/>
      </dsp:txXfrm>
    </dsp:sp>
    <dsp:sp modelId="{4B6720AC-0721-4DD3-A778-792FA59D42B0}">
      <dsp:nvSpPr>
        <dsp:cNvPr id="0" name=""/>
        <dsp:cNvSpPr/>
      </dsp:nvSpPr>
      <dsp:spPr>
        <a:xfrm rot="19800000">
          <a:off x="4256882" y="1736995"/>
          <a:ext cx="355353" cy="28036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355353" y="14018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4425675" y="1742129"/>
        <a:ext cx="17767" cy="17767"/>
      </dsp:txXfrm>
    </dsp:sp>
    <dsp:sp modelId="{66D0263E-ACD6-47E5-B744-5F13B60599F4}">
      <dsp:nvSpPr>
        <dsp:cNvPr id="0" name=""/>
        <dsp:cNvSpPr/>
      </dsp:nvSpPr>
      <dsp:spPr>
        <a:xfrm>
          <a:off x="4509721" y="780931"/>
          <a:ext cx="1174992" cy="1174992"/>
        </a:xfrm>
        <a:prstGeom prst="ellipse">
          <a:avLst/>
        </a:prstGeom>
        <a:solidFill>
          <a:schemeClr val="accent5">
            <a:hueOff val="-1704522"/>
            <a:satOff val="2032"/>
            <a:lumOff val="16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MANAJEMEN MEDIA CETAK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4681795" y="953005"/>
        <a:ext cx="830844" cy="830844"/>
      </dsp:txXfrm>
    </dsp:sp>
    <dsp:sp modelId="{371CD752-6F03-4144-BF73-5154D1204B7D}">
      <dsp:nvSpPr>
        <dsp:cNvPr id="0" name=""/>
        <dsp:cNvSpPr/>
      </dsp:nvSpPr>
      <dsp:spPr>
        <a:xfrm rot="1800000">
          <a:off x="4256882" y="2502168"/>
          <a:ext cx="355353" cy="28036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355353" y="14018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4425675" y="2507302"/>
        <a:ext cx="17767" cy="17767"/>
      </dsp:txXfrm>
    </dsp:sp>
    <dsp:sp modelId="{23EB9063-4DDA-4F1F-8AAE-1EC84C8EA9F4}">
      <dsp:nvSpPr>
        <dsp:cNvPr id="0" name=""/>
        <dsp:cNvSpPr/>
      </dsp:nvSpPr>
      <dsp:spPr>
        <a:xfrm>
          <a:off x="4509721" y="2311276"/>
          <a:ext cx="1174992" cy="1174992"/>
        </a:xfrm>
        <a:prstGeom prst="ellipse">
          <a:avLst/>
        </a:prstGeom>
        <a:solidFill>
          <a:schemeClr val="accent5">
            <a:hueOff val="-3409043"/>
            <a:satOff val="4063"/>
            <a:lumOff val="3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MANAJEMEN MEDIA ONLINE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4681795" y="2483350"/>
        <a:ext cx="830844" cy="830844"/>
      </dsp:txXfrm>
    </dsp:sp>
    <dsp:sp modelId="{401AC55D-873B-4222-9276-166527EF665B}">
      <dsp:nvSpPr>
        <dsp:cNvPr id="0" name=""/>
        <dsp:cNvSpPr/>
      </dsp:nvSpPr>
      <dsp:spPr>
        <a:xfrm rot="5400000">
          <a:off x="3594223" y="2884754"/>
          <a:ext cx="355353" cy="28036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355353" y="14018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3763016" y="2889888"/>
        <a:ext cx="17767" cy="17767"/>
      </dsp:txXfrm>
    </dsp:sp>
    <dsp:sp modelId="{C8B263A1-A702-4379-8400-CE5D20C613AC}">
      <dsp:nvSpPr>
        <dsp:cNvPr id="0" name=""/>
        <dsp:cNvSpPr/>
      </dsp:nvSpPr>
      <dsp:spPr>
        <a:xfrm>
          <a:off x="3184403" y="3076449"/>
          <a:ext cx="1174992" cy="1174992"/>
        </a:xfrm>
        <a:prstGeom prst="ellipse">
          <a:avLst/>
        </a:prstGeom>
        <a:solidFill>
          <a:schemeClr val="accent5">
            <a:hueOff val="-5113565"/>
            <a:satOff val="6095"/>
            <a:lumOff val="4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MANAJEMEN MEDIA RADIO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3356477" y="3248523"/>
        <a:ext cx="830844" cy="830844"/>
      </dsp:txXfrm>
    </dsp:sp>
    <dsp:sp modelId="{9FD49B4D-6272-4857-B4A9-EF6ACDFBD4D9}">
      <dsp:nvSpPr>
        <dsp:cNvPr id="0" name=""/>
        <dsp:cNvSpPr/>
      </dsp:nvSpPr>
      <dsp:spPr>
        <a:xfrm rot="9000000">
          <a:off x="2931564" y="2502168"/>
          <a:ext cx="355353" cy="28036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355353" y="14018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3100357" y="2507302"/>
        <a:ext cx="17767" cy="17767"/>
      </dsp:txXfrm>
    </dsp:sp>
    <dsp:sp modelId="{0938A219-D0D4-4AA8-9889-3FD3F9329243}">
      <dsp:nvSpPr>
        <dsp:cNvPr id="0" name=""/>
        <dsp:cNvSpPr/>
      </dsp:nvSpPr>
      <dsp:spPr>
        <a:xfrm>
          <a:off x="1859085" y="2311276"/>
          <a:ext cx="1174992" cy="1174992"/>
        </a:xfrm>
        <a:prstGeom prst="ellipse">
          <a:avLst/>
        </a:prstGeom>
        <a:solidFill>
          <a:schemeClr val="accent5">
            <a:hueOff val="-6818087"/>
            <a:satOff val="8126"/>
            <a:lumOff val="6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MANAJEMEN MEDIA FILM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2031159" y="2483350"/>
        <a:ext cx="830844" cy="830844"/>
      </dsp:txXfrm>
    </dsp:sp>
    <dsp:sp modelId="{85425D6A-A1A6-4F20-91EB-78D6D377556A}">
      <dsp:nvSpPr>
        <dsp:cNvPr id="0" name=""/>
        <dsp:cNvSpPr/>
      </dsp:nvSpPr>
      <dsp:spPr>
        <a:xfrm rot="12600000">
          <a:off x="2931564" y="1736995"/>
          <a:ext cx="355353" cy="28036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355353" y="14018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3100357" y="1742129"/>
        <a:ext cx="17767" cy="17767"/>
      </dsp:txXfrm>
    </dsp:sp>
    <dsp:sp modelId="{083BF2CF-C6D8-4FA5-A253-917FC04DB192}">
      <dsp:nvSpPr>
        <dsp:cNvPr id="0" name=""/>
        <dsp:cNvSpPr/>
      </dsp:nvSpPr>
      <dsp:spPr>
        <a:xfrm>
          <a:off x="1859085" y="780931"/>
          <a:ext cx="1174992" cy="1174992"/>
        </a:xfrm>
        <a:prstGeom prst="ellipse">
          <a:avLst/>
        </a:prstGeom>
        <a:solidFill>
          <a:schemeClr val="accent5">
            <a:hueOff val="-8522608"/>
            <a:satOff val="10158"/>
            <a:lumOff val="8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MANAJEMEN MEDIA TELEVISI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2031159" y="953005"/>
        <a:ext cx="830844" cy="830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56550-AC7D-47BE-BECD-F2EF0DBEE524}">
      <dsp:nvSpPr>
        <dsp:cNvPr id="0" name=""/>
        <dsp:cNvSpPr/>
      </dsp:nvSpPr>
      <dsp:spPr>
        <a:xfrm>
          <a:off x="3054661" y="1883174"/>
          <a:ext cx="1434477" cy="14344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MANAJEMEN MEDIA MASSA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264735" y="2093248"/>
        <a:ext cx="1014329" cy="1014329"/>
      </dsp:txXfrm>
    </dsp:sp>
    <dsp:sp modelId="{BBA9B881-99B5-4FF0-AB5C-4569E6CE82BA}">
      <dsp:nvSpPr>
        <dsp:cNvPr id="0" name=""/>
        <dsp:cNvSpPr/>
      </dsp:nvSpPr>
      <dsp:spPr>
        <a:xfrm rot="16200000">
          <a:off x="3555512" y="1649673"/>
          <a:ext cx="432774" cy="34227"/>
        </a:xfrm>
        <a:custGeom>
          <a:avLst/>
          <a:gdLst/>
          <a:ahLst/>
          <a:cxnLst/>
          <a:rect l="0" t="0" r="0" b="0"/>
          <a:pathLst>
            <a:path>
              <a:moveTo>
                <a:pt x="0" y="17113"/>
              </a:moveTo>
              <a:lnTo>
                <a:pt x="432774" y="17113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3761080" y="1655967"/>
        <a:ext cx="21638" cy="21638"/>
      </dsp:txXfrm>
    </dsp:sp>
    <dsp:sp modelId="{2A6276F0-F935-4670-A8DE-1DF0287CB2CD}">
      <dsp:nvSpPr>
        <dsp:cNvPr id="0" name=""/>
        <dsp:cNvSpPr/>
      </dsp:nvSpPr>
      <dsp:spPr>
        <a:xfrm>
          <a:off x="3054661" y="15922"/>
          <a:ext cx="1434477" cy="14344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PEMAHAMAN AKAN INDUSTRI MEDIA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3264735" y="225996"/>
        <a:ext cx="1014329" cy="1014329"/>
      </dsp:txXfrm>
    </dsp:sp>
    <dsp:sp modelId="{4B6720AC-0721-4DD3-A778-792FA59D42B0}">
      <dsp:nvSpPr>
        <dsp:cNvPr id="0" name=""/>
        <dsp:cNvSpPr/>
      </dsp:nvSpPr>
      <dsp:spPr>
        <a:xfrm rot="1800000">
          <a:off x="4364056" y="3050112"/>
          <a:ext cx="432774" cy="34227"/>
        </a:xfrm>
        <a:custGeom>
          <a:avLst/>
          <a:gdLst/>
          <a:ahLst/>
          <a:cxnLst/>
          <a:rect l="0" t="0" r="0" b="0"/>
          <a:pathLst>
            <a:path>
              <a:moveTo>
                <a:pt x="0" y="17113"/>
              </a:moveTo>
              <a:lnTo>
                <a:pt x="432774" y="17113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4569624" y="3056406"/>
        <a:ext cx="21638" cy="21638"/>
      </dsp:txXfrm>
    </dsp:sp>
    <dsp:sp modelId="{66D0263E-ACD6-47E5-B744-5F13B60599F4}">
      <dsp:nvSpPr>
        <dsp:cNvPr id="0" name=""/>
        <dsp:cNvSpPr/>
      </dsp:nvSpPr>
      <dsp:spPr>
        <a:xfrm>
          <a:off x="4671749" y="2816800"/>
          <a:ext cx="1434477" cy="1434477"/>
        </a:xfrm>
        <a:prstGeom prst="ellipse">
          <a:avLst/>
        </a:prstGeom>
        <a:solidFill>
          <a:schemeClr val="accent5">
            <a:hueOff val="-4261304"/>
            <a:satOff val="5079"/>
            <a:lumOff val="411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MENDUKUNG KEGIATAN MAGANG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4881823" y="3026874"/>
        <a:ext cx="1014329" cy="1014329"/>
      </dsp:txXfrm>
    </dsp:sp>
    <dsp:sp modelId="{371CD752-6F03-4144-BF73-5154D1204B7D}">
      <dsp:nvSpPr>
        <dsp:cNvPr id="0" name=""/>
        <dsp:cNvSpPr/>
      </dsp:nvSpPr>
      <dsp:spPr>
        <a:xfrm rot="9000000">
          <a:off x="2746968" y="3050112"/>
          <a:ext cx="432774" cy="34227"/>
        </a:xfrm>
        <a:custGeom>
          <a:avLst/>
          <a:gdLst/>
          <a:ahLst/>
          <a:cxnLst/>
          <a:rect l="0" t="0" r="0" b="0"/>
          <a:pathLst>
            <a:path>
              <a:moveTo>
                <a:pt x="0" y="17113"/>
              </a:moveTo>
              <a:lnTo>
                <a:pt x="432774" y="17113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2952536" y="3056406"/>
        <a:ext cx="21638" cy="21638"/>
      </dsp:txXfrm>
    </dsp:sp>
    <dsp:sp modelId="{23EB9063-4DDA-4F1F-8AAE-1EC84C8EA9F4}">
      <dsp:nvSpPr>
        <dsp:cNvPr id="0" name=""/>
        <dsp:cNvSpPr/>
      </dsp:nvSpPr>
      <dsp:spPr>
        <a:xfrm>
          <a:off x="1437573" y="2816800"/>
          <a:ext cx="1434477" cy="1434477"/>
        </a:xfrm>
        <a:prstGeom prst="ellipse">
          <a:avLst/>
        </a:prstGeom>
        <a:solidFill>
          <a:schemeClr val="accent5">
            <a:hueOff val="-8522608"/>
            <a:satOff val="10158"/>
            <a:lumOff val="8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MENDUKUNG KEGIATAN PENELITIAN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1647647" y="3026874"/>
        <a:ext cx="1014329" cy="10143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D34E0-59C1-4FB7-AF40-CF326A6E795F}">
      <dsp:nvSpPr>
        <dsp:cNvPr id="0" name=""/>
        <dsp:cNvSpPr/>
      </dsp:nvSpPr>
      <dsp:spPr>
        <a:xfrm>
          <a:off x="3158597" y="1596497"/>
          <a:ext cx="1226604" cy="122660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METODE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338229" y="1776129"/>
        <a:ext cx="867340" cy="867340"/>
      </dsp:txXfrm>
    </dsp:sp>
    <dsp:sp modelId="{82E18079-5939-4E21-8BC3-88CB3243446F}">
      <dsp:nvSpPr>
        <dsp:cNvPr id="0" name=""/>
        <dsp:cNvSpPr/>
      </dsp:nvSpPr>
      <dsp:spPr>
        <a:xfrm rot="16200000">
          <a:off x="3587736" y="1397700"/>
          <a:ext cx="368326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368326" y="14633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3762691" y="1403126"/>
        <a:ext cx="18416" cy="18416"/>
      </dsp:txXfrm>
    </dsp:sp>
    <dsp:sp modelId="{C6F890CB-084C-4209-9DD4-A2FD5289310B}">
      <dsp:nvSpPr>
        <dsp:cNvPr id="0" name=""/>
        <dsp:cNvSpPr/>
      </dsp:nvSpPr>
      <dsp:spPr>
        <a:xfrm>
          <a:off x="3158597" y="1566"/>
          <a:ext cx="1226604" cy="122660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CERAMAH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338229" y="181198"/>
        <a:ext cx="867340" cy="867340"/>
      </dsp:txXfrm>
    </dsp:sp>
    <dsp:sp modelId="{07248A10-1990-4A37-86D7-6A592E55A7E8}">
      <dsp:nvSpPr>
        <dsp:cNvPr id="0" name=""/>
        <dsp:cNvSpPr/>
      </dsp:nvSpPr>
      <dsp:spPr>
        <a:xfrm>
          <a:off x="4385202" y="2195166"/>
          <a:ext cx="368326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368326" y="14633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4560157" y="2200591"/>
        <a:ext cx="18416" cy="18416"/>
      </dsp:txXfrm>
    </dsp:sp>
    <dsp:sp modelId="{6A9D1184-5444-4307-9FC0-648C5EDDEB8B}">
      <dsp:nvSpPr>
        <dsp:cNvPr id="0" name=""/>
        <dsp:cNvSpPr/>
      </dsp:nvSpPr>
      <dsp:spPr>
        <a:xfrm>
          <a:off x="4753528" y="1596497"/>
          <a:ext cx="1226604" cy="1226604"/>
        </a:xfrm>
        <a:prstGeom prst="ellipse">
          <a:avLst/>
        </a:prstGeom>
        <a:solidFill>
          <a:schemeClr val="accent5">
            <a:hueOff val="-2840869"/>
            <a:satOff val="3386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DISKUSI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933160" y="1776129"/>
        <a:ext cx="867340" cy="867340"/>
      </dsp:txXfrm>
    </dsp:sp>
    <dsp:sp modelId="{8573C909-2932-4FBE-A922-1A2CF158A481}">
      <dsp:nvSpPr>
        <dsp:cNvPr id="0" name=""/>
        <dsp:cNvSpPr/>
      </dsp:nvSpPr>
      <dsp:spPr>
        <a:xfrm rot="5400000">
          <a:off x="3587736" y="2992631"/>
          <a:ext cx="368326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368326" y="14633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3762691" y="2998057"/>
        <a:ext cx="18416" cy="18416"/>
      </dsp:txXfrm>
    </dsp:sp>
    <dsp:sp modelId="{F2C74013-6388-4676-A3FF-CD0C4D72160E}">
      <dsp:nvSpPr>
        <dsp:cNvPr id="0" name=""/>
        <dsp:cNvSpPr/>
      </dsp:nvSpPr>
      <dsp:spPr>
        <a:xfrm>
          <a:off x="3158597" y="3191428"/>
          <a:ext cx="1226604" cy="1226604"/>
        </a:xfrm>
        <a:prstGeom prst="ellipse">
          <a:avLst/>
        </a:prstGeom>
        <a:solidFill>
          <a:schemeClr val="accent5">
            <a:hueOff val="-5681739"/>
            <a:satOff val="6772"/>
            <a:lumOff val="5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PRESENTASI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338229" y="3371060"/>
        <a:ext cx="867340" cy="867340"/>
      </dsp:txXfrm>
    </dsp:sp>
    <dsp:sp modelId="{E93B0421-7447-40CE-9481-197A2BA24D44}">
      <dsp:nvSpPr>
        <dsp:cNvPr id="0" name=""/>
        <dsp:cNvSpPr/>
      </dsp:nvSpPr>
      <dsp:spPr>
        <a:xfrm rot="10800000">
          <a:off x="2790271" y="2195166"/>
          <a:ext cx="368326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368326" y="14633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2965226" y="2200591"/>
        <a:ext cx="18416" cy="18416"/>
      </dsp:txXfrm>
    </dsp:sp>
    <dsp:sp modelId="{BFFBE7AE-9967-4C85-B4E9-4E92919ACB4D}">
      <dsp:nvSpPr>
        <dsp:cNvPr id="0" name=""/>
        <dsp:cNvSpPr/>
      </dsp:nvSpPr>
      <dsp:spPr>
        <a:xfrm>
          <a:off x="1563666" y="1596497"/>
          <a:ext cx="1226604" cy="1226604"/>
        </a:xfrm>
        <a:prstGeom prst="ellipse">
          <a:avLst/>
        </a:prstGeom>
        <a:solidFill>
          <a:schemeClr val="accent5">
            <a:hueOff val="-8522608"/>
            <a:satOff val="10158"/>
            <a:lumOff val="8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PENELITIAN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743298" y="1776129"/>
        <a:ext cx="867340" cy="8673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5FB07-E62C-42AE-8D14-72D0770B3AE0}">
      <dsp:nvSpPr>
        <dsp:cNvPr id="0" name=""/>
        <dsp:cNvSpPr/>
      </dsp:nvSpPr>
      <dsp:spPr>
        <a:xfrm>
          <a:off x="3095777" y="1777986"/>
          <a:ext cx="1352245" cy="13522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tx1"/>
              </a:solidFill>
            </a:rPr>
            <a:t>NILAI AKHIR</a:t>
          </a:r>
          <a:endParaRPr lang="en-US" sz="2700" b="1" kern="1200" dirty="0">
            <a:solidFill>
              <a:schemeClr val="tx1"/>
            </a:solidFill>
          </a:endParaRPr>
        </a:p>
      </dsp:txBody>
      <dsp:txXfrm>
        <a:off x="3293809" y="1976018"/>
        <a:ext cx="956181" cy="956181"/>
      </dsp:txXfrm>
    </dsp:sp>
    <dsp:sp modelId="{4BD6C4B9-68B9-40E8-BC5F-00ECB762C858}">
      <dsp:nvSpPr>
        <dsp:cNvPr id="0" name=""/>
        <dsp:cNvSpPr/>
      </dsp:nvSpPr>
      <dsp:spPr>
        <a:xfrm rot="16200000">
          <a:off x="3567787" y="1557742"/>
          <a:ext cx="408224" cy="32265"/>
        </a:xfrm>
        <a:custGeom>
          <a:avLst/>
          <a:gdLst/>
          <a:ahLst/>
          <a:cxnLst/>
          <a:rect l="0" t="0" r="0" b="0"/>
          <a:pathLst>
            <a:path>
              <a:moveTo>
                <a:pt x="0" y="16132"/>
              </a:moveTo>
              <a:lnTo>
                <a:pt x="408224" y="1613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3761694" y="1563669"/>
        <a:ext cx="20411" cy="20411"/>
      </dsp:txXfrm>
    </dsp:sp>
    <dsp:sp modelId="{1041B193-BD3D-4FCC-A2F8-3D6388FA7A3B}">
      <dsp:nvSpPr>
        <dsp:cNvPr id="0" name=""/>
        <dsp:cNvSpPr/>
      </dsp:nvSpPr>
      <dsp:spPr>
        <a:xfrm>
          <a:off x="3095777" y="17516"/>
          <a:ext cx="1352245" cy="13522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</a:rPr>
            <a:t>KEHADIRAN [10%]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3293809" y="215548"/>
        <a:ext cx="956181" cy="956181"/>
      </dsp:txXfrm>
    </dsp:sp>
    <dsp:sp modelId="{AA9B3E54-DFC9-4619-9CD9-629A5B466FAF}">
      <dsp:nvSpPr>
        <dsp:cNvPr id="0" name=""/>
        <dsp:cNvSpPr/>
      </dsp:nvSpPr>
      <dsp:spPr>
        <a:xfrm rot="20520000">
          <a:off x="4404941" y="2165969"/>
          <a:ext cx="408224" cy="32265"/>
        </a:xfrm>
        <a:custGeom>
          <a:avLst/>
          <a:gdLst/>
          <a:ahLst/>
          <a:cxnLst/>
          <a:rect l="0" t="0" r="0" b="0"/>
          <a:pathLst>
            <a:path>
              <a:moveTo>
                <a:pt x="0" y="16132"/>
              </a:moveTo>
              <a:lnTo>
                <a:pt x="408224" y="1613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4598847" y="2171896"/>
        <a:ext cx="20411" cy="20411"/>
      </dsp:txXfrm>
    </dsp:sp>
    <dsp:sp modelId="{C6DDB27F-9976-4B5E-BE5C-F90A3C4D7770}">
      <dsp:nvSpPr>
        <dsp:cNvPr id="0" name=""/>
        <dsp:cNvSpPr/>
      </dsp:nvSpPr>
      <dsp:spPr>
        <a:xfrm>
          <a:off x="4770083" y="1233971"/>
          <a:ext cx="1352245" cy="13522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</a:rPr>
            <a:t>MID TEST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</a:rPr>
            <a:t>[20%]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4968115" y="1432003"/>
        <a:ext cx="956181" cy="956181"/>
      </dsp:txXfrm>
    </dsp:sp>
    <dsp:sp modelId="{EF59A7C8-1B26-4D44-8E80-EA6C78467B63}">
      <dsp:nvSpPr>
        <dsp:cNvPr id="0" name=""/>
        <dsp:cNvSpPr/>
      </dsp:nvSpPr>
      <dsp:spPr>
        <a:xfrm rot="3240000">
          <a:off x="4085177" y="3150102"/>
          <a:ext cx="408224" cy="32265"/>
        </a:xfrm>
        <a:custGeom>
          <a:avLst/>
          <a:gdLst/>
          <a:ahLst/>
          <a:cxnLst/>
          <a:rect l="0" t="0" r="0" b="0"/>
          <a:pathLst>
            <a:path>
              <a:moveTo>
                <a:pt x="0" y="16132"/>
              </a:moveTo>
              <a:lnTo>
                <a:pt x="408224" y="1613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4279083" y="3156029"/>
        <a:ext cx="20411" cy="20411"/>
      </dsp:txXfrm>
    </dsp:sp>
    <dsp:sp modelId="{1F045B7D-C77A-4E6D-94B2-4B34100A9696}">
      <dsp:nvSpPr>
        <dsp:cNvPr id="0" name=""/>
        <dsp:cNvSpPr/>
      </dsp:nvSpPr>
      <dsp:spPr>
        <a:xfrm>
          <a:off x="4130555" y="3202237"/>
          <a:ext cx="1352245" cy="135224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</a:rPr>
            <a:t>FINAL TEST [30%] 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4328587" y="3400269"/>
        <a:ext cx="956181" cy="956181"/>
      </dsp:txXfrm>
    </dsp:sp>
    <dsp:sp modelId="{253D8152-7727-4CB5-96B5-49992E4D17E6}">
      <dsp:nvSpPr>
        <dsp:cNvPr id="0" name=""/>
        <dsp:cNvSpPr/>
      </dsp:nvSpPr>
      <dsp:spPr>
        <a:xfrm rot="7560000">
          <a:off x="3050398" y="3150102"/>
          <a:ext cx="408224" cy="32265"/>
        </a:xfrm>
        <a:custGeom>
          <a:avLst/>
          <a:gdLst/>
          <a:ahLst/>
          <a:cxnLst/>
          <a:rect l="0" t="0" r="0" b="0"/>
          <a:pathLst>
            <a:path>
              <a:moveTo>
                <a:pt x="0" y="16132"/>
              </a:moveTo>
              <a:lnTo>
                <a:pt x="408224" y="1613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3244305" y="3156029"/>
        <a:ext cx="20411" cy="20411"/>
      </dsp:txXfrm>
    </dsp:sp>
    <dsp:sp modelId="{A7A3BC01-6FAC-4FAB-A9DB-EAFF9372A14D}">
      <dsp:nvSpPr>
        <dsp:cNvPr id="0" name=""/>
        <dsp:cNvSpPr/>
      </dsp:nvSpPr>
      <dsp:spPr>
        <a:xfrm>
          <a:off x="2060998" y="3202237"/>
          <a:ext cx="1352245" cy="135224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PRESENTASI (20%)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259030" y="3400269"/>
        <a:ext cx="956181" cy="956181"/>
      </dsp:txXfrm>
    </dsp:sp>
    <dsp:sp modelId="{970AE9DD-1668-442D-AE3F-EC4152451A65}">
      <dsp:nvSpPr>
        <dsp:cNvPr id="0" name=""/>
        <dsp:cNvSpPr/>
      </dsp:nvSpPr>
      <dsp:spPr>
        <a:xfrm rot="11880000">
          <a:off x="2730634" y="2165969"/>
          <a:ext cx="408224" cy="32265"/>
        </a:xfrm>
        <a:custGeom>
          <a:avLst/>
          <a:gdLst/>
          <a:ahLst/>
          <a:cxnLst/>
          <a:rect l="0" t="0" r="0" b="0"/>
          <a:pathLst>
            <a:path>
              <a:moveTo>
                <a:pt x="0" y="16132"/>
              </a:moveTo>
              <a:lnTo>
                <a:pt x="408224" y="1613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2924541" y="2171896"/>
        <a:ext cx="20411" cy="20411"/>
      </dsp:txXfrm>
    </dsp:sp>
    <dsp:sp modelId="{637C7066-0DB5-4B64-81F5-EC6560C2C99F}">
      <dsp:nvSpPr>
        <dsp:cNvPr id="0" name=""/>
        <dsp:cNvSpPr/>
      </dsp:nvSpPr>
      <dsp:spPr>
        <a:xfrm>
          <a:off x="1421470" y="1233971"/>
          <a:ext cx="1352245" cy="135224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PENELITIAN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(20%)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619502" y="1432003"/>
        <a:ext cx="956181" cy="956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935F0-C45F-4EB6-B73F-FE00934C3D42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99F8F-EC90-4167-A8E4-6AC02CA31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2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12" y="1828800"/>
            <a:ext cx="4914888" cy="38862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MANAJEMEN </a:t>
            </a:r>
            <a:r>
              <a:rPr lang="en-US" b="1" dirty="0" smtClean="0"/>
              <a:t>MEDIA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3100" b="1" dirty="0"/>
          </a:p>
        </p:txBody>
      </p:sp>
      <p:pic>
        <p:nvPicPr>
          <p:cNvPr id="6" name="Picture 4" descr="C:\Users\user\Downloads\PEMAN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1714512" cy="258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TUGAS 1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1752600"/>
            <a:ext cx="6745045" cy="3970469"/>
          </a:xfrm>
        </p:spPr>
        <p:txBody>
          <a:bodyPr/>
          <a:lstStyle/>
          <a:p>
            <a:r>
              <a:rPr lang="en-US" i="1" dirty="0" err="1"/>
              <a:t>Penelitian</a:t>
            </a:r>
            <a:r>
              <a:rPr lang="en-US" i="1" dirty="0"/>
              <a:t> </a:t>
            </a:r>
            <a:r>
              <a:rPr lang="en-US" i="1" dirty="0" err="1"/>
              <a:t>institusi</a:t>
            </a:r>
            <a:r>
              <a:rPr lang="en-US" i="1" dirty="0"/>
              <a:t> </a:t>
            </a:r>
            <a:r>
              <a:rPr lang="en-US" i="1" dirty="0" err="1"/>
              <a:t>sesuai</a:t>
            </a:r>
            <a:r>
              <a:rPr lang="en-US" i="1" dirty="0"/>
              <a:t> </a:t>
            </a:r>
            <a:r>
              <a:rPr lang="en-US" i="1" dirty="0" err="1"/>
              <a:t>materi</a:t>
            </a:r>
            <a:r>
              <a:rPr lang="en-US" i="1" dirty="0"/>
              <a:t> </a:t>
            </a:r>
            <a:r>
              <a:rPr lang="en-US" i="1" dirty="0" err="1"/>
              <a:t>perkuliahan</a:t>
            </a:r>
            <a:r>
              <a:rPr lang="en-US" i="1" dirty="0"/>
              <a:t> </a:t>
            </a: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i="1" dirty="0" err="1"/>
              <a:t>dipresentasikan</a:t>
            </a:r>
            <a:r>
              <a:rPr lang="en-US" i="1" dirty="0"/>
              <a:t> di </a:t>
            </a:r>
            <a:r>
              <a:rPr lang="en-US" i="1" dirty="0" err="1"/>
              <a:t>depan</a:t>
            </a:r>
            <a:r>
              <a:rPr lang="en-US" i="1" dirty="0"/>
              <a:t> </a:t>
            </a:r>
            <a:r>
              <a:rPr lang="en-US" i="1" dirty="0" err="1"/>
              <a:t>kelas</a:t>
            </a:r>
            <a:r>
              <a:rPr lang="en-US" i="1" dirty="0"/>
              <a:t> </a:t>
            </a:r>
            <a:r>
              <a:rPr lang="en-US" i="1" dirty="0" err="1"/>
              <a:t>pada</a:t>
            </a:r>
            <a:r>
              <a:rPr lang="en-US" i="1" dirty="0"/>
              <a:t> </a:t>
            </a:r>
            <a:r>
              <a:rPr lang="en-US" i="1" dirty="0" err="1"/>
              <a:t>tema</a:t>
            </a:r>
            <a:r>
              <a:rPr lang="en-US" i="1" dirty="0"/>
              <a:t> </a:t>
            </a:r>
            <a:r>
              <a:rPr lang="en-US" i="1" dirty="0" err="1" smtClean="0"/>
              <a:t>terkait</a:t>
            </a:r>
            <a:r>
              <a:rPr lang="en-US" i="1" dirty="0" smtClean="0"/>
              <a:t>. </a:t>
            </a:r>
          </a:p>
          <a:p>
            <a:r>
              <a:rPr lang="en-US" i="1" dirty="0" err="1" smtClean="0"/>
              <a:t>Laporan</a:t>
            </a:r>
            <a:r>
              <a:rPr lang="en-US" i="1" dirty="0" smtClean="0"/>
              <a:t> </a:t>
            </a:r>
            <a:r>
              <a:rPr lang="en-US" i="1" dirty="0" err="1" smtClean="0"/>
              <a:t>penelitian</a:t>
            </a:r>
            <a:r>
              <a:rPr lang="en-US" i="1" dirty="0" smtClean="0"/>
              <a:t> </a:t>
            </a:r>
            <a:r>
              <a:rPr lang="en-US" i="1" dirty="0" err="1" smtClean="0"/>
              <a:t>meliputi</a:t>
            </a:r>
            <a:r>
              <a:rPr lang="en-US" i="1" dirty="0" smtClean="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BAB I: PENDAHULUAN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BAB II: LAPORAN PENELITIAN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BAB III: PEMBAHASAN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BAB IV: KESIMPULAN</a:t>
            </a:r>
            <a:endParaRPr lang="en-US" i="1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8" name="Picture 2" descr="D:\GIF\baruandroi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2209800"/>
            <a:ext cx="1271847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58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REFERENSI</a:t>
            </a:r>
            <a:endParaRPr lang="en-US" b="1" dirty="0"/>
          </a:p>
        </p:txBody>
      </p:sp>
      <p:pic>
        <p:nvPicPr>
          <p:cNvPr id="4" name="Picture 2" descr="C:\Users\user\Downloads\Postkomodifikasi Med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01266"/>
            <a:ext cx="1295400" cy="1989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6770740" cy="3603812"/>
          </a:xfrm>
        </p:spPr>
        <p:txBody>
          <a:bodyPr>
            <a:noAutofit/>
          </a:bodyPr>
          <a:lstStyle/>
          <a:p>
            <a:pPr lvl="0"/>
            <a:r>
              <a:rPr lang="id-ID" sz="1200" dirty="0" smtClean="0"/>
              <a:t> </a:t>
            </a:r>
            <a:r>
              <a:rPr lang="en-US" sz="1200" dirty="0" err="1"/>
              <a:t>Anggoro</a:t>
            </a:r>
            <a:r>
              <a:rPr lang="en-US" sz="1200" dirty="0"/>
              <a:t>, A. </a:t>
            </a:r>
            <a:r>
              <a:rPr lang="en-US" sz="1200" dirty="0" err="1"/>
              <a:t>Sapto</a:t>
            </a:r>
            <a:r>
              <a:rPr lang="en-US" sz="1200" dirty="0"/>
              <a:t>. 2012. </a:t>
            </a:r>
            <a:r>
              <a:rPr lang="en-US" sz="1200" i="1" dirty="0" err="1"/>
              <a:t>Detikcom</a:t>
            </a:r>
            <a:r>
              <a:rPr lang="en-US" sz="1200" i="1" dirty="0"/>
              <a:t>: </a:t>
            </a:r>
            <a:r>
              <a:rPr lang="en-US" sz="1200" i="1" dirty="0" err="1"/>
              <a:t>Legenda</a:t>
            </a:r>
            <a:r>
              <a:rPr lang="en-US" sz="1200" i="1" dirty="0"/>
              <a:t> Media Online</a:t>
            </a:r>
            <a:r>
              <a:rPr lang="en-US" sz="1200" dirty="0"/>
              <a:t>. Jakarta: </a:t>
            </a:r>
            <a:r>
              <a:rPr lang="en-US" sz="1200" dirty="0" err="1"/>
              <a:t>Buku</a:t>
            </a:r>
            <a:r>
              <a:rPr lang="en-US" sz="1200" dirty="0"/>
              <a:t> Kita.</a:t>
            </a:r>
          </a:p>
          <a:p>
            <a:pPr lvl="0"/>
            <a:r>
              <a:rPr lang="en-US" sz="1200" dirty="0" err="1"/>
              <a:t>Danesi</a:t>
            </a:r>
            <a:r>
              <a:rPr lang="en-US" sz="1200" dirty="0"/>
              <a:t>, Marcel. 2010. </a:t>
            </a:r>
            <a:r>
              <a:rPr lang="en-US" sz="1200" i="1" dirty="0" err="1"/>
              <a:t>Pengantar</a:t>
            </a:r>
            <a:r>
              <a:rPr lang="en-US" sz="1200" i="1" dirty="0"/>
              <a:t> </a:t>
            </a:r>
            <a:r>
              <a:rPr lang="en-US" sz="1200" i="1" dirty="0" err="1"/>
              <a:t>Memahami</a:t>
            </a:r>
            <a:r>
              <a:rPr lang="en-US" sz="1200" i="1" dirty="0"/>
              <a:t> </a:t>
            </a:r>
            <a:r>
              <a:rPr lang="en-US" sz="1200" i="1" dirty="0" err="1"/>
              <a:t>Semiotika</a:t>
            </a:r>
            <a:r>
              <a:rPr lang="en-US" sz="1200" i="1" dirty="0"/>
              <a:t> Media.</a:t>
            </a:r>
            <a:r>
              <a:rPr lang="en-US" sz="1200" dirty="0"/>
              <a:t> Yogyakarta: </a:t>
            </a:r>
            <a:r>
              <a:rPr lang="en-US" sz="1200" dirty="0" err="1"/>
              <a:t>Jalasutra</a:t>
            </a:r>
            <a:r>
              <a:rPr lang="en-US" sz="1200" dirty="0"/>
              <a:t>.</a:t>
            </a:r>
          </a:p>
          <a:p>
            <a:pPr lvl="0"/>
            <a:r>
              <a:rPr lang="id-ID" sz="1200" dirty="0"/>
              <a:t>Halim, Syaiful</a:t>
            </a:r>
            <a:r>
              <a:rPr lang="en-US" sz="1200" dirty="0"/>
              <a:t>. 2014. </a:t>
            </a:r>
            <a:r>
              <a:rPr lang="en-US" sz="1200" i="1" dirty="0" err="1"/>
              <a:t>Postkomodifikasi</a:t>
            </a:r>
            <a:r>
              <a:rPr lang="en-US" sz="1200" i="1" dirty="0"/>
              <a:t> Media</a:t>
            </a:r>
            <a:r>
              <a:rPr lang="en-US" sz="1200" dirty="0"/>
              <a:t>. Yogyakarta: </a:t>
            </a:r>
            <a:r>
              <a:rPr lang="en-US" sz="1200" dirty="0" err="1"/>
              <a:t>Jalasutra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Heryanto</a:t>
            </a:r>
            <a:r>
              <a:rPr lang="en-US" sz="1200" dirty="0"/>
              <a:t>, Ariel. 2015. </a:t>
            </a:r>
            <a:r>
              <a:rPr lang="en-US" sz="1200" i="1" dirty="0" err="1"/>
              <a:t>Identitas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Kenikmatan</a:t>
            </a:r>
            <a:r>
              <a:rPr lang="en-US" sz="1200" i="1" dirty="0"/>
              <a:t>: </a:t>
            </a:r>
            <a:r>
              <a:rPr lang="en-US" sz="1200" i="1" dirty="0" err="1"/>
              <a:t>Politik</a:t>
            </a:r>
            <a:r>
              <a:rPr lang="en-US" sz="1200" i="1" dirty="0"/>
              <a:t> </a:t>
            </a:r>
            <a:r>
              <a:rPr lang="en-US" sz="1200" i="1" dirty="0" err="1"/>
              <a:t>Budaya</a:t>
            </a:r>
            <a:r>
              <a:rPr lang="en-US" sz="1200" i="1" dirty="0"/>
              <a:t> </a:t>
            </a:r>
            <a:r>
              <a:rPr lang="en-US" sz="1200" i="1" dirty="0" err="1"/>
              <a:t>Layar</a:t>
            </a:r>
            <a:r>
              <a:rPr lang="en-US" sz="1200" i="1" dirty="0"/>
              <a:t> Indonesia.</a:t>
            </a:r>
            <a:r>
              <a:rPr lang="en-US" sz="1200" dirty="0"/>
              <a:t> Jakarta: </a:t>
            </a:r>
            <a:r>
              <a:rPr lang="en-US" sz="1200" dirty="0" err="1"/>
              <a:t>Gramedia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Morissan</a:t>
            </a:r>
            <a:r>
              <a:rPr lang="en-US" sz="1200" dirty="0"/>
              <a:t>. 2009. </a:t>
            </a:r>
            <a:r>
              <a:rPr lang="en-US" sz="1200" i="1" dirty="0" err="1"/>
              <a:t>Manajemen</a:t>
            </a:r>
            <a:r>
              <a:rPr lang="en-US" sz="1200" i="1" dirty="0"/>
              <a:t> Media </a:t>
            </a:r>
            <a:r>
              <a:rPr lang="en-US" sz="1200" i="1" dirty="0" err="1"/>
              <a:t>Penyiaran</a:t>
            </a:r>
            <a:r>
              <a:rPr lang="en-US" sz="1200" i="1" dirty="0"/>
              <a:t>: </a:t>
            </a:r>
            <a:r>
              <a:rPr lang="en-US" sz="1200" i="1" dirty="0" err="1"/>
              <a:t>Strategi</a:t>
            </a:r>
            <a:r>
              <a:rPr lang="en-US" sz="1200" i="1" dirty="0"/>
              <a:t> </a:t>
            </a:r>
            <a:r>
              <a:rPr lang="en-US" sz="1200" i="1" dirty="0" err="1"/>
              <a:t>Mengelola</a:t>
            </a:r>
            <a:r>
              <a:rPr lang="en-US" sz="1200" i="1" dirty="0"/>
              <a:t> Radio &amp; </a:t>
            </a:r>
            <a:r>
              <a:rPr lang="en-US" sz="1200" i="1" dirty="0" err="1"/>
              <a:t>Televisi</a:t>
            </a:r>
            <a:r>
              <a:rPr lang="en-US" sz="1200" dirty="0"/>
              <a:t>. Jakarta: </a:t>
            </a:r>
            <a:r>
              <a:rPr lang="en-US" sz="1200" dirty="0" err="1"/>
              <a:t>Kencana</a:t>
            </a:r>
            <a:r>
              <a:rPr lang="en-US" sz="1200" dirty="0"/>
              <a:t> </a:t>
            </a:r>
            <a:r>
              <a:rPr lang="en-US" sz="1200" dirty="0" err="1"/>
              <a:t>Prenada</a:t>
            </a:r>
            <a:r>
              <a:rPr lang="en-US" sz="1200" dirty="0"/>
              <a:t> Media Group.</a:t>
            </a:r>
          </a:p>
          <a:p>
            <a:pPr lvl="0"/>
            <a:r>
              <a:rPr lang="en-US" sz="1200" dirty="0" err="1"/>
              <a:t>Mosco</a:t>
            </a:r>
            <a:r>
              <a:rPr lang="en-US" sz="1200" dirty="0"/>
              <a:t>, Vincent. 2009. </a:t>
            </a:r>
            <a:r>
              <a:rPr lang="en-US" sz="1200" i="1" dirty="0"/>
              <a:t>The </a:t>
            </a:r>
            <a:r>
              <a:rPr lang="en-US" sz="1200" i="1" dirty="0" err="1"/>
              <a:t>Policial</a:t>
            </a:r>
            <a:r>
              <a:rPr lang="en-US" sz="1200" i="1" dirty="0"/>
              <a:t> Economy of Communication</a:t>
            </a:r>
            <a:r>
              <a:rPr lang="en-US" sz="1200" dirty="0"/>
              <a:t>. London: Sage Publication.</a:t>
            </a:r>
          </a:p>
          <a:p>
            <a:pPr lvl="0"/>
            <a:r>
              <a:rPr lang="en-US" sz="1200" dirty="0" err="1"/>
              <a:t>Pustaka</a:t>
            </a:r>
            <a:r>
              <a:rPr lang="en-US" sz="1200" dirty="0"/>
              <a:t> LP3ES Indonesia. 2006. </a:t>
            </a:r>
            <a:r>
              <a:rPr lang="en-US" sz="1200" i="1" dirty="0" err="1"/>
              <a:t>Jurnalisme</a:t>
            </a:r>
            <a:r>
              <a:rPr lang="en-US" sz="1200" i="1" dirty="0"/>
              <a:t> </a:t>
            </a:r>
            <a:r>
              <a:rPr lang="en-US" sz="1200" i="1" dirty="0" err="1"/>
              <a:t>Liputan</a:t>
            </a:r>
            <a:r>
              <a:rPr lang="en-US" sz="1200" i="1" dirty="0"/>
              <a:t> 6: </a:t>
            </a:r>
            <a:r>
              <a:rPr lang="en-US" sz="1200" i="1" dirty="0" err="1"/>
              <a:t>Antara</a:t>
            </a:r>
            <a:r>
              <a:rPr lang="en-US" sz="1200" i="1" dirty="0"/>
              <a:t> </a:t>
            </a:r>
            <a:r>
              <a:rPr lang="en-US" sz="1200" i="1" dirty="0" err="1"/>
              <a:t>Peristiwa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Ruang</a:t>
            </a:r>
            <a:r>
              <a:rPr lang="en-US" sz="1200" i="1" dirty="0"/>
              <a:t> </a:t>
            </a:r>
            <a:r>
              <a:rPr lang="en-US" sz="1200" i="1" dirty="0" err="1"/>
              <a:t>Publik</a:t>
            </a:r>
            <a:r>
              <a:rPr lang="en-US" sz="1200" dirty="0"/>
              <a:t>. Jakarta: LP3ES.</a:t>
            </a:r>
          </a:p>
          <a:p>
            <a:pPr lvl="0"/>
            <a:r>
              <a:rPr lang="en-US" sz="1200" dirty="0"/>
              <a:t>Rivers, William L.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kawan-kawan</a:t>
            </a:r>
            <a:r>
              <a:rPr lang="en-US" sz="1200" dirty="0"/>
              <a:t>. 2008. </a:t>
            </a:r>
            <a:r>
              <a:rPr lang="en-US" sz="1200" i="1" dirty="0"/>
              <a:t>Media Massa &amp; </a:t>
            </a:r>
            <a:r>
              <a:rPr lang="en-US" sz="1200" i="1" dirty="0" err="1"/>
              <a:t>Masyarakat</a:t>
            </a:r>
            <a:r>
              <a:rPr lang="en-US" sz="1200" i="1" dirty="0"/>
              <a:t> Modern</a:t>
            </a:r>
            <a:r>
              <a:rPr lang="en-US" sz="1200" dirty="0"/>
              <a:t>. Jakarta: </a:t>
            </a:r>
            <a:r>
              <a:rPr lang="en-US" sz="1200" dirty="0" err="1"/>
              <a:t>Kencana</a:t>
            </a:r>
            <a:r>
              <a:rPr lang="en-US" sz="1200" dirty="0"/>
              <a:t> </a:t>
            </a:r>
            <a:r>
              <a:rPr lang="en-US" sz="1200" dirty="0" err="1"/>
              <a:t>Prenada</a:t>
            </a:r>
            <a:r>
              <a:rPr lang="en-US" sz="1200" dirty="0"/>
              <a:t> Media Group.</a:t>
            </a:r>
          </a:p>
          <a:p>
            <a:pPr lvl="0"/>
            <a:r>
              <a:rPr lang="en-US" sz="1200" dirty="0" err="1"/>
              <a:t>Stoner,AF</a:t>
            </a:r>
            <a:r>
              <a:rPr lang="en-US" sz="1200" dirty="0"/>
              <a:t> James </a:t>
            </a:r>
            <a:r>
              <a:rPr lang="en-US" sz="1200" dirty="0" err="1"/>
              <a:t>dkk</a:t>
            </a:r>
            <a:r>
              <a:rPr lang="en-US" sz="1200" dirty="0"/>
              <a:t>. 1996. </a:t>
            </a:r>
            <a:r>
              <a:rPr lang="en-US" sz="1200" i="1" dirty="0" err="1"/>
              <a:t>Manajemen</a:t>
            </a:r>
            <a:r>
              <a:rPr lang="en-US" sz="1200" i="1" dirty="0"/>
              <a:t>: </a:t>
            </a:r>
            <a:r>
              <a:rPr lang="en-US" sz="1200" i="1" dirty="0" err="1"/>
              <a:t>Jilid</a:t>
            </a:r>
            <a:r>
              <a:rPr lang="en-US" sz="1200" i="1" dirty="0"/>
              <a:t> 1</a:t>
            </a:r>
            <a:r>
              <a:rPr lang="en-US" sz="1200" dirty="0"/>
              <a:t>. Jakarta: </a:t>
            </a:r>
            <a:r>
              <a:rPr lang="en-US" sz="1200" dirty="0" err="1"/>
              <a:t>Prehalindo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Sudibyo</a:t>
            </a:r>
            <a:r>
              <a:rPr lang="en-US" sz="1200" dirty="0"/>
              <a:t>, </a:t>
            </a:r>
            <a:r>
              <a:rPr lang="en-US" sz="1200" dirty="0" err="1"/>
              <a:t>Agus</a:t>
            </a:r>
            <a:r>
              <a:rPr lang="en-US" sz="1200" dirty="0"/>
              <a:t>. 2004. </a:t>
            </a:r>
            <a:r>
              <a:rPr lang="en-US" sz="1200" i="1" dirty="0" err="1"/>
              <a:t>Ekonomi</a:t>
            </a:r>
            <a:r>
              <a:rPr lang="en-US" sz="1200" i="1" dirty="0"/>
              <a:t> </a:t>
            </a:r>
            <a:r>
              <a:rPr lang="en-US" sz="1200" i="1" dirty="0" err="1"/>
              <a:t>Politik</a:t>
            </a:r>
            <a:r>
              <a:rPr lang="en-US" sz="1200" i="1" dirty="0"/>
              <a:t> Media </a:t>
            </a:r>
            <a:r>
              <a:rPr lang="en-US" sz="1200" i="1" dirty="0" err="1"/>
              <a:t>Penyiaran</a:t>
            </a:r>
            <a:r>
              <a:rPr lang="en-US" sz="1200" dirty="0"/>
              <a:t>. Yogyakarta: </a:t>
            </a:r>
            <a:r>
              <a:rPr lang="en-US" sz="1200" dirty="0" err="1"/>
              <a:t>LKiS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/>
              <a:t>___________. 2009. </a:t>
            </a:r>
            <a:r>
              <a:rPr lang="en-US" sz="1200" i="1" dirty="0" err="1"/>
              <a:t>Politik</a:t>
            </a:r>
            <a:r>
              <a:rPr lang="en-US" sz="1200" i="1" dirty="0"/>
              <a:t> Media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Pertarungan</a:t>
            </a:r>
            <a:r>
              <a:rPr lang="en-US" sz="1200" i="1" dirty="0"/>
              <a:t> </a:t>
            </a:r>
            <a:r>
              <a:rPr lang="en-US" sz="1200" i="1" dirty="0" err="1"/>
              <a:t>Wacana</a:t>
            </a:r>
            <a:r>
              <a:rPr lang="en-US" sz="1200" dirty="0"/>
              <a:t>. Yogyakarta: </a:t>
            </a:r>
            <a:r>
              <a:rPr lang="en-US" sz="1200" dirty="0" err="1"/>
              <a:t>LKiS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Sutamat</a:t>
            </a:r>
            <a:r>
              <a:rPr lang="en-US" sz="1200" dirty="0"/>
              <a:t>, </a:t>
            </a:r>
            <a:r>
              <a:rPr lang="en-US" sz="1200" dirty="0" err="1"/>
              <a:t>Mamak</a:t>
            </a:r>
            <a:r>
              <a:rPr lang="en-US" sz="1200" dirty="0"/>
              <a:t>. 2012. </a:t>
            </a:r>
            <a:r>
              <a:rPr lang="en-US" sz="1200" i="1" dirty="0" err="1"/>
              <a:t>Kompas</a:t>
            </a:r>
            <a:r>
              <a:rPr lang="en-US" sz="1200" i="1" dirty="0"/>
              <a:t>: </a:t>
            </a:r>
            <a:r>
              <a:rPr lang="en-US" sz="1200" i="1" dirty="0" err="1"/>
              <a:t>Menjadi</a:t>
            </a:r>
            <a:r>
              <a:rPr lang="en-US" sz="1200" i="1" dirty="0"/>
              <a:t> Perkasa </a:t>
            </a:r>
            <a:r>
              <a:rPr lang="en-US" sz="1200" i="1" dirty="0" err="1"/>
              <a:t>Karena</a:t>
            </a:r>
            <a:r>
              <a:rPr lang="en-US" sz="1200" i="1" dirty="0"/>
              <a:t> Kata. </a:t>
            </a:r>
            <a:r>
              <a:rPr lang="en-US" sz="1200" dirty="0"/>
              <a:t>Yogyakarta: </a:t>
            </a:r>
            <a:r>
              <a:rPr lang="en-US" sz="1200" dirty="0" err="1"/>
              <a:t>Galangpress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/>
              <a:t>Tempo. 2011. </a:t>
            </a:r>
            <a:r>
              <a:rPr lang="en-US" sz="1200" i="1" dirty="0" err="1"/>
              <a:t>Cerita</a:t>
            </a:r>
            <a:r>
              <a:rPr lang="en-US" sz="1200" i="1" dirty="0"/>
              <a:t> Di </a:t>
            </a:r>
            <a:r>
              <a:rPr lang="en-US" sz="1200" i="1" dirty="0" err="1"/>
              <a:t>Balik</a:t>
            </a:r>
            <a:r>
              <a:rPr lang="en-US" sz="1200" i="1" dirty="0"/>
              <a:t> </a:t>
            </a:r>
            <a:r>
              <a:rPr lang="en-US" sz="1200" i="1" dirty="0" err="1"/>
              <a:t>Dapur</a:t>
            </a:r>
            <a:r>
              <a:rPr lang="en-US" sz="1200" i="1" dirty="0"/>
              <a:t> Tempo.</a:t>
            </a:r>
            <a:r>
              <a:rPr lang="en-US" sz="1200" dirty="0"/>
              <a:t> Jakarta: </a:t>
            </a:r>
            <a:r>
              <a:rPr lang="en-US" sz="1200" dirty="0" err="1"/>
              <a:t>Gramedia</a:t>
            </a:r>
            <a:r>
              <a:rPr lang="en-US" sz="1200" dirty="0" smtClean="0"/>
              <a:t>.</a:t>
            </a:r>
          </a:p>
          <a:p>
            <a:r>
              <a:rPr lang="en-US" sz="1200" dirty="0" err="1"/>
              <a:t>Triharyanto</a:t>
            </a:r>
            <a:r>
              <a:rPr lang="en-US" sz="1200" dirty="0"/>
              <a:t>, Basil (</a:t>
            </a:r>
            <a:r>
              <a:rPr lang="en-US" sz="1200" dirty="0" err="1"/>
              <a:t>ed</a:t>
            </a:r>
            <a:r>
              <a:rPr lang="en-US" sz="1200" dirty="0"/>
              <a:t>). 2013. </a:t>
            </a:r>
            <a:r>
              <a:rPr lang="en-US" sz="1200" i="1" dirty="0" err="1"/>
              <a:t>Dapur</a:t>
            </a:r>
            <a:r>
              <a:rPr lang="en-US" sz="1200" i="1" dirty="0"/>
              <a:t> Media.</a:t>
            </a:r>
            <a:r>
              <a:rPr lang="en-US" sz="1200" dirty="0"/>
              <a:t> Jakarta: </a:t>
            </a:r>
            <a:r>
              <a:rPr lang="en-US" sz="1200" dirty="0" err="1"/>
              <a:t>Yayasan</a:t>
            </a:r>
            <a:r>
              <a:rPr lang="en-US" sz="1200" dirty="0"/>
              <a:t> </a:t>
            </a:r>
            <a:r>
              <a:rPr lang="en-US" sz="1200" dirty="0" err="1"/>
              <a:t>Pantau</a:t>
            </a:r>
            <a:r>
              <a:rPr lang="en-US" sz="1200"/>
              <a:t>.</a:t>
            </a:r>
          </a:p>
          <a:p>
            <a:pPr lvl="0"/>
            <a:endParaRPr lang="en-US" sz="1200" dirty="0"/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49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tr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52600"/>
            <a:ext cx="5828466" cy="3200400"/>
          </a:xfrm>
          <a:prstGeom prst="rect">
            <a:avLst/>
          </a:prstGeom>
        </p:spPr>
      </p:pic>
      <p:pic>
        <p:nvPicPr>
          <p:cNvPr id="3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12" y="1828800"/>
            <a:ext cx="4914888" cy="38862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KONTRAK</a:t>
            </a:r>
            <a:br>
              <a:rPr lang="en-US" b="1" dirty="0" smtClean="0"/>
            </a:br>
            <a:r>
              <a:rPr lang="en-US" b="1" dirty="0" smtClean="0"/>
              <a:t>PERKULIAHAN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3100" b="1" dirty="0"/>
          </a:p>
        </p:txBody>
      </p:sp>
      <p:pic>
        <p:nvPicPr>
          <p:cNvPr id="6" name="Picture 4" descr="C:\Users\user\Downloads\PEMAN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1714512" cy="258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0" y="3886200"/>
            <a:ext cx="4724400" cy="1374422"/>
          </a:xfrm>
        </p:spPr>
        <p:txBody>
          <a:bodyPr>
            <a:normAutofit/>
          </a:bodyPr>
          <a:lstStyle/>
          <a:p>
            <a:pPr algn="r"/>
            <a:r>
              <a:rPr lang="en-US" sz="1600" dirty="0" err="1"/>
              <a:t>Sosialisasi</a:t>
            </a:r>
            <a:r>
              <a:rPr lang="en-US" sz="1600" dirty="0"/>
              <a:t> proses </a:t>
            </a:r>
            <a:r>
              <a:rPr lang="en-US" sz="1600" dirty="0" err="1"/>
              <a:t>perkuliahan</a:t>
            </a:r>
            <a:r>
              <a:rPr lang="en-US" sz="1600" dirty="0"/>
              <a:t> </a:t>
            </a:r>
            <a:r>
              <a:rPr lang="en-US" sz="1600" dirty="0" err="1"/>
              <a:t>meliputi</a:t>
            </a:r>
            <a:r>
              <a:rPr lang="en-US" sz="1600" dirty="0"/>
              <a:t> </a:t>
            </a:r>
            <a:r>
              <a:rPr lang="en-US" sz="1600" dirty="0" err="1"/>
              <a:t>absensi</a:t>
            </a:r>
            <a:r>
              <a:rPr lang="en-US" sz="1600" dirty="0"/>
              <a:t>, </a:t>
            </a:r>
            <a:r>
              <a:rPr lang="en-US" sz="1600" dirty="0" err="1"/>
              <a:t>penilaian</a:t>
            </a:r>
            <a:r>
              <a:rPr lang="en-US" sz="1600" dirty="0"/>
              <a:t>, </a:t>
            </a:r>
            <a:r>
              <a:rPr lang="en-US" sz="1600" dirty="0" err="1"/>
              <a:t>fokus</a:t>
            </a:r>
            <a:r>
              <a:rPr lang="en-US" sz="1600" dirty="0"/>
              <a:t> </a:t>
            </a:r>
            <a:r>
              <a:rPr lang="en-US" sz="1600" dirty="0" err="1"/>
              <a:t>perkuliahan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penjabaran</a:t>
            </a:r>
            <a:r>
              <a:rPr lang="en-US" sz="1600" dirty="0"/>
              <a:t> </a:t>
            </a:r>
            <a:r>
              <a:rPr lang="en-US" sz="1600" dirty="0" err="1"/>
              <a:t>materi</a:t>
            </a:r>
            <a:r>
              <a:rPr lang="en-US" sz="1600" dirty="0"/>
              <a:t> </a:t>
            </a:r>
            <a:r>
              <a:rPr lang="en-US" sz="1600" dirty="0" err="1"/>
              <a:t>perkuliahan</a:t>
            </a:r>
            <a:r>
              <a:rPr lang="en-US" sz="1600" dirty="0"/>
              <a:t>, </a:t>
            </a:r>
            <a:r>
              <a:rPr lang="en-US" sz="1600" dirty="0" err="1"/>
              <a:t>khususnya</a:t>
            </a:r>
            <a:r>
              <a:rPr lang="en-US" sz="1600" dirty="0"/>
              <a:t> </a:t>
            </a:r>
            <a:r>
              <a:rPr lang="en-US" sz="1600" dirty="0" err="1"/>
              <a:t>mengurai</a:t>
            </a:r>
            <a:r>
              <a:rPr lang="en-US" sz="1600" dirty="0"/>
              <a:t> </a:t>
            </a:r>
            <a:r>
              <a:rPr lang="en-US" sz="1600" dirty="0" err="1"/>
              <a:t>hakikat</a:t>
            </a:r>
            <a:r>
              <a:rPr lang="en-US" sz="1600" dirty="0"/>
              <a:t> kata </a:t>
            </a:r>
            <a:r>
              <a:rPr lang="en-US" sz="1600" dirty="0" err="1"/>
              <a:t>kunci</a:t>
            </a:r>
            <a:r>
              <a:rPr lang="en-US" sz="1600" dirty="0"/>
              <a:t> “</a:t>
            </a:r>
            <a:r>
              <a:rPr lang="en-US" sz="1600" dirty="0" err="1"/>
              <a:t>manajemen</a:t>
            </a:r>
            <a:r>
              <a:rPr lang="en-US" sz="1600" dirty="0"/>
              <a:t>” </a:t>
            </a:r>
            <a:r>
              <a:rPr lang="en-US" sz="1600" dirty="0" err="1"/>
              <a:t>dan</a:t>
            </a:r>
            <a:r>
              <a:rPr lang="en-US" sz="1600" dirty="0"/>
              <a:t> “media </a:t>
            </a:r>
            <a:r>
              <a:rPr lang="en-US" sz="1600" dirty="0" err="1"/>
              <a:t>massa</a:t>
            </a:r>
            <a:r>
              <a:rPr lang="en-US" sz="1600" dirty="0"/>
              <a:t>”.</a:t>
            </a:r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969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76800"/>
            <a:ext cx="7543800" cy="1295400"/>
          </a:xfrm>
        </p:spPr>
        <p:txBody>
          <a:bodyPr/>
          <a:lstStyle/>
          <a:p>
            <a:pPr algn="ctr"/>
            <a:r>
              <a:rPr lang="en-US" b="1" dirty="0" smtClean="0"/>
              <a:t>FOKUS PERKULIAHAN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000250"/>
              </p:ext>
            </p:extLst>
          </p:nvPr>
        </p:nvGraphicFramePr>
        <p:xfrm>
          <a:off x="762000" y="685800"/>
          <a:ext cx="7543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76800"/>
            <a:ext cx="7543800" cy="1295400"/>
          </a:xfrm>
        </p:spPr>
        <p:txBody>
          <a:bodyPr/>
          <a:lstStyle/>
          <a:p>
            <a:pPr algn="ctr"/>
            <a:r>
              <a:rPr lang="en-US" b="1" dirty="0" smtClean="0"/>
              <a:t>FOKUS KOMPETENSI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899198"/>
              </p:ext>
            </p:extLst>
          </p:nvPr>
        </p:nvGraphicFramePr>
        <p:xfrm>
          <a:off x="762000" y="685800"/>
          <a:ext cx="7543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03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05400"/>
            <a:ext cx="7543800" cy="1295400"/>
          </a:xfrm>
        </p:spPr>
        <p:txBody>
          <a:bodyPr/>
          <a:lstStyle/>
          <a:p>
            <a:pPr algn="ctr"/>
            <a:r>
              <a:rPr lang="en-US" b="1" dirty="0" smtClean="0"/>
              <a:t>METODE PERKULIAHAN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637090"/>
              </p:ext>
            </p:extLst>
          </p:nvPr>
        </p:nvGraphicFramePr>
        <p:xfrm>
          <a:off x="762000" y="685800"/>
          <a:ext cx="7543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0"/>
            <a:ext cx="7543800" cy="990600"/>
          </a:xfrm>
        </p:spPr>
        <p:txBody>
          <a:bodyPr/>
          <a:lstStyle/>
          <a:p>
            <a:pPr algn="ctr"/>
            <a:r>
              <a:rPr lang="en-US" b="1" dirty="0" smtClean="0"/>
              <a:t>PENILAIAN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826258"/>
              </p:ext>
            </p:extLst>
          </p:nvPr>
        </p:nvGraphicFramePr>
        <p:xfrm>
          <a:off x="762000" y="685800"/>
          <a:ext cx="7543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D:\upj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0"/>
            <a:ext cx="7543800" cy="990600"/>
          </a:xfrm>
        </p:spPr>
        <p:txBody>
          <a:bodyPr/>
          <a:lstStyle/>
          <a:p>
            <a:pPr algn="ctr"/>
            <a:r>
              <a:rPr lang="en-US" b="1" dirty="0" smtClean="0"/>
              <a:t>KONTRAK PERKULIAHAN</a:t>
            </a:r>
            <a:endParaRPr lang="en-US" b="1" dirty="0"/>
          </a:p>
        </p:txBody>
      </p:sp>
      <p:pic>
        <p:nvPicPr>
          <p:cNvPr id="1026" name="Picture 2" descr="F:\KONTR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670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28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MANAJEMEN + MEDIA MASSA</a:t>
            </a:r>
            <a:endParaRPr lang="en-US" sz="3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1447800"/>
            <a:ext cx="2514600" cy="17550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MANAJEMEN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14502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MERENCANAKAN</a:t>
            </a:r>
          </a:p>
          <a:p>
            <a:pPr algn="ctr"/>
            <a:r>
              <a:rPr lang="en-US" sz="1400" dirty="0" smtClean="0"/>
              <a:t>(PLANNING)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343400" y="2086897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MENGORGANISASIKAN</a:t>
            </a:r>
          </a:p>
          <a:p>
            <a:pPr algn="ctr"/>
            <a:r>
              <a:rPr lang="en-US" sz="1400" dirty="0" smtClean="0"/>
              <a:t>(ORGANIZING)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343400" y="27456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MEMIMPIN</a:t>
            </a:r>
          </a:p>
          <a:p>
            <a:pPr algn="ctr"/>
            <a:r>
              <a:rPr lang="en-US" sz="1400" dirty="0" smtClean="0"/>
              <a:t>(LEADING)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328652" y="34314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MENGENDALIKAN</a:t>
            </a:r>
          </a:p>
          <a:p>
            <a:pPr algn="ctr"/>
            <a:r>
              <a:rPr lang="en-US" sz="1400" dirty="0" smtClean="0"/>
              <a:t>(CONTROLLING)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81400" y="1678858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86200" y="2315497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88658" y="2974258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86200" y="1678858"/>
            <a:ext cx="2458" cy="198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914400" y="4188542"/>
            <a:ext cx="2514600" cy="14502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MEDIA MASSA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1752600" y="3473196"/>
            <a:ext cx="990600" cy="4892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88658" y="3660058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11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PJ\KONTRAK m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487</TotalTime>
  <Words>400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Pushpin</vt:lpstr>
      <vt:lpstr>MANAJEMEN MEDIA </vt:lpstr>
      <vt:lpstr>KONTRAK PERKULIAHAN    </vt:lpstr>
      <vt:lpstr>FOKUS PERKULIAHAN</vt:lpstr>
      <vt:lpstr>FOKUS KOMPETENSI</vt:lpstr>
      <vt:lpstr>METODE PERKULIAHAN</vt:lpstr>
      <vt:lpstr>PENILAIAN</vt:lpstr>
      <vt:lpstr>KONTRAK PERKULIAHAN</vt:lpstr>
      <vt:lpstr>MANAJEMEN + MEDIA MASSA</vt:lpstr>
      <vt:lpstr>PowerPoint Presentation</vt:lpstr>
      <vt:lpstr>TUGAS 1</vt:lpstr>
      <vt:lpstr>REFERENSI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PRODUKSI TELEVISI</dc:title>
  <dc:creator>U53R</dc:creator>
  <cp:lastModifiedBy>user</cp:lastModifiedBy>
  <cp:revision>65</cp:revision>
  <dcterms:created xsi:type="dcterms:W3CDTF">2010-01-13T02:45:16Z</dcterms:created>
  <dcterms:modified xsi:type="dcterms:W3CDTF">2017-11-12T02:58:17Z</dcterms:modified>
</cp:coreProperties>
</file>