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66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F484F-0C27-4211-A9EF-3449071F7B7E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3C632-3AC6-4675-A802-E37B59E4A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7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99F8F-EC90-4167-A8E4-6AC02CA3124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67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99F8F-EC90-4167-A8E4-6AC02CA312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6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7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0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7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6518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86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254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87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65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2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1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3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5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1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2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864240-26BB-4F2C-9D2F-C8520CE00FB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43EFE4-0EE8-43BB-BB58-4342B10B2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16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Indepth</a:t>
            </a:r>
            <a:r>
              <a:rPr lang="en-US" sz="4800" dirty="0" smtClean="0"/>
              <a:t> Reporting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555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img2.bisnis.com/jatim/posts/2014/10/12/75111/wartawan-tv-reut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590800"/>
            <a:ext cx="4075231" cy="27168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9000" y="2590800"/>
            <a:ext cx="50292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i="1" dirty="0" smtClean="0"/>
              <a:t>IN DEPTH REPORTING </a:t>
            </a:r>
            <a:r>
              <a:rPr lang="en-US" sz="3200" i="1" dirty="0" err="1" smtClean="0"/>
              <a:t>tidak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bisa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disebut</a:t>
            </a:r>
            <a:r>
              <a:rPr lang="en-US" sz="3200" i="1" dirty="0" smtClean="0"/>
              <a:t> INVESTIGATIVE NEWS, </a:t>
            </a:r>
            <a:r>
              <a:rPr lang="en-US" sz="3200" i="1" dirty="0" err="1" smtClean="0"/>
              <a:t>tapi</a:t>
            </a:r>
            <a:r>
              <a:rPr lang="en-US" sz="3200" i="1" dirty="0" smtClean="0"/>
              <a:t> INVESTIGATIVE NEWS </a:t>
            </a:r>
            <a:r>
              <a:rPr lang="en-US" sz="3200" i="1" dirty="0" err="1" smtClean="0"/>
              <a:t>bisa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disebut</a:t>
            </a:r>
            <a:r>
              <a:rPr lang="en-US" sz="3200" i="1" dirty="0"/>
              <a:t> </a:t>
            </a:r>
            <a:r>
              <a:rPr lang="en-US" sz="3200" i="1" dirty="0" smtClean="0"/>
              <a:t>IN-DEPTH </a:t>
            </a:r>
            <a:r>
              <a:rPr lang="en-US" sz="3200" i="1" dirty="0"/>
              <a:t>NEWS </a:t>
            </a:r>
            <a:r>
              <a:rPr lang="en-US" sz="3200" i="1" dirty="0" smtClean="0"/>
              <a:t>REPORTING. </a:t>
            </a:r>
            <a:endParaRPr lang="en-US" sz="3200" i="1" dirty="0"/>
          </a:p>
        </p:txBody>
      </p:sp>
      <p:sp>
        <p:nvSpPr>
          <p:cNvPr id="4" name="AutoShape 2" descr="Image result for jurnalis televi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7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</a:t>
            </a:r>
            <a:r>
              <a:rPr lang="en-US" dirty="0" err="1" smtClean="0"/>
              <a:t>Perkuliahan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0" y="2378869"/>
            <a:ext cx="7556500" cy="4250531"/>
            <a:chOff x="838200" y="1752600"/>
            <a:chExt cx="7556500" cy="4250531"/>
          </a:xfrm>
        </p:grpSpPr>
        <p:pic>
          <p:nvPicPr>
            <p:cNvPr id="5" name="Picture 2" descr="I:\TITIP\FOTO-FOTO\POTRET\MANUSIA PERAHU\Picture 036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3656" y="1752600"/>
              <a:ext cx="5667375" cy="4250531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D:\FOTO-FOTO\ILUSTRASI DOCS\DOC-16.jpe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168525"/>
              <a:ext cx="2228850" cy="297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5538788" y="17526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</a:t>
              </a:r>
              <a:r>
                <a:rPr lang="fi-FI" sz="1400" dirty="0" smtClean="0"/>
                <a:t>karakteristik indepth reporting untuk media </a:t>
              </a:r>
              <a:r>
                <a:rPr lang="fi-FI" sz="1400" dirty="0"/>
                <a:t>televisi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538788" y="2819400"/>
              <a:ext cx="282575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200" dirty="0"/>
                <a:t>mengenal ragam indepth reporting untuk media televisi</a:t>
              </a:r>
              <a:endParaRPr lang="en-US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567363" y="3886200"/>
              <a:ext cx="2827337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memahami rangkaian kegiatan produksi indepth reporting untuk media televisi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62600" y="4953000"/>
              <a:ext cx="2827338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i-FI" sz="1400" dirty="0"/>
                <a:t>mampu memproduksi indepth reporting untuk media televisi</a:t>
              </a:r>
              <a:endParaRPr lang="en-US" sz="1400" dirty="0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276600" y="3325813"/>
              <a:ext cx="1295400" cy="71278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800600" y="2168525"/>
              <a:ext cx="0" cy="32416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768850" y="216852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800600" y="3252788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800600" y="43338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0600" y="5400675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82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jurnalis telev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352800"/>
            <a:ext cx="4762628" cy="27260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2108602"/>
            <a:ext cx="63246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/>
              <a:t>INDEPTH REPORTING </a:t>
            </a:r>
          </a:p>
          <a:p>
            <a:pPr algn="r"/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konstruksi</a:t>
            </a:r>
            <a:r>
              <a:rPr lang="en-US" sz="3200" dirty="0" smtClean="0"/>
              <a:t> </a:t>
            </a:r>
            <a:r>
              <a:rPr lang="en-US" sz="3200" dirty="0" err="1" smtClean="0"/>
              <a:t>realitas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pengaruh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khalayak</a:t>
            </a:r>
            <a:r>
              <a:rPr lang="en-US" sz="3200" dirty="0" smtClean="0"/>
              <a:t>; </a:t>
            </a:r>
            <a:r>
              <a:rPr lang="en-US" sz="3200" dirty="0" err="1" smtClean="0"/>
              <a:t>dilaporkan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alur</a:t>
            </a:r>
            <a:r>
              <a:rPr lang="en-US" sz="3200" dirty="0" smtClean="0"/>
              <a:t> </a:t>
            </a:r>
            <a:r>
              <a:rPr lang="en-US" sz="3200" dirty="0" err="1" smtClean="0"/>
              <a:t>cerita</a:t>
            </a:r>
            <a:r>
              <a:rPr lang="en-US" sz="3200" dirty="0" smtClean="0"/>
              <a:t> yang </a:t>
            </a:r>
            <a:r>
              <a:rPr lang="en-US" sz="3200" dirty="0" err="1" smtClean="0"/>
              <a:t>kronologis</a:t>
            </a:r>
            <a:r>
              <a:rPr lang="en-US" sz="3200" dirty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memaparkan</a:t>
            </a:r>
            <a:r>
              <a:rPr lang="en-US" sz="3200" dirty="0" smtClean="0"/>
              <a:t> </a:t>
            </a:r>
            <a:r>
              <a:rPr lang="en-US" sz="3200" dirty="0" err="1" smtClean="0"/>
              <a:t>bagian</a:t>
            </a:r>
            <a:r>
              <a:rPr lang="en-US" sz="3200" dirty="0" smtClean="0"/>
              <a:t> </a:t>
            </a:r>
            <a:r>
              <a:rPr lang="en-US" sz="3200" dirty="0" err="1" smtClean="0"/>
              <a:t>terdalam</a:t>
            </a:r>
            <a:r>
              <a:rPr lang="en-US" sz="3200" dirty="0" smtClean="0"/>
              <a:t> </a:t>
            </a:r>
            <a:r>
              <a:rPr lang="en-US" sz="3200" dirty="0" err="1" smtClean="0"/>
              <a:t>atas</a:t>
            </a:r>
            <a:r>
              <a:rPr lang="en-US" sz="3200" dirty="0" smtClean="0"/>
              <a:t> </a:t>
            </a:r>
            <a:r>
              <a:rPr lang="en-US" sz="3200" dirty="0" err="1" smtClean="0"/>
              <a:t>realitas</a:t>
            </a:r>
            <a:r>
              <a:rPr lang="en-US" sz="3200" dirty="0"/>
              <a:t>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AutoShape 2" descr="Image result for jurnalis televi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jurnalis televis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8" descr="Image result for jurnalis televi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81" y="2362200"/>
            <a:ext cx="7321919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7467600" cy="13563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ndepth</a:t>
            </a:r>
            <a:r>
              <a:rPr lang="en-US" dirty="0" smtClean="0"/>
              <a:t> Reporting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70166" y="2209800"/>
            <a:ext cx="6035634" cy="4114800"/>
            <a:chOff x="1584366" y="1676400"/>
            <a:chExt cx="6035634" cy="4114800"/>
          </a:xfrm>
        </p:grpSpPr>
        <p:sp>
          <p:nvSpPr>
            <p:cNvPr id="5" name="Rounded Rectangle 4"/>
            <p:cNvSpPr/>
            <p:nvPr/>
          </p:nvSpPr>
          <p:spPr>
            <a:xfrm>
              <a:off x="1584366" y="1676400"/>
              <a:ext cx="1752600" cy="41148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INDEPTH NEWS</a:t>
              </a:r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479966" y="1739734"/>
              <a:ext cx="3124200" cy="851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Bersifat</a:t>
              </a:r>
              <a:r>
                <a:rPr lang="en-US" dirty="0" smtClean="0"/>
                <a:t> </a:t>
              </a:r>
              <a:r>
                <a:rPr lang="en-US" i="1" dirty="0" smtClean="0"/>
                <a:t>following news</a:t>
              </a:r>
              <a:endParaRPr lang="en-US" i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495800" y="2819400"/>
              <a:ext cx="3124200" cy="8639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Mencoba</a:t>
              </a:r>
              <a:r>
                <a:rPr lang="en-US" dirty="0"/>
                <a:t> </a:t>
              </a:r>
              <a:r>
                <a:rPr lang="en-US" dirty="0" err="1"/>
                <a:t>mengurai</a:t>
              </a:r>
              <a:r>
                <a:rPr lang="en-US" dirty="0"/>
                <a:t> </a:t>
              </a:r>
              <a:r>
                <a:rPr lang="en-US" dirty="0" err="1"/>
                <a:t>bagian</a:t>
              </a:r>
              <a:r>
                <a:rPr lang="en-US" dirty="0"/>
                <a:t> </a:t>
              </a:r>
              <a:r>
                <a:rPr lang="en-US" dirty="0" err="1"/>
                <a:t>terdalam</a:t>
              </a:r>
              <a:r>
                <a:rPr lang="en-US" dirty="0"/>
                <a:t> </a:t>
              </a:r>
              <a:r>
                <a:rPr lang="en-US" dirty="0" err="1"/>
                <a:t>sebuah</a:t>
              </a:r>
              <a:r>
                <a:rPr lang="en-US" dirty="0"/>
                <a:t> </a:t>
              </a:r>
              <a:r>
                <a:rPr lang="en-US" dirty="0" err="1"/>
                <a:t>realitas</a:t>
              </a:r>
              <a:r>
                <a:rPr lang="en-US" dirty="0"/>
                <a:t> (</a:t>
              </a:r>
              <a:r>
                <a:rPr lang="en-US" dirty="0" err="1"/>
                <a:t>unsur</a:t>
              </a:r>
              <a:r>
                <a:rPr lang="en-US" i="1" dirty="0"/>
                <a:t> why </a:t>
              </a:r>
              <a:r>
                <a:rPr lang="en-US" dirty="0" err="1"/>
                <a:t>dan</a:t>
              </a:r>
              <a:r>
                <a:rPr lang="en-US" dirty="0"/>
                <a:t> </a:t>
              </a:r>
              <a:r>
                <a:rPr lang="en-US" i="1" dirty="0"/>
                <a:t>how</a:t>
              </a:r>
              <a:r>
                <a:rPr lang="en-US" dirty="0"/>
                <a:t>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79966" y="3886200"/>
              <a:ext cx="31242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Menyusun</a:t>
              </a:r>
              <a:r>
                <a:rPr lang="en-US" dirty="0"/>
                <a:t> </a:t>
              </a:r>
              <a:r>
                <a:rPr lang="en-US" dirty="0" err="1"/>
                <a:t>fakta</a:t>
              </a:r>
              <a:r>
                <a:rPr lang="en-US" dirty="0"/>
                <a:t> </a:t>
              </a:r>
              <a:r>
                <a:rPr lang="en-US" dirty="0" err="1"/>
                <a:t>dalam</a:t>
              </a:r>
              <a:r>
                <a:rPr lang="en-US" dirty="0"/>
                <a:t> </a:t>
              </a:r>
              <a:r>
                <a:rPr lang="en-US" dirty="0" err="1" smtClean="0"/>
                <a:t>alur</a:t>
              </a:r>
              <a:r>
                <a:rPr lang="en-US" dirty="0" smtClean="0"/>
                <a:t> </a:t>
              </a:r>
              <a:r>
                <a:rPr lang="en-US" dirty="0" err="1" smtClean="0"/>
                <a:t>cerita</a:t>
              </a:r>
              <a:r>
                <a:rPr lang="en-US" dirty="0" smtClean="0"/>
                <a:t> yang </a:t>
              </a:r>
              <a:r>
                <a:rPr lang="en-US" dirty="0" err="1" smtClean="0"/>
                <a:t>kronologis</a:t>
              </a:r>
              <a:endParaRPr lang="en-US" dirty="0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657600" y="2010750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3657600" y="3009049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673602" y="4024884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479966" y="4876800"/>
              <a:ext cx="31242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Realitas</a:t>
              </a:r>
              <a:r>
                <a:rPr lang="en-US" dirty="0" smtClean="0"/>
                <a:t> </a:t>
              </a:r>
              <a:r>
                <a:rPr lang="en-US" dirty="0" err="1" smtClean="0"/>
                <a:t>memberikan</a:t>
              </a:r>
              <a:r>
                <a:rPr lang="en-US" dirty="0" smtClean="0"/>
                <a:t> </a:t>
              </a:r>
              <a:r>
                <a:rPr lang="en-US" dirty="0" err="1" smtClean="0"/>
                <a:t>pengaruh</a:t>
              </a:r>
              <a:r>
                <a:rPr lang="en-US" dirty="0" smtClean="0"/>
                <a:t> </a:t>
              </a:r>
              <a:r>
                <a:rPr lang="en-US" dirty="0" err="1" smtClean="0"/>
                <a:t>besar</a:t>
              </a:r>
              <a:r>
                <a:rPr lang="en-US" dirty="0" smtClean="0"/>
                <a:t> </a:t>
              </a:r>
              <a:r>
                <a:rPr lang="en-US" dirty="0" err="1" smtClean="0"/>
                <a:t>terhadap</a:t>
              </a:r>
              <a:r>
                <a:rPr lang="en-US" dirty="0" smtClean="0"/>
                <a:t> </a:t>
              </a:r>
              <a:r>
                <a:rPr lang="en-US" dirty="0" err="1" smtClean="0"/>
                <a:t>khalayak</a:t>
              </a:r>
              <a:endParaRPr lang="en-US" dirty="0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673602" y="5091684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27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8" descr="Image result for jurnalis televi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81" y="2286000"/>
            <a:ext cx="7321919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040"/>
            <a:ext cx="7467600" cy="1584960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/>
              <a:t>Ragam</a:t>
            </a:r>
            <a:r>
              <a:rPr lang="en-US" sz="3200" dirty="0" smtClean="0"/>
              <a:t> </a:t>
            </a:r>
            <a:r>
              <a:rPr lang="en-US" sz="3200" dirty="0" err="1" smtClean="0"/>
              <a:t>Indepth</a:t>
            </a:r>
            <a:r>
              <a:rPr lang="en-US" sz="3200" dirty="0" smtClean="0"/>
              <a:t> Reporting</a:t>
            </a:r>
            <a:br>
              <a:rPr lang="en-US" sz="3200" dirty="0" smtClean="0"/>
            </a:br>
            <a:r>
              <a:rPr lang="en-US" sz="3200" dirty="0" smtClean="0"/>
              <a:t>(media </a:t>
            </a:r>
            <a:r>
              <a:rPr lang="en-US" sz="3200" dirty="0" err="1" smtClean="0"/>
              <a:t>cetak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2209800"/>
            <a:ext cx="1720932" cy="3048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 DEPTH REPORTING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879766" y="2273134"/>
            <a:ext cx="2454234" cy="851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depth reporting</a:t>
            </a:r>
            <a:endParaRPr lang="en-US" i="1" dirty="0"/>
          </a:p>
        </p:txBody>
      </p:sp>
      <p:sp>
        <p:nvSpPr>
          <p:cNvPr id="7" name="Rectangle 6"/>
          <p:cNvSpPr/>
          <p:nvPr/>
        </p:nvSpPr>
        <p:spPr>
          <a:xfrm>
            <a:off x="2895600" y="3352800"/>
            <a:ext cx="2438400" cy="8639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investigative news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79766" y="4419600"/>
            <a:ext cx="2454234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literary journalism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270166" y="2544150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2270166" y="3542449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286168" y="4558284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03966" y="2271017"/>
            <a:ext cx="2682834" cy="851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Tema</a:t>
            </a:r>
            <a:r>
              <a:rPr lang="en-US" sz="1200" dirty="0"/>
              <a:t> </a:t>
            </a:r>
            <a:r>
              <a:rPr lang="en-US" sz="1200" dirty="0" err="1"/>
              <a:t>yg</a:t>
            </a:r>
            <a:r>
              <a:rPr lang="en-US" sz="1200" dirty="0"/>
              <a:t> </a:t>
            </a:r>
            <a:r>
              <a:rPr lang="en-US" sz="1200" dirty="0" err="1"/>
              <a:t>dibahas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beragam</a:t>
            </a:r>
            <a:r>
              <a:rPr lang="en-US" sz="1200" dirty="0"/>
              <a:t>, </a:t>
            </a:r>
            <a:r>
              <a:rPr lang="en-US" sz="1200" dirty="0" err="1"/>
              <a:t>teknik</a:t>
            </a:r>
            <a:r>
              <a:rPr lang="en-US" sz="1200" dirty="0"/>
              <a:t> </a:t>
            </a:r>
            <a:r>
              <a:rPr lang="en-US" sz="1200" dirty="0" err="1"/>
              <a:t>reportase</a:t>
            </a:r>
            <a:r>
              <a:rPr lang="en-US" sz="1200" dirty="0"/>
              <a:t> </a:t>
            </a:r>
            <a:r>
              <a:rPr lang="en-US" sz="1200" dirty="0" err="1" smtClean="0"/>
              <a:t>cukup</a:t>
            </a:r>
            <a:r>
              <a:rPr lang="en-US" sz="1200" dirty="0" smtClean="0"/>
              <a:t> </a:t>
            </a:r>
            <a:r>
              <a:rPr lang="en-US" sz="1200" dirty="0" err="1"/>
              <a:t>mendalam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teknik</a:t>
            </a:r>
            <a:r>
              <a:rPr lang="en-US" sz="1200" dirty="0"/>
              <a:t> </a:t>
            </a:r>
            <a:r>
              <a:rPr lang="en-US" sz="1200" dirty="0" err="1"/>
              <a:t>penulisan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khas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6019799" y="3350683"/>
            <a:ext cx="2665525" cy="8639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Tema</a:t>
            </a:r>
            <a:r>
              <a:rPr lang="en-US" sz="1400" dirty="0" smtClean="0"/>
              <a:t>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dibahas</a:t>
            </a:r>
            <a:r>
              <a:rPr lang="en-US" sz="1400" dirty="0" smtClean="0"/>
              <a:t>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khusus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digarap</a:t>
            </a:r>
            <a:r>
              <a:rPr lang="en-US" sz="1400" dirty="0" smtClean="0"/>
              <a:t> </a:t>
            </a:r>
            <a:r>
              <a:rPr lang="en-US" sz="1400" dirty="0" err="1" smtClean="0"/>
              <a:t>dgn</a:t>
            </a:r>
            <a:r>
              <a:rPr lang="en-US" sz="1400" dirty="0" smtClean="0"/>
              <a:t> </a:t>
            </a:r>
            <a:r>
              <a:rPr lang="en-US" sz="1400" dirty="0" err="1" smtClean="0"/>
              <a:t>teknik</a:t>
            </a:r>
            <a:r>
              <a:rPr lang="en-US" sz="1400" dirty="0" smtClean="0"/>
              <a:t> </a:t>
            </a:r>
            <a:r>
              <a:rPr lang="en-US" sz="1400" dirty="0" err="1" smtClean="0"/>
              <a:t>reportase</a:t>
            </a:r>
            <a:r>
              <a:rPr lang="en-US" sz="1400" dirty="0" smtClean="0"/>
              <a:t> </a:t>
            </a:r>
            <a:r>
              <a:rPr lang="en-US" sz="1400" dirty="0" err="1" smtClean="0"/>
              <a:t>yg</a:t>
            </a:r>
            <a:r>
              <a:rPr lang="en-US" sz="1400" dirty="0" smtClean="0"/>
              <a:t> </a:t>
            </a:r>
            <a:r>
              <a:rPr lang="en-US" sz="1400" dirty="0" err="1" smtClean="0"/>
              <a:t>lebih</a:t>
            </a:r>
            <a:r>
              <a:rPr lang="en-US" sz="1400" dirty="0" smtClean="0"/>
              <a:t> </a:t>
            </a:r>
            <a:r>
              <a:rPr lang="en-US" sz="1400" dirty="0" err="1" smtClean="0"/>
              <a:t>mendalam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003966" y="4417483"/>
            <a:ext cx="2682834" cy="76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Tema</a:t>
            </a:r>
            <a:r>
              <a:rPr lang="en-US" sz="1200" dirty="0" smtClean="0"/>
              <a:t> </a:t>
            </a:r>
            <a:r>
              <a:rPr lang="en-US" sz="1200" dirty="0" err="1" smtClean="0"/>
              <a:t>yg</a:t>
            </a:r>
            <a:r>
              <a:rPr lang="en-US" sz="1200" dirty="0" smtClean="0"/>
              <a:t> </a:t>
            </a:r>
            <a:r>
              <a:rPr lang="en-US" sz="1200" dirty="0" err="1" smtClean="0"/>
              <a:t>dibahas</a:t>
            </a:r>
            <a:r>
              <a:rPr lang="en-US" sz="1200" dirty="0" smtClean="0"/>
              <a:t> </a:t>
            </a:r>
            <a:r>
              <a:rPr lang="en-US" sz="1200" dirty="0" err="1" smtClean="0"/>
              <a:t>lebih</a:t>
            </a:r>
            <a:r>
              <a:rPr lang="en-US" sz="1200" dirty="0" smtClean="0"/>
              <a:t> </a:t>
            </a:r>
            <a:r>
              <a:rPr lang="en-US" sz="1200" dirty="0" err="1" smtClean="0"/>
              <a:t>beragam</a:t>
            </a:r>
            <a:r>
              <a:rPr lang="en-US" sz="1200" dirty="0" smtClean="0"/>
              <a:t>, </a:t>
            </a:r>
            <a:r>
              <a:rPr lang="en-US" sz="1200" dirty="0" err="1" smtClean="0"/>
              <a:t>teknik</a:t>
            </a:r>
            <a:r>
              <a:rPr lang="en-US" sz="1200" dirty="0" smtClean="0"/>
              <a:t> </a:t>
            </a:r>
            <a:r>
              <a:rPr lang="en-US" sz="1200" dirty="0" err="1" smtClean="0"/>
              <a:t>reportase</a:t>
            </a:r>
            <a:r>
              <a:rPr lang="en-US" sz="1200" dirty="0" smtClean="0"/>
              <a:t> </a:t>
            </a:r>
            <a:r>
              <a:rPr lang="en-US" sz="1200" dirty="0" err="1" smtClean="0"/>
              <a:t>sangat</a:t>
            </a:r>
            <a:r>
              <a:rPr lang="en-US" sz="1200" dirty="0" smtClean="0"/>
              <a:t> </a:t>
            </a:r>
            <a:r>
              <a:rPr lang="en-US" sz="1200" dirty="0" err="1" smtClean="0"/>
              <a:t>mendalam</a:t>
            </a:r>
            <a:r>
              <a:rPr lang="en-US" sz="1200" dirty="0" smtClean="0"/>
              <a:t>,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teknik</a:t>
            </a:r>
            <a:r>
              <a:rPr lang="en-US" sz="1200" dirty="0" smtClean="0"/>
              <a:t> </a:t>
            </a:r>
            <a:r>
              <a:rPr lang="en-US" sz="1200" dirty="0" err="1" smtClean="0"/>
              <a:t>penulisan</a:t>
            </a:r>
            <a:r>
              <a:rPr lang="en-US" sz="1200" dirty="0" smtClean="0"/>
              <a:t> </a:t>
            </a:r>
            <a:r>
              <a:rPr lang="en-US" sz="1200" dirty="0" err="1" smtClean="0"/>
              <a:t>lebih</a:t>
            </a:r>
            <a:r>
              <a:rPr lang="en-US" sz="1200" dirty="0" smtClean="0"/>
              <a:t> </a:t>
            </a:r>
            <a:r>
              <a:rPr lang="en-US" sz="1200" dirty="0" err="1" smtClean="0"/>
              <a:t>khas</a:t>
            </a:r>
            <a:endParaRPr lang="en-US" sz="1200" dirty="0"/>
          </a:p>
        </p:txBody>
      </p:sp>
      <p:sp>
        <p:nvSpPr>
          <p:cNvPr id="19" name="Right Arrow 18"/>
          <p:cNvSpPr/>
          <p:nvPr/>
        </p:nvSpPr>
        <p:spPr>
          <a:xfrm>
            <a:off x="5422560" y="2542033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422560" y="3540332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438562" y="4556167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eportase</a:t>
            </a:r>
            <a:endParaRPr lang="en-US" dirty="0"/>
          </a:p>
        </p:txBody>
      </p:sp>
      <p:pic>
        <p:nvPicPr>
          <p:cNvPr id="1026" name="Picture 2" descr="D:\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4" b="9253"/>
          <a:stretch/>
        </p:blipFill>
        <p:spPr bwMode="auto">
          <a:xfrm>
            <a:off x="914400" y="1752600"/>
            <a:ext cx="7315200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27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8" descr="Image result for jurnalis telev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81" y="2286000"/>
            <a:ext cx="7321919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Riset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418230" y="1600200"/>
            <a:ext cx="1643418" cy="1524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RISET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8048" y="1600200"/>
            <a:ext cx="2895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MEMPERTAJAM TEMA REPORTASE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38048" y="2362200"/>
            <a:ext cx="2895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STUDI DOKUMEN</a:t>
            </a:r>
          </a:p>
        </p:txBody>
      </p:sp>
      <p:sp>
        <p:nvSpPr>
          <p:cNvPr id="8" name="Rectangle 7"/>
          <p:cNvSpPr/>
          <p:nvPr/>
        </p:nvSpPr>
        <p:spPr>
          <a:xfrm>
            <a:off x="4738049" y="3124200"/>
            <a:ext cx="2895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MENGHIMPUN DATA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38048" y="3886200"/>
            <a:ext cx="2895601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MENGHIMPUN KONTAK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38048" y="4648200"/>
            <a:ext cx="2895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MENYUSUN STRATEGI REPORTASE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38050" y="5410200"/>
            <a:ext cx="2895600" cy="609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MENYUSUN ANGGARAN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3657600" y="1725168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657600" y="2487168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657600" y="3186684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657600" y="4026001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657600" y="4801649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3663446" y="5472684"/>
            <a:ext cx="489204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8" descr="Image result for jurnalis televi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81" y="2286000"/>
            <a:ext cx="7321919" cy="4191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0040"/>
            <a:ext cx="75438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Penulisan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937980" y="2057400"/>
            <a:ext cx="6215420" cy="4419600"/>
            <a:chOff x="1418230" y="1676400"/>
            <a:chExt cx="6215420" cy="4419600"/>
          </a:xfrm>
        </p:grpSpPr>
        <p:sp>
          <p:nvSpPr>
            <p:cNvPr id="5" name="Oval 4"/>
            <p:cNvSpPr/>
            <p:nvPr/>
          </p:nvSpPr>
          <p:spPr>
            <a:xfrm>
              <a:off x="1418230" y="1676400"/>
              <a:ext cx="1782170" cy="15240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PENULISAN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38048" y="1676400"/>
              <a:ext cx="2895600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JUDUL YANG SINGKAT DAN MENARIK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38048" y="2438400"/>
              <a:ext cx="2895600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LEAD YANG MENYENTUH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738049" y="3200400"/>
              <a:ext cx="2895600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DISUSUN DENGAN STRUKTUR KRONOLOGIS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738048" y="3962400"/>
              <a:ext cx="2895601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PENGOLAHAN KALIMAT SEDERHANA 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38048" y="4724400"/>
              <a:ext cx="2895600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KUTIPAN JUGA MENJADI BAGIAN PENTING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38050" y="5486400"/>
              <a:ext cx="2895600" cy="60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TUTUP DENGAN PREDIKSI ATAU SOLUSI 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3657600" y="1801368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657600" y="2563368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3657600" y="3262884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657600" y="4102201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3657600" y="4877849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3663446" y="5548884"/>
              <a:ext cx="489204" cy="484632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997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cdn.berdikarionline.com/2012/10/pers-386x2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-114893"/>
            <a:ext cx="3676650" cy="276225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76400"/>
            <a:ext cx="7543800" cy="1508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63003" y="2764572"/>
            <a:ext cx="6324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Pahami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tema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realitas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digarap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Pahami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latar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belakang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peristiwa</a:t>
            </a:r>
            <a:r>
              <a:rPr lang="en-US" sz="2000" i="1" dirty="0" smtClean="0"/>
              <a:t> agar </a:t>
            </a:r>
            <a:r>
              <a:rPr lang="en-US" sz="2000" i="1" dirty="0" err="1" smtClean="0"/>
              <a:t>benar-benar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memahami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konteks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peristiwa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Jangan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abaikan</a:t>
            </a:r>
            <a:r>
              <a:rPr lang="en-US" sz="2000" i="1" dirty="0" smtClean="0"/>
              <a:t> data </a:t>
            </a:r>
            <a:r>
              <a:rPr lang="en-US" sz="2000" i="1" dirty="0" err="1" smtClean="0"/>
              <a:t>pustaka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Pertimbangkan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dampak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pemberitaan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Susun</a:t>
            </a:r>
            <a:r>
              <a:rPr lang="en-US" sz="2000" i="1" dirty="0" smtClean="0"/>
              <a:t> outline </a:t>
            </a:r>
            <a:r>
              <a:rPr lang="en-US" sz="2000" i="1" dirty="0" err="1" smtClean="0"/>
              <a:t>peliputan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diskusikan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redaktur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produser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Senantiasa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melakukan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verifikasi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atas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fakta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telah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didapat</a:t>
            </a:r>
            <a:r>
              <a:rPr lang="en-US" sz="2000" i="1" dirty="0" smtClean="0"/>
              <a:t>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000" i="1" dirty="0" err="1" smtClean="0"/>
              <a:t>Susun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fakta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menjadi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naskah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berita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dengan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cermat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pastikan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akurasi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fakta</a:t>
            </a:r>
            <a:r>
              <a:rPr lang="en-US" sz="2000" i="1" dirty="0" smtClean="0"/>
              <a:t>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2000" i="1" dirty="0" smtClean="0"/>
          </a:p>
          <a:p>
            <a:pPr marL="457200" indent="-457200" algn="just">
              <a:buFont typeface="Arial" pitchFamily="34" charset="0"/>
              <a:buChar char="•"/>
            </a:pPr>
            <a:endParaRPr lang="en-US" sz="2000" i="1" dirty="0"/>
          </a:p>
        </p:txBody>
      </p:sp>
      <p:sp>
        <p:nvSpPr>
          <p:cNvPr id="4" name="AutoShape 2" descr="Image result for jurnalis televis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8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276</Words>
  <Application>Microsoft Office PowerPoint</Application>
  <PresentationFormat>On-screen Show (4:3)</PresentationFormat>
  <Paragraphs>52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Slice</vt:lpstr>
      <vt:lpstr>Indepth Reporting</vt:lpstr>
      <vt:lpstr>Target Perkuliahan</vt:lpstr>
      <vt:lpstr>Pengertian</vt:lpstr>
      <vt:lpstr>Unsur Indepth Reporting</vt:lpstr>
      <vt:lpstr>Ragam Indepth Reporting (media cetak)</vt:lpstr>
      <vt:lpstr>Teknik Reportase</vt:lpstr>
      <vt:lpstr>Riset</vt:lpstr>
      <vt:lpstr>Penulisan</vt:lpstr>
      <vt:lpstr>Tips</vt:lpstr>
      <vt:lpstr>Note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Danis</cp:lastModifiedBy>
  <cp:revision>17</cp:revision>
  <dcterms:created xsi:type="dcterms:W3CDTF">2017-01-10T03:58:58Z</dcterms:created>
  <dcterms:modified xsi:type="dcterms:W3CDTF">2019-03-04T16:31:07Z</dcterms:modified>
</cp:coreProperties>
</file>