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6" r:id="rId2"/>
    <p:sldId id="263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5B0B3-41A6-4D1A-B59B-E3B272691AFF}" type="doc">
      <dgm:prSet loTypeId="urn:microsoft.com/office/officeart/2005/8/layout/cycle2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3BA6B24-0BFD-43E2-94B5-BB80AFD5E4BD}">
      <dgm:prSet phldrT="[Text]"/>
      <dgm:spPr/>
      <dgm:t>
        <a:bodyPr/>
        <a:lstStyle/>
        <a:p>
          <a:r>
            <a:rPr lang="en-US" dirty="0" err="1" smtClean="0"/>
            <a:t>Tentang</a:t>
          </a:r>
          <a:r>
            <a:rPr lang="en-US" dirty="0" smtClean="0"/>
            <a:t> </a:t>
          </a:r>
          <a:r>
            <a:rPr lang="en-US" dirty="0" err="1" smtClean="0"/>
            <a:t>Berita</a:t>
          </a:r>
          <a:r>
            <a:rPr lang="en-US" dirty="0" smtClean="0"/>
            <a:t> </a:t>
          </a:r>
          <a:r>
            <a:rPr lang="en-US" dirty="0" err="1" smtClean="0"/>
            <a:t>Polkam</a:t>
          </a:r>
          <a:endParaRPr lang="en-US" dirty="0"/>
        </a:p>
      </dgm:t>
    </dgm:pt>
    <dgm:pt modelId="{121F4120-AEBA-43DA-A6C9-C1E72A4FF484}" type="parTrans" cxnId="{2528EA42-C6D2-45B1-A12F-7EEC6D3E62B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7759A62-27B8-4CA9-841E-2781C81C1EBB}" type="sibTrans" cxnId="{2528EA42-C6D2-45B1-A12F-7EEC6D3E62B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0A9BA2-6BFF-413E-A143-62113BEC5E6A}">
      <dgm:prSet phldrT="[Text]"/>
      <dgm:spPr/>
      <dgm:t>
        <a:bodyPr/>
        <a:lstStyle/>
        <a:p>
          <a:r>
            <a:rPr lang="en-US" smtClean="0"/>
            <a:t>Ragam Reportase</a:t>
          </a:r>
          <a:endParaRPr lang="en-US" dirty="0"/>
        </a:p>
      </dgm:t>
    </dgm:pt>
    <dgm:pt modelId="{4AE257E3-0DBA-4C86-9EB9-8138189606FA}" type="parTrans" cxnId="{D76CD299-696E-4BD6-8790-F9DE8D0A000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36BF999-B223-40F6-9A5D-A24B286EA8D9}" type="sibTrans" cxnId="{D76CD299-696E-4BD6-8790-F9DE8D0A000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6E35833-AD50-4036-A9E1-9FA7FD619770}">
      <dgm:prSet phldrT="[Text]"/>
      <dgm:spPr/>
      <dgm:t>
        <a:bodyPr/>
        <a:lstStyle/>
        <a:p>
          <a:r>
            <a:rPr lang="en-US" smtClean="0"/>
            <a:t>Fokus Reportase</a:t>
          </a:r>
          <a:endParaRPr lang="en-US" dirty="0"/>
        </a:p>
      </dgm:t>
    </dgm:pt>
    <dgm:pt modelId="{8B07332B-B462-4C60-AF20-34FAC13B74C4}" type="parTrans" cxnId="{B334367B-1553-4E93-A1AC-B357E86712A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BBA0B4A-5356-48A7-9EE7-C76C40B6DF00}" type="sibTrans" cxnId="{B334367B-1553-4E93-A1AC-B357E86712A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1E99E4A-D5DA-4189-8A51-1BD29368D00C}">
      <dgm:prSet/>
      <dgm:spPr/>
      <dgm:t>
        <a:bodyPr/>
        <a:lstStyle/>
        <a:p>
          <a:r>
            <a:rPr lang="en-US" smtClean="0"/>
            <a:t>Desain Reportase</a:t>
          </a:r>
          <a:endParaRPr lang="en-US" dirty="0"/>
        </a:p>
      </dgm:t>
    </dgm:pt>
    <dgm:pt modelId="{5C1FDD36-6BDE-4861-A5F4-82DD03405618}" type="parTrans" cxnId="{90ED6F7E-967F-4BEC-BBC4-0C32FD89ABEA}">
      <dgm:prSet/>
      <dgm:spPr/>
      <dgm:t>
        <a:bodyPr/>
        <a:lstStyle/>
        <a:p>
          <a:endParaRPr lang="en-US"/>
        </a:p>
      </dgm:t>
    </dgm:pt>
    <dgm:pt modelId="{E30D4208-DBCB-439E-B772-EAF8EFD1B69B}" type="sibTrans" cxnId="{90ED6F7E-967F-4BEC-BBC4-0C32FD89ABEA}">
      <dgm:prSet/>
      <dgm:spPr/>
      <dgm:t>
        <a:bodyPr/>
        <a:lstStyle/>
        <a:p>
          <a:endParaRPr lang="en-US"/>
        </a:p>
      </dgm:t>
    </dgm:pt>
    <dgm:pt modelId="{D876B7E8-7FCE-4168-9445-32FE1F0FBD5F}">
      <dgm:prSet/>
      <dgm:spPr/>
      <dgm:t>
        <a:bodyPr/>
        <a:lstStyle/>
        <a:p>
          <a:r>
            <a:rPr lang="en-US" smtClean="0"/>
            <a:t>Lokasi Reportase</a:t>
          </a:r>
          <a:endParaRPr lang="en-US" dirty="0"/>
        </a:p>
      </dgm:t>
    </dgm:pt>
    <dgm:pt modelId="{D7C30834-2336-4614-A733-C3EF6CC7A65B}" type="parTrans" cxnId="{3CC6F139-1755-4EBB-85EF-0BD54B8425DC}">
      <dgm:prSet/>
      <dgm:spPr/>
      <dgm:t>
        <a:bodyPr/>
        <a:lstStyle/>
        <a:p>
          <a:endParaRPr lang="en-US"/>
        </a:p>
      </dgm:t>
    </dgm:pt>
    <dgm:pt modelId="{004350BA-90F7-43CA-B61B-16AF75E107D0}" type="sibTrans" cxnId="{3CC6F139-1755-4EBB-85EF-0BD54B8425DC}">
      <dgm:prSet/>
      <dgm:spPr/>
      <dgm:t>
        <a:bodyPr/>
        <a:lstStyle/>
        <a:p>
          <a:endParaRPr lang="en-US"/>
        </a:p>
      </dgm:t>
    </dgm:pt>
    <dgm:pt modelId="{18AE4B42-4052-46D6-9E21-4B3F891EBC0F}" type="pres">
      <dgm:prSet presAssocID="{1AE5B0B3-41A6-4D1A-B59B-E3B272691A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C6FAC4-348F-43DF-A972-59ABBCC92B40}" type="pres">
      <dgm:prSet presAssocID="{C3BA6B24-0BFD-43E2-94B5-BB80AFD5E4B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E74EA-C077-4E7C-83B0-38AB1B14C466}" type="pres">
      <dgm:prSet presAssocID="{27759A62-27B8-4CA9-841E-2781C81C1EBB}" presName="sibTrans" presStyleLbl="sibTrans2D1" presStyleIdx="0" presStyleCnt="5"/>
      <dgm:spPr/>
      <dgm:t>
        <a:bodyPr/>
        <a:lstStyle/>
        <a:p>
          <a:endParaRPr lang="en-US"/>
        </a:p>
      </dgm:t>
    </dgm:pt>
    <dgm:pt modelId="{80A7049E-A0D7-42DE-B7FC-BD5F72EF0EEC}" type="pres">
      <dgm:prSet presAssocID="{27759A62-27B8-4CA9-841E-2781C81C1EBB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D8EAD54-C942-427F-AAD3-07AFC35B4B2C}" type="pres">
      <dgm:prSet presAssocID="{A90A9BA2-6BFF-413E-A143-62113BEC5E6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E4FEE-99FE-4DCF-BAD6-FA2B8F9A698C}" type="pres">
      <dgm:prSet presAssocID="{336BF999-B223-40F6-9A5D-A24B286EA8D9}" presName="sibTrans" presStyleLbl="sibTrans2D1" presStyleIdx="1" presStyleCnt="5"/>
      <dgm:spPr/>
      <dgm:t>
        <a:bodyPr/>
        <a:lstStyle/>
        <a:p>
          <a:endParaRPr lang="en-US"/>
        </a:p>
      </dgm:t>
    </dgm:pt>
    <dgm:pt modelId="{4DE95590-99D2-4965-9A51-417EC1B5B258}" type="pres">
      <dgm:prSet presAssocID="{336BF999-B223-40F6-9A5D-A24B286EA8D9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E00726D4-4A64-4EFA-B0D9-FD47CA8CE3AB}" type="pres">
      <dgm:prSet presAssocID="{E1E99E4A-D5DA-4189-8A51-1BD29368D00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80ABA0-0CE6-469E-9010-8CDE9CE6D9C9}" type="pres">
      <dgm:prSet presAssocID="{E30D4208-DBCB-439E-B772-EAF8EFD1B69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06B0F875-201B-4870-BD7E-6ACF96B48B82}" type="pres">
      <dgm:prSet presAssocID="{E30D4208-DBCB-439E-B772-EAF8EFD1B69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7E7F54A-1D9C-43DB-8D29-9C0D279223A5}" type="pres">
      <dgm:prSet presAssocID="{D876B7E8-7FCE-4168-9445-32FE1F0FBD5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BC8C7-AD47-442E-A9AB-5237D71E6506}" type="pres">
      <dgm:prSet presAssocID="{004350BA-90F7-43CA-B61B-16AF75E107D0}" presName="sibTrans" presStyleLbl="sibTrans2D1" presStyleIdx="3" presStyleCnt="5"/>
      <dgm:spPr/>
      <dgm:t>
        <a:bodyPr/>
        <a:lstStyle/>
        <a:p>
          <a:endParaRPr lang="en-US"/>
        </a:p>
      </dgm:t>
    </dgm:pt>
    <dgm:pt modelId="{93D584D0-9177-4D3E-A21A-42F4184279CD}" type="pres">
      <dgm:prSet presAssocID="{004350BA-90F7-43CA-B61B-16AF75E107D0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EF9146B-0500-4A9F-9D0C-AF5B4D87E3BC}" type="pres">
      <dgm:prSet presAssocID="{96E35833-AD50-4036-A9E1-9FA7FD61977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8805CB-13C6-43EF-8DAF-0A8AC015AEDA}" type="pres">
      <dgm:prSet presAssocID="{FBBA0B4A-5356-48A7-9EE7-C76C40B6DF00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B6D4C08-C19A-48A9-9720-CCBA56B95F39}" type="pres">
      <dgm:prSet presAssocID="{FBBA0B4A-5356-48A7-9EE7-C76C40B6DF00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7BB3B1B4-E147-4201-B372-D372074E08A2}" type="presOf" srcId="{1AE5B0B3-41A6-4D1A-B59B-E3B272691AFF}" destId="{18AE4B42-4052-46D6-9E21-4B3F891EBC0F}" srcOrd="0" destOrd="0" presId="urn:microsoft.com/office/officeart/2005/8/layout/cycle2"/>
    <dgm:cxn modelId="{1D0E81FD-DC0C-4048-B609-0DCD63D02DF9}" type="presOf" srcId="{96E35833-AD50-4036-A9E1-9FA7FD619770}" destId="{AEF9146B-0500-4A9F-9D0C-AF5B4D87E3BC}" srcOrd="0" destOrd="0" presId="urn:microsoft.com/office/officeart/2005/8/layout/cycle2"/>
    <dgm:cxn modelId="{B0DCCC46-568B-4069-904D-C66FBACC7800}" type="presOf" srcId="{27759A62-27B8-4CA9-841E-2781C81C1EBB}" destId="{80A7049E-A0D7-42DE-B7FC-BD5F72EF0EEC}" srcOrd="1" destOrd="0" presId="urn:microsoft.com/office/officeart/2005/8/layout/cycle2"/>
    <dgm:cxn modelId="{AAC550DE-4B3D-4193-BA65-21E01D7DF2A6}" type="presOf" srcId="{E30D4208-DBCB-439E-B772-EAF8EFD1B69B}" destId="{6480ABA0-0CE6-469E-9010-8CDE9CE6D9C9}" srcOrd="0" destOrd="0" presId="urn:microsoft.com/office/officeart/2005/8/layout/cycle2"/>
    <dgm:cxn modelId="{95D4F0A5-8F0A-4E92-9DAC-852A9344F7F1}" type="presOf" srcId="{27759A62-27B8-4CA9-841E-2781C81C1EBB}" destId="{518E74EA-C077-4E7C-83B0-38AB1B14C466}" srcOrd="0" destOrd="0" presId="urn:microsoft.com/office/officeart/2005/8/layout/cycle2"/>
    <dgm:cxn modelId="{2528EA42-C6D2-45B1-A12F-7EEC6D3E62BD}" srcId="{1AE5B0B3-41A6-4D1A-B59B-E3B272691AFF}" destId="{C3BA6B24-0BFD-43E2-94B5-BB80AFD5E4BD}" srcOrd="0" destOrd="0" parTransId="{121F4120-AEBA-43DA-A6C9-C1E72A4FF484}" sibTransId="{27759A62-27B8-4CA9-841E-2781C81C1EBB}"/>
    <dgm:cxn modelId="{B334367B-1553-4E93-A1AC-B357E86712A9}" srcId="{1AE5B0B3-41A6-4D1A-B59B-E3B272691AFF}" destId="{96E35833-AD50-4036-A9E1-9FA7FD619770}" srcOrd="4" destOrd="0" parTransId="{8B07332B-B462-4C60-AF20-34FAC13B74C4}" sibTransId="{FBBA0B4A-5356-48A7-9EE7-C76C40B6DF00}"/>
    <dgm:cxn modelId="{4AAF0B18-026D-4497-BDC2-27FDDA9508CC}" type="presOf" srcId="{FBBA0B4A-5356-48A7-9EE7-C76C40B6DF00}" destId="{F68805CB-13C6-43EF-8DAF-0A8AC015AEDA}" srcOrd="0" destOrd="0" presId="urn:microsoft.com/office/officeart/2005/8/layout/cycle2"/>
    <dgm:cxn modelId="{D4631D88-F6DB-435A-A24D-AE2636689BFD}" type="presOf" srcId="{E30D4208-DBCB-439E-B772-EAF8EFD1B69B}" destId="{06B0F875-201B-4870-BD7E-6ACF96B48B82}" srcOrd="1" destOrd="0" presId="urn:microsoft.com/office/officeart/2005/8/layout/cycle2"/>
    <dgm:cxn modelId="{CCEFD9BA-35E3-4F13-9DDB-9C7E12812BC3}" type="presOf" srcId="{004350BA-90F7-43CA-B61B-16AF75E107D0}" destId="{59CBC8C7-AD47-442E-A9AB-5237D71E6506}" srcOrd="0" destOrd="0" presId="urn:microsoft.com/office/officeart/2005/8/layout/cycle2"/>
    <dgm:cxn modelId="{259DF6C7-818D-45AD-8C4E-485584ED7C37}" type="presOf" srcId="{D876B7E8-7FCE-4168-9445-32FE1F0FBD5F}" destId="{47E7F54A-1D9C-43DB-8D29-9C0D279223A5}" srcOrd="0" destOrd="0" presId="urn:microsoft.com/office/officeart/2005/8/layout/cycle2"/>
    <dgm:cxn modelId="{47F0261E-56BD-4125-90F0-502052E71F97}" type="presOf" srcId="{336BF999-B223-40F6-9A5D-A24B286EA8D9}" destId="{4DE95590-99D2-4965-9A51-417EC1B5B258}" srcOrd="1" destOrd="0" presId="urn:microsoft.com/office/officeart/2005/8/layout/cycle2"/>
    <dgm:cxn modelId="{67085B74-F734-466C-A4E9-5FAFE7140731}" type="presOf" srcId="{FBBA0B4A-5356-48A7-9EE7-C76C40B6DF00}" destId="{9B6D4C08-C19A-48A9-9720-CCBA56B95F39}" srcOrd="1" destOrd="0" presId="urn:microsoft.com/office/officeart/2005/8/layout/cycle2"/>
    <dgm:cxn modelId="{6A4363CA-935E-45F6-96C7-9A309ABD7EC7}" type="presOf" srcId="{A90A9BA2-6BFF-413E-A143-62113BEC5E6A}" destId="{3D8EAD54-C942-427F-AAD3-07AFC35B4B2C}" srcOrd="0" destOrd="0" presId="urn:microsoft.com/office/officeart/2005/8/layout/cycle2"/>
    <dgm:cxn modelId="{90ED6F7E-967F-4BEC-BBC4-0C32FD89ABEA}" srcId="{1AE5B0B3-41A6-4D1A-B59B-E3B272691AFF}" destId="{E1E99E4A-D5DA-4189-8A51-1BD29368D00C}" srcOrd="2" destOrd="0" parTransId="{5C1FDD36-6BDE-4861-A5F4-82DD03405618}" sibTransId="{E30D4208-DBCB-439E-B772-EAF8EFD1B69B}"/>
    <dgm:cxn modelId="{45B0A781-66F3-4E47-918C-D821638D5B36}" type="presOf" srcId="{C3BA6B24-0BFD-43E2-94B5-BB80AFD5E4BD}" destId="{23C6FAC4-348F-43DF-A972-59ABBCC92B40}" srcOrd="0" destOrd="0" presId="urn:microsoft.com/office/officeart/2005/8/layout/cycle2"/>
    <dgm:cxn modelId="{3CC6F139-1755-4EBB-85EF-0BD54B8425DC}" srcId="{1AE5B0B3-41A6-4D1A-B59B-E3B272691AFF}" destId="{D876B7E8-7FCE-4168-9445-32FE1F0FBD5F}" srcOrd="3" destOrd="0" parTransId="{D7C30834-2336-4614-A733-C3EF6CC7A65B}" sibTransId="{004350BA-90F7-43CA-B61B-16AF75E107D0}"/>
    <dgm:cxn modelId="{D76CD299-696E-4BD6-8790-F9DE8D0A0001}" srcId="{1AE5B0B3-41A6-4D1A-B59B-E3B272691AFF}" destId="{A90A9BA2-6BFF-413E-A143-62113BEC5E6A}" srcOrd="1" destOrd="0" parTransId="{4AE257E3-0DBA-4C86-9EB9-8138189606FA}" sibTransId="{336BF999-B223-40F6-9A5D-A24B286EA8D9}"/>
    <dgm:cxn modelId="{5903A1AF-A3D0-4A6F-A384-8978286E0C4E}" type="presOf" srcId="{E1E99E4A-D5DA-4189-8A51-1BD29368D00C}" destId="{E00726D4-4A64-4EFA-B0D9-FD47CA8CE3AB}" srcOrd="0" destOrd="0" presId="urn:microsoft.com/office/officeart/2005/8/layout/cycle2"/>
    <dgm:cxn modelId="{D7F684A9-12FD-4ABE-A9A8-42C531BF0002}" type="presOf" srcId="{336BF999-B223-40F6-9A5D-A24B286EA8D9}" destId="{C64E4FEE-99FE-4DCF-BAD6-FA2B8F9A698C}" srcOrd="0" destOrd="0" presId="urn:microsoft.com/office/officeart/2005/8/layout/cycle2"/>
    <dgm:cxn modelId="{6E21DE62-01F9-4DEB-817C-3FB8419CC320}" type="presOf" srcId="{004350BA-90F7-43CA-B61B-16AF75E107D0}" destId="{93D584D0-9177-4D3E-A21A-42F4184279CD}" srcOrd="1" destOrd="0" presId="urn:microsoft.com/office/officeart/2005/8/layout/cycle2"/>
    <dgm:cxn modelId="{30F0236B-083B-42D1-A085-5D9866BF8AF0}" type="presParOf" srcId="{18AE4B42-4052-46D6-9E21-4B3F891EBC0F}" destId="{23C6FAC4-348F-43DF-A972-59ABBCC92B40}" srcOrd="0" destOrd="0" presId="urn:microsoft.com/office/officeart/2005/8/layout/cycle2"/>
    <dgm:cxn modelId="{4E98AFB8-665F-4E45-BB78-7DB4641B0387}" type="presParOf" srcId="{18AE4B42-4052-46D6-9E21-4B3F891EBC0F}" destId="{518E74EA-C077-4E7C-83B0-38AB1B14C466}" srcOrd="1" destOrd="0" presId="urn:microsoft.com/office/officeart/2005/8/layout/cycle2"/>
    <dgm:cxn modelId="{BC33B0A4-F516-41F4-815C-C3D75C6E8BD6}" type="presParOf" srcId="{518E74EA-C077-4E7C-83B0-38AB1B14C466}" destId="{80A7049E-A0D7-42DE-B7FC-BD5F72EF0EEC}" srcOrd="0" destOrd="0" presId="urn:microsoft.com/office/officeart/2005/8/layout/cycle2"/>
    <dgm:cxn modelId="{77B96017-5FEB-49E0-B508-A58068367B72}" type="presParOf" srcId="{18AE4B42-4052-46D6-9E21-4B3F891EBC0F}" destId="{3D8EAD54-C942-427F-AAD3-07AFC35B4B2C}" srcOrd="2" destOrd="0" presId="urn:microsoft.com/office/officeart/2005/8/layout/cycle2"/>
    <dgm:cxn modelId="{A872335A-2FC3-4382-93C1-17E20E338653}" type="presParOf" srcId="{18AE4B42-4052-46D6-9E21-4B3F891EBC0F}" destId="{C64E4FEE-99FE-4DCF-BAD6-FA2B8F9A698C}" srcOrd="3" destOrd="0" presId="urn:microsoft.com/office/officeart/2005/8/layout/cycle2"/>
    <dgm:cxn modelId="{34162C09-1FB1-4305-8256-C18E9799B239}" type="presParOf" srcId="{C64E4FEE-99FE-4DCF-BAD6-FA2B8F9A698C}" destId="{4DE95590-99D2-4965-9A51-417EC1B5B258}" srcOrd="0" destOrd="0" presId="urn:microsoft.com/office/officeart/2005/8/layout/cycle2"/>
    <dgm:cxn modelId="{6A38B68B-6081-4E19-B1DF-CD7447F3FF51}" type="presParOf" srcId="{18AE4B42-4052-46D6-9E21-4B3F891EBC0F}" destId="{E00726D4-4A64-4EFA-B0D9-FD47CA8CE3AB}" srcOrd="4" destOrd="0" presId="urn:microsoft.com/office/officeart/2005/8/layout/cycle2"/>
    <dgm:cxn modelId="{F10A1D95-4270-4888-8806-8AD36F402047}" type="presParOf" srcId="{18AE4B42-4052-46D6-9E21-4B3F891EBC0F}" destId="{6480ABA0-0CE6-469E-9010-8CDE9CE6D9C9}" srcOrd="5" destOrd="0" presId="urn:microsoft.com/office/officeart/2005/8/layout/cycle2"/>
    <dgm:cxn modelId="{3A9F4D21-4AE8-4E23-A3C5-02646B2DCE17}" type="presParOf" srcId="{6480ABA0-0CE6-469E-9010-8CDE9CE6D9C9}" destId="{06B0F875-201B-4870-BD7E-6ACF96B48B82}" srcOrd="0" destOrd="0" presId="urn:microsoft.com/office/officeart/2005/8/layout/cycle2"/>
    <dgm:cxn modelId="{70A0E050-6964-4304-9550-3186B8C2FF96}" type="presParOf" srcId="{18AE4B42-4052-46D6-9E21-4B3F891EBC0F}" destId="{47E7F54A-1D9C-43DB-8D29-9C0D279223A5}" srcOrd="6" destOrd="0" presId="urn:microsoft.com/office/officeart/2005/8/layout/cycle2"/>
    <dgm:cxn modelId="{9AB1B12C-398D-4C96-B714-29FEF761380B}" type="presParOf" srcId="{18AE4B42-4052-46D6-9E21-4B3F891EBC0F}" destId="{59CBC8C7-AD47-442E-A9AB-5237D71E6506}" srcOrd="7" destOrd="0" presId="urn:microsoft.com/office/officeart/2005/8/layout/cycle2"/>
    <dgm:cxn modelId="{6690831D-6CDE-4456-93E0-BEC7510D88AD}" type="presParOf" srcId="{59CBC8C7-AD47-442E-A9AB-5237D71E6506}" destId="{93D584D0-9177-4D3E-A21A-42F4184279CD}" srcOrd="0" destOrd="0" presId="urn:microsoft.com/office/officeart/2005/8/layout/cycle2"/>
    <dgm:cxn modelId="{CEBAA40A-8EBE-42A6-8E25-7A12AC3EC4A3}" type="presParOf" srcId="{18AE4B42-4052-46D6-9E21-4B3F891EBC0F}" destId="{AEF9146B-0500-4A9F-9D0C-AF5B4D87E3BC}" srcOrd="8" destOrd="0" presId="urn:microsoft.com/office/officeart/2005/8/layout/cycle2"/>
    <dgm:cxn modelId="{9F2DD670-7EAA-46AD-B7E4-A85C98FD0259}" type="presParOf" srcId="{18AE4B42-4052-46D6-9E21-4B3F891EBC0F}" destId="{F68805CB-13C6-43EF-8DAF-0A8AC015AEDA}" srcOrd="9" destOrd="0" presId="urn:microsoft.com/office/officeart/2005/8/layout/cycle2"/>
    <dgm:cxn modelId="{D485B265-0D9E-4A7D-AA56-14FC2E036C0C}" type="presParOf" srcId="{F68805CB-13C6-43EF-8DAF-0A8AC015AEDA}" destId="{9B6D4C08-C19A-48A9-9720-CCBA56B95F39}" srcOrd="0" destOrd="0" presId="urn:microsoft.com/office/officeart/2005/8/layout/cycle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96CB7E-26A6-4941-A1FC-37A36D5BC742}" type="doc">
      <dgm:prSet loTypeId="urn:microsoft.com/office/officeart/2005/8/layout/equation2" loCatId="process" qsTypeId="urn:microsoft.com/office/officeart/2005/8/quickstyle/simple1" qsCatId="simple" csTypeId="urn:microsoft.com/office/officeart/2005/8/colors/colorful3" csCatId="colorful" phldr="1"/>
      <dgm:spPr/>
    </dgm:pt>
    <dgm:pt modelId="{DF766AC9-3810-4DF7-860B-EB7A3067BEE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HUNTING</a:t>
          </a:r>
          <a:endParaRPr lang="en-US" dirty="0">
            <a:solidFill>
              <a:schemeClr val="tx1"/>
            </a:solidFill>
          </a:endParaRPr>
        </a:p>
      </dgm:t>
    </dgm:pt>
    <dgm:pt modelId="{89916B22-7E2D-443E-9276-9663F837E778}" type="parTrans" cxnId="{70C62E83-5FF2-4040-B8E3-65D76C0AEB5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E8C7003-6F80-48C8-980E-03F22DACF344}" type="sibTrans" cxnId="{70C62E83-5FF2-4040-B8E3-65D76C0AEB5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3BE3C4A-B266-4695-B867-2A88FA0A284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BERITA POLKAM/EKBIS</a:t>
          </a:r>
          <a:endParaRPr lang="en-US" dirty="0">
            <a:solidFill>
              <a:schemeClr val="tx1"/>
            </a:solidFill>
          </a:endParaRPr>
        </a:p>
      </dgm:t>
    </dgm:pt>
    <dgm:pt modelId="{0C5C024B-1BF7-4492-B99D-20B439E5A910}" type="parTrans" cxnId="{D7565D86-C69E-41D9-BEB6-A85F97A25D7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6F3CC1D-2C75-4222-B31D-3780F8E3A9D7}" type="sibTrans" cxnId="{D7565D86-C69E-41D9-BEB6-A85F97A25D7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D0B0A78-2E93-4A40-9219-85A595AFF427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REPORTASE DI LOKASI TERTENTU</a:t>
          </a:r>
          <a:endParaRPr lang="en-US" dirty="0">
            <a:solidFill>
              <a:schemeClr val="tx1"/>
            </a:solidFill>
          </a:endParaRPr>
        </a:p>
      </dgm:t>
    </dgm:pt>
    <dgm:pt modelId="{9DCD1666-CE5A-4025-96A4-BA1D31FED3E2}" type="parTrans" cxnId="{DBEB9751-30A2-489F-BA58-9AEF031D75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42266AC-53E8-49D5-B29D-60F2FFA58694}" type="sibTrans" cxnId="{DBEB9751-30A2-489F-BA58-9AEF031D75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3586383-2B69-4B2F-8F3A-846B85347004}" type="pres">
      <dgm:prSet presAssocID="{A296CB7E-26A6-4941-A1FC-37A36D5BC742}" presName="Name0" presStyleCnt="0">
        <dgm:presLayoutVars>
          <dgm:dir/>
          <dgm:resizeHandles val="exact"/>
        </dgm:presLayoutVars>
      </dgm:prSet>
      <dgm:spPr/>
    </dgm:pt>
    <dgm:pt modelId="{983D8D8E-43CE-40E7-BD22-C5C0786EF3F6}" type="pres">
      <dgm:prSet presAssocID="{A296CB7E-26A6-4941-A1FC-37A36D5BC742}" presName="vNodes" presStyleCnt="0"/>
      <dgm:spPr/>
    </dgm:pt>
    <dgm:pt modelId="{090B026A-BF5E-4A70-8122-396F45D66488}" type="pres">
      <dgm:prSet presAssocID="{DF766AC9-3810-4DF7-860B-EB7A3067BEE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4C9415-5DB5-4277-AAD0-36CE6239E3EF}" type="pres">
      <dgm:prSet presAssocID="{1E8C7003-6F80-48C8-980E-03F22DACF344}" presName="spacerT" presStyleCnt="0"/>
      <dgm:spPr/>
    </dgm:pt>
    <dgm:pt modelId="{F8459C75-63F0-4B11-8AD2-0E6C7240512E}" type="pres">
      <dgm:prSet presAssocID="{1E8C7003-6F80-48C8-980E-03F22DACF34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6FCFC7C-83BC-4A24-B47C-2C55ABEAD71D}" type="pres">
      <dgm:prSet presAssocID="{1E8C7003-6F80-48C8-980E-03F22DACF344}" presName="spacerB" presStyleCnt="0"/>
      <dgm:spPr/>
    </dgm:pt>
    <dgm:pt modelId="{8907CA7E-571A-4C28-996C-0B4E5BEF087F}" type="pres">
      <dgm:prSet presAssocID="{BD0B0A78-2E93-4A40-9219-85A595AFF42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800DA-1289-4938-A96C-46D0EACE5BC5}" type="pres">
      <dgm:prSet presAssocID="{A296CB7E-26A6-4941-A1FC-37A36D5BC742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86E56291-D541-4F20-A47C-7458EB89CA45}" type="pres">
      <dgm:prSet presAssocID="{A296CB7E-26A6-4941-A1FC-37A36D5BC74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E76F817-7AF3-4656-867C-9099B1B8FE3A}" type="pres">
      <dgm:prSet presAssocID="{A296CB7E-26A6-4941-A1FC-37A36D5BC742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565D86-C69E-41D9-BEB6-A85F97A25D7D}" srcId="{A296CB7E-26A6-4941-A1FC-37A36D5BC742}" destId="{03BE3C4A-B266-4695-B867-2A88FA0A2843}" srcOrd="2" destOrd="0" parTransId="{0C5C024B-1BF7-4492-B99D-20B439E5A910}" sibTransId="{46F3CC1D-2C75-4222-B31D-3780F8E3A9D7}"/>
    <dgm:cxn modelId="{9ADA6CDB-5DF1-42D0-8C97-8D1AFAE3E029}" type="presOf" srcId="{BD0B0A78-2E93-4A40-9219-85A595AFF427}" destId="{8907CA7E-571A-4C28-996C-0B4E5BEF087F}" srcOrd="0" destOrd="0" presId="urn:microsoft.com/office/officeart/2005/8/layout/equation2"/>
    <dgm:cxn modelId="{4483038B-9DE3-4903-B9C5-98D3D4D9124D}" type="presOf" srcId="{DF766AC9-3810-4DF7-860B-EB7A3067BEE1}" destId="{090B026A-BF5E-4A70-8122-396F45D66488}" srcOrd="0" destOrd="0" presId="urn:microsoft.com/office/officeart/2005/8/layout/equation2"/>
    <dgm:cxn modelId="{715BDD02-DD27-4BA3-B5EF-68378903F317}" type="presOf" srcId="{1E8C7003-6F80-48C8-980E-03F22DACF344}" destId="{F8459C75-63F0-4B11-8AD2-0E6C7240512E}" srcOrd="0" destOrd="0" presId="urn:microsoft.com/office/officeart/2005/8/layout/equation2"/>
    <dgm:cxn modelId="{DBEB9751-30A2-489F-BA58-9AEF031D750B}" srcId="{A296CB7E-26A6-4941-A1FC-37A36D5BC742}" destId="{BD0B0A78-2E93-4A40-9219-85A595AFF427}" srcOrd="1" destOrd="0" parTransId="{9DCD1666-CE5A-4025-96A4-BA1D31FED3E2}" sibTransId="{C42266AC-53E8-49D5-B29D-60F2FFA58694}"/>
    <dgm:cxn modelId="{70C62E83-5FF2-4040-B8E3-65D76C0AEB5D}" srcId="{A296CB7E-26A6-4941-A1FC-37A36D5BC742}" destId="{DF766AC9-3810-4DF7-860B-EB7A3067BEE1}" srcOrd="0" destOrd="0" parTransId="{89916B22-7E2D-443E-9276-9663F837E778}" sibTransId="{1E8C7003-6F80-48C8-980E-03F22DACF344}"/>
    <dgm:cxn modelId="{E18E6890-2DC8-4E0C-AF36-ABE00802BB82}" type="presOf" srcId="{C42266AC-53E8-49D5-B29D-60F2FFA58694}" destId="{D5D800DA-1289-4938-A96C-46D0EACE5BC5}" srcOrd="0" destOrd="0" presId="urn:microsoft.com/office/officeart/2005/8/layout/equation2"/>
    <dgm:cxn modelId="{2CED6546-9A03-4A65-BC6B-599F9E3A8057}" type="presOf" srcId="{03BE3C4A-B266-4695-B867-2A88FA0A2843}" destId="{2E76F817-7AF3-4656-867C-9099B1B8FE3A}" srcOrd="0" destOrd="0" presId="urn:microsoft.com/office/officeart/2005/8/layout/equation2"/>
    <dgm:cxn modelId="{72B05490-72DF-43C3-A559-EB6C6FFC4D2B}" type="presOf" srcId="{A296CB7E-26A6-4941-A1FC-37A36D5BC742}" destId="{43586383-2B69-4B2F-8F3A-846B85347004}" srcOrd="0" destOrd="0" presId="urn:microsoft.com/office/officeart/2005/8/layout/equation2"/>
    <dgm:cxn modelId="{8D9F5288-99ED-480C-9FC4-743AD4B80A43}" type="presOf" srcId="{C42266AC-53E8-49D5-B29D-60F2FFA58694}" destId="{86E56291-D541-4F20-A47C-7458EB89CA45}" srcOrd="1" destOrd="0" presId="urn:microsoft.com/office/officeart/2005/8/layout/equation2"/>
    <dgm:cxn modelId="{E49F514F-5C71-4D9B-8DD6-2C6E6A955D1A}" type="presParOf" srcId="{43586383-2B69-4B2F-8F3A-846B85347004}" destId="{983D8D8E-43CE-40E7-BD22-C5C0786EF3F6}" srcOrd="0" destOrd="0" presId="urn:microsoft.com/office/officeart/2005/8/layout/equation2"/>
    <dgm:cxn modelId="{DB85D7F4-F59C-4993-ABED-E899897E8563}" type="presParOf" srcId="{983D8D8E-43CE-40E7-BD22-C5C0786EF3F6}" destId="{090B026A-BF5E-4A70-8122-396F45D66488}" srcOrd="0" destOrd="0" presId="urn:microsoft.com/office/officeart/2005/8/layout/equation2"/>
    <dgm:cxn modelId="{47E2D8AB-0C11-4972-A4C4-ED0C26E2FADB}" type="presParOf" srcId="{983D8D8E-43CE-40E7-BD22-C5C0786EF3F6}" destId="{E24C9415-5DB5-4277-AAD0-36CE6239E3EF}" srcOrd="1" destOrd="0" presId="urn:microsoft.com/office/officeart/2005/8/layout/equation2"/>
    <dgm:cxn modelId="{617410AA-32C2-4ECD-9A0D-CD30DDCB154D}" type="presParOf" srcId="{983D8D8E-43CE-40E7-BD22-C5C0786EF3F6}" destId="{F8459C75-63F0-4B11-8AD2-0E6C7240512E}" srcOrd="2" destOrd="0" presId="urn:microsoft.com/office/officeart/2005/8/layout/equation2"/>
    <dgm:cxn modelId="{7DC35DBD-7A98-41B8-9BB4-C81B597498DA}" type="presParOf" srcId="{983D8D8E-43CE-40E7-BD22-C5C0786EF3F6}" destId="{56FCFC7C-83BC-4A24-B47C-2C55ABEAD71D}" srcOrd="3" destOrd="0" presId="urn:microsoft.com/office/officeart/2005/8/layout/equation2"/>
    <dgm:cxn modelId="{06ABE19A-96D3-4544-9806-89E56060A6BD}" type="presParOf" srcId="{983D8D8E-43CE-40E7-BD22-C5C0786EF3F6}" destId="{8907CA7E-571A-4C28-996C-0B4E5BEF087F}" srcOrd="4" destOrd="0" presId="urn:microsoft.com/office/officeart/2005/8/layout/equation2"/>
    <dgm:cxn modelId="{316AA501-4A3D-4683-BF6A-DFA7DADA0C13}" type="presParOf" srcId="{43586383-2B69-4B2F-8F3A-846B85347004}" destId="{D5D800DA-1289-4938-A96C-46D0EACE5BC5}" srcOrd="1" destOrd="0" presId="urn:microsoft.com/office/officeart/2005/8/layout/equation2"/>
    <dgm:cxn modelId="{42C7FD19-6357-4F24-A36B-88DFA2992C09}" type="presParOf" srcId="{D5D800DA-1289-4938-A96C-46D0EACE5BC5}" destId="{86E56291-D541-4F20-A47C-7458EB89CA45}" srcOrd="0" destOrd="0" presId="urn:microsoft.com/office/officeart/2005/8/layout/equation2"/>
    <dgm:cxn modelId="{A2BF0FF2-A81E-4051-B630-E057BEB216CC}" type="presParOf" srcId="{43586383-2B69-4B2F-8F3A-846B85347004}" destId="{2E76F817-7AF3-4656-867C-9099B1B8FE3A}" srcOrd="2" destOrd="0" presId="urn:microsoft.com/office/officeart/2005/8/layout/equation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52D504-9A5F-4DAD-9C8B-486B4348D06E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3320EEF-6842-4AB7-A8E1-59F51DC59F7D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FENOMENA EKBIS/POLKAM</a:t>
          </a:r>
          <a:endParaRPr lang="en-US" dirty="0">
            <a:solidFill>
              <a:schemeClr val="tx1"/>
            </a:solidFill>
          </a:endParaRPr>
        </a:p>
      </dgm:t>
    </dgm:pt>
    <dgm:pt modelId="{0F36B8E8-F0CF-404F-9FA6-46BDE8B437A2}" type="parTrans" cxnId="{17AED4A6-56FE-4C43-9E03-6983C81B132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3E701D-1D56-4A80-800D-02EAA78CF050}" type="sibTrans" cxnId="{17AED4A6-56FE-4C43-9E03-6983C81B132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2A40AA8-532C-4A32-93D8-847164DC4E6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DATA RISET</a:t>
          </a:r>
          <a:endParaRPr lang="en-US" dirty="0">
            <a:solidFill>
              <a:schemeClr val="tx1"/>
            </a:solidFill>
          </a:endParaRPr>
        </a:p>
      </dgm:t>
    </dgm:pt>
    <dgm:pt modelId="{798F9AED-F7E8-4DD1-88FE-B5119F61D747}" type="parTrans" cxnId="{DCA13CEB-E107-4660-828B-8822B246CEE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B7F7DA9-7901-4F07-BF3D-51A296DBDC07}" type="sibTrans" cxnId="{DCA13CEB-E107-4660-828B-8822B246CEE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9604611-6470-440B-AED8-CF626E3E550B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INSTANSI TERKAIT</a:t>
          </a:r>
          <a:endParaRPr lang="en-US" dirty="0">
            <a:solidFill>
              <a:schemeClr val="tx1"/>
            </a:solidFill>
          </a:endParaRPr>
        </a:p>
      </dgm:t>
    </dgm:pt>
    <dgm:pt modelId="{EC6ACF7E-50BF-4BD2-AEF8-7D97A4A26341}" type="parTrans" cxnId="{273917DC-196C-41C3-A3DE-61AADC0CA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E9E11A-9422-4D4E-A7A1-838334A51E0A}" type="sibTrans" cxnId="{273917DC-196C-41C3-A3DE-61AADC0CA9C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A91AD19-E996-4674-89B1-578E191D5860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LOKASI</a:t>
          </a:r>
          <a:endParaRPr lang="en-US" dirty="0">
            <a:solidFill>
              <a:schemeClr val="tx1"/>
            </a:solidFill>
          </a:endParaRPr>
        </a:p>
      </dgm:t>
    </dgm:pt>
    <dgm:pt modelId="{3C042326-43A0-4E30-996E-B48AEC22C0F0}" type="parTrans" cxnId="{9B603855-22BE-4974-A0EB-DF53531A62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F1E9513-29C5-427C-8017-3BBBDA2BB816}" type="sibTrans" cxnId="{9B603855-22BE-4974-A0EB-DF53531A62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9224AB3-495C-453D-A684-D1BF65A2AADF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NARASUMBER</a:t>
          </a:r>
          <a:endParaRPr lang="en-US" dirty="0">
            <a:solidFill>
              <a:schemeClr val="tx1"/>
            </a:solidFill>
          </a:endParaRPr>
        </a:p>
      </dgm:t>
    </dgm:pt>
    <dgm:pt modelId="{1808D9B9-1743-40B7-B46F-21B48BDFC401}" type="parTrans" cxnId="{A3F80ABE-8F68-4C3B-8834-46E57F59AA8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B01F8E4-D198-47BC-AC45-3A296E763F8F}" type="sibTrans" cxnId="{A3F80ABE-8F68-4C3B-8834-46E57F59AA8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10983FD-B32E-492C-B08B-EACA82193DDA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MASYARAKAT</a:t>
          </a:r>
          <a:endParaRPr lang="en-US" dirty="0">
            <a:solidFill>
              <a:schemeClr val="tx1"/>
            </a:solidFill>
          </a:endParaRPr>
        </a:p>
      </dgm:t>
    </dgm:pt>
    <dgm:pt modelId="{15361C63-7AC0-4A85-A57D-823D223D8942}" type="parTrans" cxnId="{F94712CB-56BD-46A2-8424-71FC71203E3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150172A-B944-46ED-8F4E-011FBDCA1466}" type="sibTrans" cxnId="{F94712CB-56BD-46A2-8424-71FC71203E3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37EE5EA-ED76-42CE-8825-6535A36CF5DF}" type="pres">
      <dgm:prSet presAssocID="{5452D504-9A5F-4DAD-9C8B-486B4348D06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04C5FE-C7DA-46B5-B61E-697DF69409AA}" type="pres">
      <dgm:prSet presAssocID="{83320EEF-6842-4AB7-A8E1-59F51DC59F7D}" presName="centerShape" presStyleLbl="node0" presStyleIdx="0" presStyleCnt="1"/>
      <dgm:spPr/>
      <dgm:t>
        <a:bodyPr/>
        <a:lstStyle/>
        <a:p>
          <a:endParaRPr lang="en-US"/>
        </a:p>
      </dgm:t>
    </dgm:pt>
    <dgm:pt modelId="{F53D6B97-BE81-443C-AA29-512E19C362DD}" type="pres">
      <dgm:prSet presAssocID="{798F9AED-F7E8-4DD1-88FE-B5119F61D747}" presName="parTrans" presStyleLbl="sibTrans2D1" presStyleIdx="0" presStyleCnt="5"/>
      <dgm:spPr/>
      <dgm:t>
        <a:bodyPr/>
        <a:lstStyle/>
        <a:p>
          <a:endParaRPr lang="en-US"/>
        </a:p>
      </dgm:t>
    </dgm:pt>
    <dgm:pt modelId="{82E61CCB-76D1-472C-886A-F26C2F02003B}" type="pres">
      <dgm:prSet presAssocID="{798F9AED-F7E8-4DD1-88FE-B5119F61D74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A6FC02DF-805A-4906-B5E5-D65C8DD2CFFF}" type="pres">
      <dgm:prSet presAssocID="{C2A40AA8-532C-4A32-93D8-847164DC4E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ED954-34B8-425D-8D1E-DC9EF801C89E}" type="pres">
      <dgm:prSet presAssocID="{1808D9B9-1743-40B7-B46F-21B48BDFC401}" presName="parTrans" presStyleLbl="sibTrans2D1" presStyleIdx="1" presStyleCnt="5"/>
      <dgm:spPr/>
      <dgm:t>
        <a:bodyPr/>
        <a:lstStyle/>
        <a:p>
          <a:endParaRPr lang="en-US"/>
        </a:p>
      </dgm:t>
    </dgm:pt>
    <dgm:pt modelId="{54BDB3F6-D059-49B6-AF9C-BC4F1EA73DDB}" type="pres">
      <dgm:prSet presAssocID="{1808D9B9-1743-40B7-B46F-21B48BDFC40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AB6846E0-8B3C-4AA6-9D1C-8EBC7B36568D}" type="pres">
      <dgm:prSet presAssocID="{69224AB3-495C-453D-A684-D1BF65A2AAD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EF321-17D5-4F8F-8528-BCF92C1563D4}" type="pres">
      <dgm:prSet presAssocID="{15361C63-7AC0-4A85-A57D-823D223D8942}" presName="parTrans" presStyleLbl="sibTrans2D1" presStyleIdx="2" presStyleCnt="5"/>
      <dgm:spPr/>
      <dgm:t>
        <a:bodyPr/>
        <a:lstStyle/>
        <a:p>
          <a:endParaRPr lang="en-US"/>
        </a:p>
      </dgm:t>
    </dgm:pt>
    <dgm:pt modelId="{47AF0A88-DE86-414A-95AA-2F50A4E200A2}" type="pres">
      <dgm:prSet presAssocID="{15361C63-7AC0-4A85-A57D-823D223D894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6411E0B2-B6E9-4BC4-B5F3-200186E9E2D3}" type="pres">
      <dgm:prSet presAssocID="{E10983FD-B32E-492C-B08B-EACA82193DD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B5AFF3-5359-410F-A9EA-E76A4BF9A020}" type="pres">
      <dgm:prSet presAssocID="{3C042326-43A0-4E30-996E-B48AEC22C0F0}" presName="parTrans" presStyleLbl="sibTrans2D1" presStyleIdx="3" presStyleCnt="5"/>
      <dgm:spPr/>
      <dgm:t>
        <a:bodyPr/>
        <a:lstStyle/>
        <a:p>
          <a:endParaRPr lang="en-US"/>
        </a:p>
      </dgm:t>
    </dgm:pt>
    <dgm:pt modelId="{5DB498D9-FFA0-42F1-B72A-4BE8510C949A}" type="pres">
      <dgm:prSet presAssocID="{3C042326-43A0-4E30-996E-B48AEC22C0F0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890E55A4-3E41-4ACE-963B-BCF2DC1963DA}" type="pres">
      <dgm:prSet presAssocID="{CA91AD19-E996-4674-89B1-578E191D586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765D0F-DA95-4E95-BCCF-E44B96223667}" type="pres">
      <dgm:prSet presAssocID="{EC6ACF7E-50BF-4BD2-AEF8-7D97A4A26341}" presName="parTrans" presStyleLbl="sibTrans2D1" presStyleIdx="4" presStyleCnt="5"/>
      <dgm:spPr/>
      <dgm:t>
        <a:bodyPr/>
        <a:lstStyle/>
        <a:p>
          <a:endParaRPr lang="en-US"/>
        </a:p>
      </dgm:t>
    </dgm:pt>
    <dgm:pt modelId="{B42C1968-78EB-441C-8885-5B59AF567717}" type="pres">
      <dgm:prSet presAssocID="{EC6ACF7E-50BF-4BD2-AEF8-7D97A4A26341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43E37CDD-C1FE-4F8D-9319-9BA086E779A1}" type="pres">
      <dgm:prSet presAssocID="{B9604611-6470-440B-AED8-CF626E3E550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3917DC-196C-41C3-A3DE-61AADC0CA9CE}" srcId="{83320EEF-6842-4AB7-A8E1-59F51DC59F7D}" destId="{B9604611-6470-440B-AED8-CF626E3E550B}" srcOrd="4" destOrd="0" parTransId="{EC6ACF7E-50BF-4BD2-AEF8-7D97A4A26341}" sibTransId="{8EE9E11A-9422-4D4E-A7A1-838334A51E0A}"/>
    <dgm:cxn modelId="{6C0C0EA2-DC40-4805-A68C-D95EAFDC81AC}" type="presOf" srcId="{15361C63-7AC0-4A85-A57D-823D223D8942}" destId="{9F9EF321-17D5-4F8F-8528-BCF92C1563D4}" srcOrd="0" destOrd="0" presId="urn:microsoft.com/office/officeart/2005/8/layout/radial5"/>
    <dgm:cxn modelId="{18471DE6-F860-433E-A4CB-14A8C8E16846}" type="presOf" srcId="{5452D504-9A5F-4DAD-9C8B-486B4348D06E}" destId="{037EE5EA-ED76-42CE-8825-6535A36CF5DF}" srcOrd="0" destOrd="0" presId="urn:microsoft.com/office/officeart/2005/8/layout/radial5"/>
    <dgm:cxn modelId="{F94712CB-56BD-46A2-8424-71FC71203E3B}" srcId="{83320EEF-6842-4AB7-A8E1-59F51DC59F7D}" destId="{E10983FD-B32E-492C-B08B-EACA82193DDA}" srcOrd="2" destOrd="0" parTransId="{15361C63-7AC0-4A85-A57D-823D223D8942}" sibTransId="{8150172A-B944-46ED-8F4E-011FBDCA1466}"/>
    <dgm:cxn modelId="{F3663668-C731-4D53-B207-FF3003D0D6BA}" type="presOf" srcId="{CA91AD19-E996-4674-89B1-578E191D5860}" destId="{890E55A4-3E41-4ACE-963B-BCF2DC1963DA}" srcOrd="0" destOrd="0" presId="urn:microsoft.com/office/officeart/2005/8/layout/radial5"/>
    <dgm:cxn modelId="{F61A71D2-5CB2-45D6-883D-11815722AE6A}" type="presOf" srcId="{798F9AED-F7E8-4DD1-88FE-B5119F61D747}" destId="{82E61CCB-76D1-472C-886A-F26C2F02003B}" srcOrd="1" destOrd="0" presId="urn:microsoft.com/office/officeart/2005/8/layout/radial5"/>
    <dgm:cxn modelId="{616B87F4-6014-4045-8F0E-30CF4DFB70A2}" type="presOf" srcId="{3C042326-43A0-4E30-996E-B48AEC22C0F0}" destId="{5DB498D9-FFA0-42F1-B72A-4BE8510C949A}" srcOrd="1" destOrd="0" presId="urn:microsoft.com/office/officeart/2005/8/layout/radial5"/>
    <dgm:cxn modelId="{17B095B3-6EAC-42A0-8444-E6BD3C83AD00}" type="presOf" srcId="{E10983FD-B32E-492C-B08B-EACA82193DDA}" destId="{6411E0B2-B6E9-4BC4-B5F3-200186E9E2D3}" srcOrd="0" destOrd="0" presId="urn:microsoft.com/office/officeart/2005/8/layout/radial5"/>
    <dgm:cxn modelId="{3D6123BB-AA7F-4FAE-B9C3-45BAE6887E31}" type="presOf" srcId="{1808D9B9-1743-40B7-B46F-21B48BDFC401}" destId="{54BDB3F6-D059-49B6-AF9C-BC4F1EA73DDB}" srcOrd="1" destOrd="0" presId="urn:microsoft.com/office/officeart/2005/8/layout/radial5"/>
    <dgm:cxn modelId="{9B603855-22BE-4974-A0EB-DF53531A6267}" srcId="{83320EEF-6842-4AB7-A8E1-59F51DC59F7D}" destId="{CA91AD19-E996-4674-89B1-578E191D5860}" srcOrd="3" destOrd="0" parTransId="{3C042326-43A0-4E30-996E-B48AEC22C0F0}" sibTransId="{BF1E9513-29C5-427C-8017-3BBBDA2BB816}"/>
    <dgm:cxn modelId="{D697E04A-7EDA-4AD6-BE3F-87B23F5491D3}" type="presOf" srcId="{798F9AED-F7E8-4DD1-88FE-B5119F61D747}" destId="{F53D6B97-BE81-443C-AA29-512E19C362DD}" srcOrd="0" destOrd="0" presId="urn:microsoft.com/office/officeart/2005/8/layout/radial5"/>
    <dgm:cxn modelId="{D9E05AE4-29F2-4750-B28E-F53903CE279F}" type="presOf" srcId="{69224AB3-495C-453D-A684-D1BF65A2AADF}" destId="{AB6846E0-8B3C-4AA6-9D1C-8EBC7B36568D}" srcOrd="0" destOrd="0" presId="urn:microsoft.com/office/officeart/2005/8/layout/radial5"/>
    <dgm:cxn modelId="{9C1D66C8-4083-416B-B253-EB4D33BB0198}" type="presOf" srcId="{EC6ACF7E-50BF-4BD2-AEF8-7D97A4A26341}" destId="{B42C1968-78EB-441C-8885-5B59AF567717}" srcOrd="1" destOrd="0" presId="urn:microsoft.com/office/officeart/2005/8/layout/radial5"/>
    <dgm:cxn modelId="{159C6E33-879A-4AA0-84CF-363164751C7D}" type="presOf" srcId="{15361C63-7AC0-4A85-A57D-823D223D8942}" destId="{47AF0A88-DE86-414A-95AA-2F50A4E200A2}" srcOrd="1" destOrd="0" presId="urn:microsoft.com/office/officeart/2005/8/layout/radial5"/>
    <dgm:cxn modelId="{A3F80ABE-8F68-4C3B-8834-46E57F59AA88}" srcId="{83320EEF-6842-4AB7-A8E1-59F51DC59F7D}" destId="{69224AB3-495C-453D-A684-D1BF65A2AADF}" srcOrd="1" destOrd="0" parTransId="{1808D9B9-1743-40B7-B46F-21B48BDFC401}" sibTransId="{5B01F8E4-D198-47BC-AC45-3A296E763F8F}"/>
    <dgm:cxn modelId="{DCA13CEB-E107-4660-828B-8822B246CEE7}" srcId="{83320EEF-6842-4AB7-A8E1-59F51DC59F7D}" destId="{C2A40AA8-532C-4A32-93D8-847164DC4E66}" srcOrd="0" destOrd="0" parTransId="{798F9AED-F7E8-4DD1-88FE-B5119F61D747}" sibTransId="{DB7F7DA9-7901-4F07-BF3D-51A296DBDC07}"/>
    <dgm:cxn modelId="{640310F9-C085-4063-B344-A3CCAF21E01B}" type="presOf" srcId="{83320EEF-6842-4AB7-A8E1-59F51DC59F7D}" destId="{2A04C5FE-C7DA-46B5-B61E-697DF69409AA}" srcOrd="0" destOrd="0" presId="urn:microsoft.com/office/officeart/2005/8/layout/radial5"/>
    <dgm:cxn modelId="{BF17201E-0FC7-40F3-BE84-354192551E99}" type="presOf" srcId="{C2A40AA8-532C-4A32-93D8-847164DC4E66}" destId="{A6FC02DF-805A-4906-B5E5-D65C8DD2CFFF}" srcOrd="0" destOrd="0" presId="urn:microsoft.com/office/officeart/2005/8/layout/radial5"/>
    <dgm:cxn modelId="{05022FA2-B1B9-49F5-8463-B3E401CB5B34}" type="presOf" srcId="{1808D9B9-1743-40B7-B46F-21B48BDFC401}" destId="{2D3ED954-34B8-425D-8D1E-DC9EF801C89E}" srcOrd="0" destOrd="0" presId="urn:microsoft.com/office/officeart/2005/8/layout/radial5"/>
    <dgm:cxn modelId="{751C1DE8-117F-4A26-891C-B585F0BED90E}" type="presOf" srcId="{B9604611-6470-440B-AED8-CF626E3E550B}" destId="{43E37CDD-C1FE-4F8D-9319-9BA086E779A1}" srcOrd="0" destOrd="0" presId="urn:microsoft.com/office/officeart/2005/8/layout/radial5"/>
    <dgm:cxn modelId="{17AED4A6-56FE-4C43-9E03-6983C81B132E}" srcId="{5452D504-9A5F-4DAD-9C8B-486B4348D06E}" destId="{83320EEF-6842-4AB7-A8E1-59F51DC59F7D}" srcOrd="0" destOrd="0" parTransId="{0F36B8E8-F0CF-404F-9FA6-46BDE8B437A2}" sibTransId="{DF3E701D-1D56-4A80-800D-02EAA78CF050}"/>
    <dgm:cxn modelId="{E54C5BC9-C944-4479-92FB-A86124C1672F}" type="presOf" srcId="{EC6ACF7E-50BF-4BD2-AEF8-7D97A4A26341}" destId="{01765D0F-DA95-4E95-BCCF-E44B96223667}" srcOrd="0" destOrd="0" presId="urn:microsoft.com/office/officeart/2005/8/layout/radial5"/>
    <dgm:cxn modelId="{CEBDD749-09F8-4D82-B4DC-EA0DA5D4E1FD}" type="presOf" srcId="{3C042326-43A0-4E30-996E-B48AEC22C0F0}" destId="{EFB5AFF3-5359-410F-A9EA-E76A4BF9A020}" srcOrd="0" destOrd="0" presId="urn:microsoft.com/office/officeart/2005/8/layout/radial5"/>
    <dgm:cxn modelId="{D134EB58-83E4-4CB3-82CE-211EA29086D3}" type="presParOf" srcId="{037EE5EA-ED76-42CE-8825-6535A36CF5DF}" destId="{2A04C5FE-C7DA-46B5-B61E-697DF69409AA}" srcOrd="0" destOrd="0" presId="urn:microsoft.com/office/officeart/2005/8/layout/radial5"/>
    <dgm:cxn modelId="{36EB43C8-62B2-4156-A8DF-5BC5DF4E1C22}" type="presParOf" srcId="{037EE5EA-ED76-42CE-8825-6535A36CF5DF}" destId="{F53D6B97-BE81-443C-AA29-512E19C362DD}" srcOrd="1" destOrd="0" presId="urn:microsoft.com/office/officeart/2005/8/layout/radial5"/>
    <dgm:cxn modelId="{D9E83527-D382-4EE7-97A3-030B405C1798}" type="presParOf" srcId="{F53D6B97-BE81-443C-AA29-512E19C362DD}" destId="{82E61CCB-76D1-472C-886A-F26C2F02003B}" srcOrd="0" destOrd="0" presId="urn:microsoft.com/office/officeart/2005/8/layout/radial5"/>
    <dgm:cxn modelId="{0E6B9B00-F7D7-4D38-AE8F-C32918CB4A7D}" type="presParOf" srcId="{037EE5EA-ED76-42CE-8825-6535A36CF5DF}" destId="{A6FC02DF-805A-4906-B5E5-D65C8DD2CFFF}" srcOrd="2" destOrd="0" presId="urn:microsoft.com/office/officeart/2005/8/layout/radial5"/>
    <dgm:cxn modelId="{46067042-B48A-4BEF-8373-13BBF5295886}" type="presParOf" srcId="{037EE5EA-ED76-42CE-8825-6535A36CF5DF}" destId="{2D3ED954-34B8-425D-8D1E-DC9EF801C89E}" srcOrd="3" destOrd="0" presId="urn:microsoft.com/office/officeart/2005/8/layout/radial5"/>
    <dgm:cxn modelId="{7E8FC457-74EC-4E8B-B76A-7C22C69E67EF}" type="presParOf" srcId="{2D3ED954-34B8-425D-8D1E-DC9EF801C89E}" destId="{54BDB3F6-D059-49B6-AF9C-BC4F1EA73DDB}" srcOrd="0" destOrd="0" presId="urn:microsoft.com/office/officeart/2005/8/layout/radial5"/>
    <dgm:cxn modelId="{9488ED2E-5391-4AA2-8278-82CFC866AB70}" type="presParOf" srcId="{037EE5EA-ED76-42CE-8825-6535A36CF5DF}" destId="{AB6846E0-8B3C-4AA6-9D1C-8EBC7B36568D}" srcOrd="4" destOrd="0" presId="urn:microsoft.com/office/officeart/2005/8/layout/radial5"/>
    <dgm:cxn modelId="{02B6DAB4-B39F-40CB-88CD-B00CCB8B1A3C}" type="presParOf" srcId="{037EE5EA-ED76-42CE-8825-6535A36CF5DF}" destId="{9F9EF321-17D5-4F8F-8528-BCF92C1563D4}" srcOrd="5" destOrd="0" presId="urn:microsoft.com/office/officeart/2005/8/layout/radial5"/>
    <dgm:cxn modelId="{ABF19576-0DE5-4C90-960A-184B4A751125}" type="presParOf" srcId="{9F9EF321-17D5-4F8F-8528-BCF92C1563D4}" destId="{47AF0A88-DE86-414A-95AA-2F50A4E200A2}" srcOrd="0" destOrd="0" presId="urn:microsoft.com/office/officeart/2005/8/layout/radial5"/>
    <dgm:cxn modelId="{FEB5E470-BB3C-4A8C-BE43-4EE12217F216}" type="presParOf" srcId="{037EE5EA-ED76-42CE-8825-6535A36CF5DF}" destId="{6411E0B2-B6E9-4BC4-B5F3-200186E9E2D3}" srcOrd="6" destOrd="0" presId="urn:microsoft.com/office/officeart/2005/8/layout/radial5"/>
    <dgm:cxn modelId="{8868137D-957D-4C3E-B075-86ED76EC71D6}" type="presParOf" srcId="{037EE5EA-ED76-42CE-8825-6535A36CF5DF}" destId="{EFB5AFF3-5359-410F-A9EA-E76A4BF9A020}" srcOrd="7" destOrd="0" presId="urn:microsoft.com/office/officeart/2005/8/layout/radial5"/>
    <dgm:cxn modelId="{5240CC9C-D213-4C21-9BB4-D414E34C7CAD}" type="presParOf" srcId="{EFB5AFF3-5359-410F-A9EA-E76A4BF9A020}" destId="{5DB498D9-FFA0-42F1-B72A-4BE8510C949A}" srcOrd="0" destOrd="0" presId="urn:microsoft.com/office/officeart/2005/8/layout/radial5"/>
    <dgm:cxn modelId="{844BDD56-BF24-4717-B704-F690B6027AE3}" type="presParOf" srcId="{037EE5EA-ED76-42CE-8825-6535A36CF5DF}" destId="{890E55A4-3E41-4ACE-963B-BCF2DC1963DA}" srcOrd="8" destOrd="0" presId="urn:microsoft.com/office/officeart/2005/8/layout/radial5"/>
    <dgm:cxn modelId="{29124E2A-1923-4772-A02B-8B849B6BF17C}" type="presParOf" srcId="{037EE5EA-ED76-42CE-8825-6535A36CF5DF}" destId="{01765D0F-DA95-4E95-BCCF-E44B96223667}" srcOrd="9" destOrd="0" presId="urn:microsoft.com/office/officeart/2005/8/layout/radial5"/>
    <dgm:cxn modelId="{38254379-AEF8-40EC-8300-58F146566780}" type="presParOf" srcId="{01765D0F-DA95-4E95-BCCF-E44B96223667}" destId="{B42C1968-78EB-441C-8885-5B59AF567717}" srcOrd="0" destOrd="0" presId="urn:microsoft.com/office/officeart/2005/8/layout/radial5"/>
    <dgm:cxn modelId="{65D0BBBF-9333-4BEC-AA98-9C28CC7E23E2}" type="presParOf" srcId="{037EE5EA-ED76-42CE-8825-6535A36CF5DF}" destId="{43E37CDD-C1FE-4F8D-9319-9BA086E779A1}" srcOrd="10" destOrd="0" presId="urn:microsoft.com/office/officeart/2005/8/layout/radial5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C41C76-B3C9-4877-911E-7B31F6DD873F}" type="doc">
      <dgm:prSet loTypeId="urn:microsoft.com/office/officeart/2005/8/layout/radial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26A35DD-698B-4B65-8C54-AFD929720EC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BERITA POLKAM</a:t>
          </a:r>
          <a:endParaRPr lang="en-US" dirty="0">
            <a:solidFill>
              <a:schemeClr val="tx1"/>
            </a:solidFill>
          </a:endParaRPr>
        </a:p>
      </dgm:t>
    </dgm:pt>
    <dgm:pt modelId="{610A722F-9A28-41D5-9B66-330DF438FE9C}" type="parTrans" cxnId="{3A229332-4BCA-4179-9258-825EF3E3160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19BBB63-D248-40D6-80B3-A16F1C7D4941}" type="sibTrans" cxnId="{3A229332-4BCA-4179-9258-825EF3E3160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3E6E292-AA4E-4C29-9FEA-3BF875BD394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LOKASI KAMPANYE DAN PEMILU</a:t>
          </a:r>
          <a:endParaRPr lang="en-US" dirty="0">
            <a:solidFill>
              <a:schemeClr val="tx1"/>
            </a:solidFill>
          </a:endParaRPr>
        </a:p>
      </dgm:t>
    </dgm:pt>
    <dgm:pt modelId="{C09890EE-4750-4C92-8A4B-789D000D6790}" type="parTrans" cxnId="{297B8558-4A01-459F-8C63-770611D1DF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AD142FB-2926-4DAB-AAA8-5EE39D9B32C0}" type="sibTrans" cxnId="{297B8558-4A01-459F-8C63-770611D1DF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0658D63-9E3E-4BAE-A49E-3572250251A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GEDUNG DPR</a:t>
          </a:r>
          <a:endParaRPr lang="en-US" dirty="0">
            <a:solidFill>
              <a:schemeClr val="tx1"/>
            </a:solidFill>
          </a:endParaRPr>
        </a:p>
      </dgm:t>
    </dgm:pt>
    <dgm:pt modelId="{64CDF391-1263-4E79-A8FA-B30A4FCD9679}" type="parTrans" cxnId="{94EB70AF-FB60-4525-A330-FDF59B9D3A1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6A129B5-B8E8-43D1-853A-D1CD5D50CDA8}" type="sibTrans" cxnId="{94EB70AF-FB60-4525-A330-FDF59B9D3A1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2F1C70-4FA3-4DB9-98E3-B5D3424BB60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MABES TNI</a:t>
          </a:r>
          <a:endParaRPr lang="en-US" dirty="0">
            <a:solidFill>
              <a:schemeClr val="tx1"/>
            </a:solidFill>
          </a:endParaRPr>
        </a:p>
      </dgm:t>
    </dgm:pt>
    <dgm:pt modelId="{021ABBED-CC53-4E18-912E-E172431A3267}" type="parTrans" cxnId="{7BDB99AD-6610-477A-A743-ADE9A96586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6B455E-033A-449D-8B9F-B3FE557401F8}" type="sibTrans" cxnId="{7BDB99AD-6610-477A-A743-ADE9A96586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81570AC-77C8-4A3D-8D17-2AFDCB33346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ISTANA NEGARA</a:t>
          </a:r>
          <a:endParaRPr lang="en-US" dirty="0">
            <a:solidFill>
              <a:schemeClr val="tx1"/>
            </a:solidFill>
          </a:endParaRPr>
        </a:p>
      </dgm:t>
    </dgm:pt>
    <dgm:pt modelId="{775C6B2D-199B-4EFB-8EAE-9F2BAD3A8F86}" type="parTrans" cxnId="{A9283D6A-A1B5-48FA-8447-CCD4B27F254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CED089F-6854-437B-92E4-9BFC503D631D}" type="sibTrans" cxnId="{A9283D6A-A1B5-48FA-8447-CCD4B27F254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9C14EC3-5B8D-4303-8B48-6A8D0057A61C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INSTANSI TERKAIT</a:t>
          </a:r>
          <a:endParaRPr lang="en-US" dirty="0">
            <a:solidFill>
              <a:schemeClr val="tx1"/>
            </a:solidFill>
          </a:endParaRPr>
        </a:p>
      </dgm:t>
    </dgm:pt>
    <dgm:pt modelId="{858C8B07-C05F-4739-8251-FC9226875D62}" type="parTrans" cxnId="{EF5B7D60-1077-44CF-94C4-9D01B364467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CEF6DCC-A8A5-4AC3-8F93-E0B3682A349A}" type="sibTrans" cxnId="{EF5B7D60-1077-44CF-94C4-9D01B364467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620D47D-8EDB-4FBE-BCF9-32A984F1A0A6}" type="pres">
      <dgm:prSet presAssocID="{F7C41C76-B3C9-4877-911E-7B31F6DD873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963FBC-1CFF-4AFA-80BC-17754502B5C4}" type="pres">
      <dgm:prSet presAssocID="{926A35DD-698B-4B65-8C54-AFD929720EC4}" presName="centerShape" presStyleLbl="node0" presStyleIdx="0" presStyleCnt="1"/>
      <dgm:spPr/>
      <dgm:t>
        <a:bodyPr/>
        <a:lstStyle/>
        <a:p>
          <a:endParaRPr lang="en-US"/>
        </a:p>
      </dgm:t>
    </dgm:pt>
    <dgm:pt modelId="{46570A09-1334-4676-9EF1-4DF71C9CB8AE}" type="pres">
      <dgm:prSet presAssocID="{C09890EE-4750-4C92-8A4B-789D000D6790}" presName="Name9" presStyleLbl="parChTrans1D2" presStyleIdx="0" presStyleCnt="5"/>
      <dgm:spPr/>
      <dgm:t>
        <a:bodyPr/>
        <a:lstStyle/>
        <a:p>
          <a:endParaRPr lang="en-US"/>
        </a:p>
      </dgm:t>
    </dgm:pt>
    <dgm:pt modelId="{B99E5014-1D21-487E-B16C-30E86B6E566B}" type="pres">
      <dgm:prSet presAssocID="{C09890EE-4750-4C92-8A4B-789D000D6790}" presName="connTx" presStyleLbl="parChTrans1D2" presStyleIdx="0" presStyleCnt="5"/>
      <dgm:spPr/>
      <dgm:t>
        <a:bodyPr/>
        <a:lstStyle/>
        <a:p>
          <a:endParaRPr lang="en-US"/>
        </a:p>
      </dgm:t>
    </dgm:pt>
    <dgm:pt modelId="{39A80DC1-CDD9-4360-A335-5E4C75F996B4}" type="pres">
      <dgm:prSet presAssocID="{73E6E292-AA4E-4C29-9FEA-3BF875BD394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4DA900-4832-43BB-86D2-1B619A39997A}" type="pres">
      <dgm:prSet presAssocID="{64CDF391-1263-4E79-A8FA-B30A4FCD9679}" presName="Name9" presStyleLbl="parChTrans1D2" presStyleIdx="1" presStyleCnt="5"/>
      <dgm:spPr/>
      <dgm:t>
        <a:bodyPr/>
        <a:lstStyle/>
        <a:p>
          <a:endParaRPr lang="en-US"/>
        </a:p>
      </dgm:t>
    </dgm:pt>
    <dgm:pt modelId="{487FC42E-889E-4EBC-BD47-C61A60D02C36}" type="pres">
      <dgm:prSet presAssocID="{64CDF391-1263-4E79-A8FA-B30A4FCD967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F77F84D-4B5D-4F38-BD37-E4CAA9A4BB21}" type="pres">
      <dgm:prSet presAssocID="{20658D63-9E3E-4BAE-A49E-3572250251A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CB56B1-8BC7-47DD-B10B-E4091E48C64B}" type="pres">
      <dgm:prSet presAssocID="{021ABBED-CC53-4E18-912E-E172431A3267}" presName="Name9" presStyleLbl="parChTrans1D2" presStyleIdx="2" presStyleCnt="5"/>
      <dgm:spPr/>
      <dgm:t>
        <a:bodyPr/>
        <a:lstStyle/>
        <a:p>
          <a:endParaRPr lang="en-US"/>
        </a:p>
      </dgm:t>
    </dgm:pt>
    <dgm:pt modelId="{0A2ACAFA-279E-432F-B0C9-1D31D229BBAB}" type="pres">
      <dgm:prSet presAssocID="{021ABBED-CC53-4E18-912E-E172431A3267}" presName="connTx" presStyleLbl="parChTrans1D2" presStyleIdx="2" presStyleCnt="5"/>
      <dgm:spPr/>
      <dgm:t>
        <a:bodyPr/>
        <a:lstStyle/>
        <a:p>
          <a:endParaRPr lang="en-US"/>
        </a:p>
      </dgm:t>
    </dgm:pt>
    <dgm:pt modelId="{F9C5C4FC-B49F-4A33-86C2-2D9A2A54D980}" type="pres">
      <dgm:prSet presAssocID="{DF2F1C70-4FA3-4DB9-98E3-B5D3424BB60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DB959-C679-4885-95C3-753B2D3FFAB4}" type="pres">
      <dgm:prSet presAssocID="{775C6B2D-199B-4EFB-8EAE-9F2BAD3A8F86}" presName="Name9" presStyleLbl="parChTrans1D2" presStyleIdx="3" presStyleCnt="5"/>
      <dgm:spPr/>
      <dgm:t>
        <a:bodyPr/>
        <a:lstStyle/>
        <a:p>
          <a:endParaRPr lang="en-US"/>
        </a:p>
      </dgm:t>
    </dgm:pt>
    <dgm:pt modelId="{67A5CC3E-8EB9-4ECE-967F-F3AA14707007}" type="pres">
      <dgm:prSet presAssocID="{775C6B2D-199B-4EFB-8EAE-9F2BAD3A8F86}" presName="connTx" presStyleLbl="parChTrans1D2" presStyleIdx="3" presStyleCnt="5"/>
      <dgm:spPr/>
      <dgm:t>
        <a:bodyPr/>
        <a:lstStyle/>
        <a:p>
          <a:endParaRPr lang="en-US"/>
        </a:p>
      </dgm:t>
    </dgm:pt>
    <dgm:pt modelId="{E1CBE96E-DFBE-4BD8-8C29-715C56E7FB47}" type="pres">
      <dgm:prSet presAssocID="{E81570AC-77C8-4A3D-8D17-2AFDCB3334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335F8-765B-429C-B923-12673FB03996}" type="pres">
      <dgm:prSet presAssocID="{858C8B07-C05F-4739-8251-FC9226875D62}" presName="Name9" presStyleLbl="parChTrans1D2" presStyleIdx="4" presStyleCnt="5"/>
      <dgm:spPr/>
      <dgm:t>
        <a:bodyPr/>
        <a:lstStyle/>
        <a:p>
          <a:endParaRPr lang="en-US"/>
        </a:p>
      </dgm:t>
    </dgm:pt>
    <dgm:pt modelId="{C684013C-F003-4554-952A-465ACD9A8916}" type="pres">
      <dgm:prSet presAssocID="{858C8B07-C05F-4739-8251-FC9226875D62}" presName="connTx" presStyleLbl="parChTrans1D2" presStyleIdx="4" presStyleCnt="5"/>
      <dgm:spPr/>
      <dgm:t>
        <a:bodyPr/>
        <a:lstStyle/>
        <a:p>
          <a:endParaRPr lang="en-US"/>
        </a:p>
      </dgm:t>
    </dgm:pt>
    <dgm:pt modelId="{D2D76849-9D35-4DBA-84A6-006F383FE367}" type="pres">
      <dgm:prSet presAssocID="{19C14EC3-5B8D-4303-8B48-6A8D0057A61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25CB4B-6E29-44D0-BF51-DFDC33ECB394}" type="presOf" srcId="{C09890EE-4750-4C92-8A4B-789D000D6790}" destId="{46570A09-1334-4676-9EF1-4DF71C9CB8AE}" srcOrd="0" destOrd="0" presId="urn:microsoft.com/office/officeart/2005/8/layout/radial1"/>
    <dgm:cxn modelId="{95112801-8AAA-4A5F-BABF-457FEB984EFD}" type="presOf" srcId="{19C14EC3-5B8D-4303-8B48-6A8D0057A61C}" destId="{D2D76849-9D35-4DBA-84A6-006F383FE367}" srcOrd="0" destOrd="0" presId="urn:microsoft.com/office/officeart/2005/8/layout/radial1"/>
    <dgm:cxn modelId="{E414D66E-BE46-421B-975D-C3DF5CE4BA58}" type="presOf" srcId="{F7C41C76-B3C9-4877-911E-7B31F6DD873F}" destId="{E620D47D-8EDB-4FBE-BCF9-32A984F1A0A6}" srcOrd="0" destOrd="0" presId="urn:microsoft.com/office/officeart/2005/8/layout/radial1"/>
    <dgm:cxn modelId="{94EB70AF-FB60-4525-A330-FDF59B9D3A1A}" srcId="{926A35DD-698B-4B65-8C54-AFD929720EC4}" destId="{20658D63-9E3E-4BAE-A49E-3572250251A6}" srcOrd="1" destOrd="0" parTransId="{64CDF391-1263-4E79-A8FA-B30A4FCD9679}" sibTransId="{A6A129B5-B8E8-43D1-853A-D1CD5D50CDA8}"/>
    <dgm:cxn modelId="{05D35CCD-0B8B-4D5D-8508-6BD20B8B2CF1}" type="presOf" srcId="{20658D63-9E3E-4BAE-A49E-3572250251A6}" destId="{1F77F84D-4B5D-4F38-BD37-E4CAA9A4BB21}" srcOrd="0" destOrd="0" presId="urn:microsoft.com/office/officeart/2005/8/layout/radial1"/>
    <dgm:cxn modelId="{BC354264-E17C-4E9F-AE4C-385A595F52C6}" type="presOf" srcId="{775C6B2D-199B-4EFB-8EAE-9F2BAD3A8F86}" destId="{564DB959-C679-4885-95C3-753B2D3FFAB4}" srcOrd="0" destOrd="0" presId="urn:microsoft.com/office/officeart/2005/8/layout/radial1"/>
    <dgm:cxn modelId="{6175C545-9F6E-4E92-8DF1-B0313DB728EE}" type="presOf" srcId="{DF2F1C70-4FA3-4DB9-98E3-B5D3424BB60F}" destId="{F9C5C4FC-B49F-4A33-86C2-2D9A2A54D980}" srcOrd="0" destOrd="0" presId="urn:microsoft.com/office/officeart/2005/8/layout/radial1"/>
    <dgm:cxn modelId="{795B3D5F-A912-4BB2-87E3-81B4A72D8B0F}" type="presOf" srcId="{E81570AC-77C8-4A3D-8D17-2AFDCB333467}" destId="{E1CBE96E-DFBE-4BD8-8C29-715C56E7FB47}" srcOrd="0" destOrd="0" presId="urn:microsoft.com/office/officeart/2005/8/layout/radial1"/>
    <dgm:cxn modelId="{351FDFF5-BF5B-4C4A-9920-52E62259CE69}" type="presOf" srcId="{858C8B07-C05F-4739-8251-FC9226875D62}" destId="{C684013C-F003-4554-952A-465ACD9A8916}" srcOrd="1" destOrd="0" presId="urn:microsoft.com/office/officeart/2005/8/layout/radial1"/>
    <dgm:cxn modelId="{7BDB99AD-6610-477A-A743-ADE9A9658636}" srcId="{926A35DD-698B-4B65-8C54-AFD929720EC4}" destId="{DF2F1C70-4FA3-4DB9-98E3-B5D3424BB60F}" srcOrd="2" destOrd="0" parTransId="{021ABBED-CC53-4E18-912E-E172431A3267}" sibTransId="{6E6B455E-033A-449D-8B9F-B3FE557401F8}"/>
    <dgm:cxn modelId="{EF5B7D60-1077-44CF-94C4-9D01B364467D}" srcId="{926A35DD-698B-4B65-8C54-AFD929720EC4}" destId="{19C14EC3-5B8D-4303-8B48-6A8D0057A61C}" srcOrd="4" destOrd="0" parTransId="{858C8B07-C05F-4739-8251-FC9226875D62}" sibTransId="{4CEF6DCC-A8A5-4AC3-8F93-E0B3682A349A}"/>
    <dgm:cxn modelId="{C940880C-6C42-4200-B6E3-1EEB348E2BC3}" type="presOf" srcId="{64CDF391-1263-4E79-A8FA-B30A4FCD9679}" destId="{487FC42E-889E-4EBC-BD47-C61A60D02C36}" srcOrd="1" destOrd="0" presId="urn:microsoft.com/office/officeart/2005/8/layout/radial1"/>
    <dgm:cxn modelId="{F26FDDED-19D7-4854-A875-A9EB2C021804}" type="presOf" srcId="{73E6E292-AA4E-4C29-9FEA-3BF875BD394F}" destId="{39A80DC1-CDD9-4360-A335-5E4C75F996B4}" srcOrd="0" destOrd="0" presId="urn:microsoft.com/office/officeart/2005/8/layout/radial1"/>
    <dgm:cxn modelId="{04FABDFE-AC57-4077-9C2A-05D7AC31AD4D}" type="presOf" srcId="{64CDF391-1263-4E79-A8FA-B30A4FCD9679}" destId="{8E4DA900-4832-43BB-86D2-1B619A39997A}" srcOrd="0" destOrd="0" presId="urn:microsoft.com/office/officeart/2005/8/layout/radial1"/>
    <dgm:cxn modelId="{A41F7A29-E3A7-455A-A6AF-39FEB8BD6A18}" type="presOf" srcId="{021ABBED-CC53-4E18-912E-E172431A3267}" destId="{0A2ACAFA-279E-432F-B0C9-1D31D229BBAB}" srcOrd="1" destOrd="0" presId="urn:microsoft.com/office/officeart/2005/8/layout/radial1"/>
    <dgm:cxn modelId="{55612D98-8A09-4A50-B7D9-EAFDFDBFFF05}" type="presOf" srcId="{021ABBED-CC53-4E18-912E-E172431A3267}" destId="{35CB56B1-8BC7-47DD-B10B-E4091E48C64B}" srcOrd="0" destOrd="0" presId="urn:microsoft.com/office/officeart/2005/8/layout/radial1"/>
    <dgm:cxn modelId="{297B8558-4A01-459F-8C63-770611D1DFD5}" srcId="{926A35DD-698B-4B65-8C54-AFD929720EC4}" destId="{73E6E292-AA4E-4C29-9FEA-3BF875BD394F}" srcOrd="0" destOrd="0" parTransId="{C09890EE-4750-4C92-8A4B-789D000D6790}" sibTransId="{1AD142FB-2926-4DAB-AAA8-5EE39D9B32C0}"/>
    <dgm:cxn modelId="{3A229332-4BCA-4179-9258-825EF3E3160A}" srcId="{F7C41C76-B3C9-4877-911E-7B31F6DD873F}" destId="{926A35DD-698B-4B65-8C54-AFD929720EC4}" srcOrd="0" destOrd="0" parTransId="{610A722F-9A28-41D5-9B66-330DF438FE9C}" sibTransId="{819BBB63-D248-40D6-80B3-A16F1C7D4941}"/>
    <dgm:cxn modelId="{599B45B2-9DC6-4155-8828-82EAA08DE0C2}" type="presOf" srcId="{C09890EE-4750-4C92-8A4B-789D000D6790}" destId="{B99E5014-1D21-487E-B16C-30E86B6E566B}" srcOrd="1" destOrd="0" presId="urn:microsoft.com/office/officeart/2005/8/layout/radial1"/>
    <dgm:cxn modelId="{0F304005-2845-4047-902D-6834775F9FCF}" type="presOf" srcId="{775C6B2D-199B-4EFB-8EAE-9F2BAD3A8F86}" destId="{67A5CC3E-8EB9-4ECE-967F-F3AA14707007}" srcOrd="1" destOrd="0" presId="urn:microsoft.com/office/officeart/2005/8/layout/radial1"/>
    <dgm:cxn modelId="{A9283D6A-A1B5-48FA-8447-CCD4B27F254D}" srcId="{926A35DD-698B-4B65-8C54-AFD929720EC4}" destId="{E81570AC-77C8-4A3D-8D17-2AFDCB333467}" srcOrd="3" destOrd="0" parTransId="{775C6B2D-199B-4EFB-8EAE-9F2BAD3A8F86}" sibTransId="{3CED089F-6854-437B-92E4-9BFC503D631D}"/>
    <dgm:cxn modelId="{8A6B03CD-96B0-4BDC-AEBE-996EC5770497}" type="presOf" srcId="{858C8B07-C05F-4739-8251-FC9226875D62}" destId="{ECB335F8-765B-429C-B923-12673FB03996}" srcOrd="0" destOrd="0" presId="urn:microsoft.com/office/officeart/2005/8/layout/radial1"/>
    <dgm:cxn modelId="{1A03301E-7A19-43C1-9FAB-61D9E19DB8A1}" type="presOf" srcId="{926A35DD-698B-4B65-8C54-AFD929720EC4}" destId="{2C963FBC-1CFF-4AFA-80BC-17754502B5C4}" srcOrd="0" destOrd="0" presId="urn:microsoft.com/office/officeart/2005/8/layout/radial1"/>
    <dgm:cxn modelId="{028F098E-2356-4675-84B8-EBA3291C600B}" type="presParOf" srcId="{E620D47D-8EDB-4FBE-BCF9-32A984F1A0A6}" destId="{2C963FBC-1CFF-4AFA-80BC-17754502B5C4}" srcOrd="0" destOrd="0" presId="urn:microsoft.com/office/officeart/2005/8/layout/radial1"/>
    <dgm:cxn modelId="{01841C82-65E3-4AC0-94D3-1E8B06448AA3}" type="presParOf" srcId="{E620D47D-8EDB-4FBE-BCF9-32A984F1A0A6}" destId="{46570A09-1334-4676-9EF1-4DF71C9CB8AE}" srcOrd="1" destOrd="0" presId="urn:microsoft.com/office/officeart/2005/8/layout/radial1"/>
    <dgm:cxn modelId="{175E5221-F408-4EA9-AA3B-95E88E7379D7}" type="presParOf" srcId="{46570A09-1334-4676-9EF1-4DF71C9CB8AE}" destId="{B99E5014-1D21-487E-B16C-30E86B6E566B}" srcOrd="0" destOrd="0" presId="urn:microsoft.com/office/officeart/2005/8/layout/radial1"/>
    <dgm:cxn modelId="{3269090F-BA24-4561-8399-061DE7AFADBA}" type="presParOf" srcId="{E620D47D-8EDB-4FBE-BCF9-32A984F1A0A6}" destId="{39A80DC1-CDD9-4360-A335-5E4C75F996B4}" srcOrd="2" destOrd="0" presId="urn:microsoft.com/office/officeart/2005/8/layout/radial1"/>
    <dgm:cxn modelId="{D39BACB6-59B2-4322-85C1-3439439CCEFE}" type="presParOf" srcId="{E620D47D-8EDB-4FBE-BCF9-32A984F1A0A6}" destId="{8E4DA900-4832-43BB-86D2-1B619A39997A}" srcOrd="3" destOrd="0" presId="urn:microsoft.com/office/officeart/2005/8/layout/radial1"/>
    <dgm:cxn modelId="{2B2BD7E7-C5A0-47DE-BD7F-26004B09708C}" type="presParOf" srcId="{8E4DA900-4832-43BB-86D2-1B619A39997A}" destId="{487FC42E-889E-4EBC-BD47-C61A60D02C36}" srcOrd="0" destOrd="0" presId="urn:microsoft.com/office/officeart/2005/8/layout/radial1"/>
    <dgm:cxn modelId="{1BA9326A-65AE-40B7-AC9E-2645BE36740D}" type="presParOf" srcId="{E620D47D-8EDB-4FBE-BCF9-32A984F1A0A6}" destId="{1F77F84D-4B5D-4F38-BD37-E4CAA9A4BB21}" srcOrd="4" destOrd="0" presId="urn:microsoft.com/office/officeart/2005/8/layout/radial1"/>
    <dgm:cxn modelId="{FBB2D069-F7A6-4477-B0DB-E23DFFB52F27}" type="presParOf" srcId="{E620D47D-8EDB-4FBE-BCF9-32A984F1A0A6}" destId="{35CB56B1-8BC7-47DD-B10B-E4091E48C64B}" srcOrd="5" destOrd="0" presId="urn:microsoft.com/office/officeart/2005/8/layout/radial1"/>
    <dgm:cxn modelId="{293793FD-1EF7-42F3-A99F-DC066E8717D8}" type="presParOf" srcId="{35CB56B1-8BC7-47DD-B10B-E4091E48C64B}" destId="{0A2ACAFA-279E-432F-B0C9-1D31D229BBAB}" srcOrd="0" destOrd="0" presId="urn:microsoft.com/office/officeart/2005/8/layout/radial1"/>
    <dgm:cxn modelId="{57A23E2B-70DE-48E5-B7AF-24E2863D0A53}" type="presParOf" srcId="{E620D47D-8EDB-4FBE-BCF9-32A984F1A0A6}" destId="{F9C5C4FC-B49F-4A33-86C2-2D9A2A54D980}" srcOrd="6" destOrd="0" presId="urn:microsoft.com/office/officeart/2005/8/layout/radial1"/>
    <dgm:cxn modelId="{C5706578-345D-475E-8CE0-5A3F4C885AAD}" type="presParOf" srcId="{E620D47D-8EDB-4FBE-BCF9-32A984F1A0A6}" destId="{564DB959-C679-4885-95C3-753B2D3FFAB4}" srcOrd="7" destOrd="0" presId="urn:microsoft.com/office/officeart/2005/8/layout/radial1"/>
    <dgm:cxn modelId="{61A58AD7-C155-467C-8A2C-9EBE0D0665CD}" type="presParOf" srcId="{564DB959-C679-4885-95C3-753B2D3FFAB4}" destId="{67A5CC3E-8EB9-4ECE-967F-F3AA14707007}" srcOrd="0" destOrd="0" presId="urn:microsoft.com/office/officeart/2005/8/layout/radial1"/>
    <dgm:cxn modelId="{C375F4BA-A03A-409F-BBC3-A150FF357982}" type="presParOf" srcId="{E620D47D-8EDB-4FBE-BCF9-32A984F1A0A6}" destId="{E1CBE96E-DFBE-4BD8-8C29-715C56E7FB47}" srcOrd="8" destOrd="0" presId="urn:microsoft.com/office/officeart/2005/8/layout/radial1"/>
    <dgm:cxn modelId="{233FFDA6-72C6-48F3-B1A5-E96A51D08C35}" type="presParOf" srcId="{E620D47D-8EDB-4FBE-BCF9-32A984F1A0A6}" destId="{ECB335F8-765B-429C-B923-12673FB03996}" srcOrd="9" destOrd="0" presId="urn:microsoft.com/office/officeart/2005/8/layout/radial1"/>
    <dgm:cxn modelId="{160C332F-B81A-4F4E-A075-72509D7BA50E}" type="presParOf" srcId="{ECB335F8-765B-429C-B923-12673FB03996}" destId="{C684013C-F003-4554-952A-465ACD9A8916}" srcOrd="0" destOrd="0" presId="urn:microsoft.com/office/officeart/2005/8/layout/radial1"/>
    <dgm:cxn modelId="{E4D99966-676E-4F13-A0CE-B40D46E345B2}" type="presParOf" srcId="{E620D47D-8EDB-4FBE-BCF9-32A984F1A0A6}" destId="{D2D76849-9D35-4DBA-84A6-006F383FE367}" srcOrd="10" destOrd="0" presId="urn:microsoft.com/office/officeart/2005/8/layout/radial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2C7DB1-5219-4A53-A6CD-0401D9AF5807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3AFE47F-8650-480E-A961-41BB8CB4E6C8}">
      <dgm:prSet phldrT="[Text]" custT="1"/>
      <dgm:spPr/>
      <dgm:t>
        <a:bodyPr/>
        <a:lstStyle/>
        <a:p>
          <a:r>
            <a:rPr lang="en-US" sz="2400" dirty="0" smtClean="0"/>
            <a:t>POLKAM</a:t>
          </a:r>
          <a:endParaRPr lang="en-US" sz="2400" dirty="0"/>
        </a:p>
      </dgm:t>
    </dgm:pt>
    <dgm:pt modelId="{A308F484-2303-43B7-B7F0-65306439C47B}" type="parTrans" cxnId="{FAAD2537-64FC-4EAE-B274-DD1C319CCD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858F8E2-3CBC-47D9-A5F5-978147234B34}" type="sibTrans" cxnId="{FAAD2537-64FC-4EAE-B274-DD1C319CCD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D2BE210-0264-4BF4-ACD2-565630554EBA}">
      <dgm:prSet phldrT="[Text]"/>
      <dgm:spPr/>
      <dgm:t>
        <a:bodyPr/>
        <a:lstStyle/>
        <a:p>
          <a:r>
            <a:rPr lang="en-US" smtClean="0"/>
            <a:t>WHAT</a:t>
          </a:r>
          <a:endParaRPr lang="en-US" dirty="0"/>
        </a:p>
      </dgm:t>
    </dgm:pt>
    <dgm:pt modelId="{F32A72AF-58A3-44F6-B669-08F5F1274530}" type="parTrans" cxnId="{F87CDEC1-9A1A-495F-B0BF-65DE8637E8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9FDFE68-70DF-46C9-9A54-DF579F07C403}" type="sibTrans" cxnId="{F87CDEC1-9A1A-495F-B0BF-65DE8637E8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BFE31BB-85CD-47D6-A685-CDC7D0D1BBC6}">
      <dgm:prSet phldrT="[Text]"/>
      <dgm:spPr/>
      <dgm:t>
        <a:bodyPr/>
        <a:lstStyle/>
        <a:p>
          <a:r>
            <a:rPr lang="en-US" smtClean="0"/>
            <a:t>PERISTIWA</a:t>
          </a:r>
        </a:p>
        <a:p>
          <a:r>
            <a:rPr lang="en-US" smtClean="0"/>
            <a:t>ISU </a:t>
          </a:r>
        </a:p>
        <a:p>
          <a:r>
            <a:rPr lang="en-US" smtClean="0"/>
            <a:t>KONTROVERSI</a:t>
          </a:r>
        </a:p>
        <a:p>
          <a:r>
            <a:rPr lang="en-US" smtClean="0"/>
            <a:t>POLEMIK</a:t>
          </a:r>
        </a:p>
        <a:p>
          <a:r>
            <a:rPr lang="en-US" smtClean="0"/>
            <a:t>DEBAT PUBLIK</a:t>
          </a:r>
          <a:endParaRPr lang="en-US" dirty="0"/>
        </a:p>
      </dgm:t>
    </dgm:pt>
    <dgm:pt modelId="{5C97A749-46F1-4BDF-B0AA-565EFCE3F751}" type="parTrans" cxnId="{F618131A-4217-492C-ACA3-20C82C46BE4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BC2288-5CDF-4EEA-8565-EF4D20BB96FD}" type="sibTrans" cxnId="{F618131A-4217-492C-ACA3-20C82C46BE4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B0BC4AD-FE94-40F7-94FC-898C97E5D92F}">
      <dgm:prSet phldrT="[Text]"/>
      <dgm:spPr/>
      <dgm:t>
        <a:bodyPr/>
        <a:lstStyle/>
        <a:p>
          <a:r>
            <a:rPr lang="en-US" smtClean="0"/>
            <a:t>WHO</a:t>
          </a:r>
          <a:endParaRPr lang="en-US" dirty="0"/>
        </a:p>
      </dgm:t>
    </dgm:pt>
    <dgm:pt modelId="{73BB644C-5C35-4973-B334-387649C2EC4D}" type="parTrans" cxnId="{9F3D6637-17AB-497A-B06B-F0E0B3979DA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2CF16C6-5CC2-499E-A58F-DBBDA3F472B3}" type="sibTrans" cxnId="{9F3D6637-17AB-497A-B06B-F0E0B3979DA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224DDDC-D3AF-4B03-84BF-EC687EABEEB7}">
      <dgm:prSet phldrT="[Text]"/>
      <dgm:spPr/>
      <dgm:t>
        <a:bodyPr/>
        <a:lstStyle/>
        <a:p>
          <a:r>
            <a:rPr lang="en-US" smtClean="0"/>
            <a:t>NARASUMBER A</a:t>
          </a:r>
          <a:endParaRPr lang="en-US" dirty="0"/>
        </a:p>
      </dgm:t>
    </dgm:pt>
    <dgm:pt modelId="{F6B66E7B-BA8E-4988-B011-11D1C8D3B22E}" type="parTrans" cxnId="{84BEDC3F-36A5-4AE5-92BF-64CF40DD97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3579B14-F7EA-48FC-88BF-1B2898795B88}" type="sibTrans" cxnId="{84BEDC3F-36A5-4AE5-92BF-64CF40DD97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B7BFEC4-454A-4979-8A77-F20DD3391AFD}">
      <dgm:prSet/>
      <dgm:spPr/>
      <dgm:t>
        <a:bodyPr/>
        <a:lstStyle/>
        <a:p>
          <a:r>
            <a:rPr lang="en-US" smtClean="0"/>
            <a:t>NARASUMBER B</a:t>
          </a:r>
          <a:endParaRPr lang="en-US" dirty="0"/>
        </a:p>
      </dgm:t>
    </dgm:pt>
    <dgm:pt modelId="{5492D5CE-3B1A-4258-B4BC-5E6926A99BBE}" type="parTrans" cxnId="{6D37F0C8-02D6-48A7-A31F-CEF0DA5A454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E4F5DB5-F34B-4B00-9AC4-514B009D84B6}" type="sibTrans" cxnId="{6D37F0C8-02D6-48A7-A31F-CEF0DA5A454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27AF3F7-0ECD-496C-90C5-D3145890D831}">
      <dgm:prSet/>
      <dgm:spPr/>
      <dgm:t>
        <a:bodyPr/>
        <a:lstStyle/>
        <a:p>
          <a:r>
            <a:rPr lang="en-US" smtClean="0"/>
            <a:t>WHERE</a:t>
          </a:r>
          <a:endParaRPr lang="en-US" dirty="0"/>
        </a:p>
      </dgm:t>
    </dgm:pt>
    <dgm:pt modelId="{4D5DDA82-7484-4056-9465-C5644048016F}" type="parTrans" cxnId="{AB5271A3-66A1-428F-A4B3-74E1D05D6D5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822C3F0-B0CF-4D09-9A60-87FA5A632F1E}" type="sibTrans" cxnId="{AB5271A3-66A1-428F-A4B3-74E1D05D6D5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83B125-6127-4066-8A9A-EE97B20D3DC2}">
      <dgm:prSet/>
      <dgm:spPr/>
      <dgm:t>
        <a:bodyPr/>
        <a:lstStyle/>
        <a:p>
          <a:r>
            <a:rPr lang="en-US" smtClean="0"/>
            <a:t>LOKASI NARASUMBER A</a:t>
          </a:r>
          <a:endParaRPr lang="en-US" dirty="0"/>
        </a:p>
      </dgm:t>
    </dgm:pt>
    <dgm:pt modelId="{E2DB0150-300A-4558-91A2-372C93765B8B}" type="parTrans" cxnId="{943AA609-9D79-4D41-B736-988B9FAD18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D3CD51E-817F-42A6-9FEC-E2A9D7AB56A5}" type="sibTrans" cxnId="{943AA609-9D79-4D41-B736-988B9FAD185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4DE144C-749F-4EB2-A735-5B20305AB527}">
      <dgm:prSet/>
      <dgm:spPr/>
      <dgm:t>
        <a:bodyPr/>
        <a:lstStyle/>
        <a:p>
          <a:r>
            <a:rPr lang="en-US" smtClean="0"/>
            <a:t>LOKASI NARASUMBER B</a:t>
          </a:r>
          <a:endParaRPr lang="en-US" dirty="0"/>
        </a:p>
      </dgm:t>
    </dgm:pt>
    <dgm:pt modelId="{23D69CCA-2F80-4C40-B0F8-251B0419342E}" type="parTrans" cxnId="{215D08E9-C551-4AFC-927D-7F11F908AF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7B238C1-004E-4F2D-B423-0324B3F071BA}" type="sibTrans" cxnId="{215D08E9-C551-4AFC-927D-7F11F908AF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1299CC6-7A08-4FE8-B334-99AAC90345D0}">
      <dgm:prSet/>
      <dgm:spPr/>
      <dgm:t>
        <a:bodyPr/>
        <a:lstStyle/>
        <a:p>
          <a:r>
            <a:rPr lang="en-US" smtClean="0"/>
            <a:t>WHEN</a:t>
          </a:r>
          <a:endParaRPr lang="en-US" dirty="0"/>
        </a:p>
      </dgm:t>
    </dgm:pt>
    <dgm:pt modelId="{8B631DE3-07F2-4E1E-8791-0CF7CB2152E0}" type="parTrans" cxnId="{D7A7C136-EAB6-417F-B3F3-24344189E00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E777A9-2AE6-4D38-8A8F-326557438A52}" type="sibTrans" cxnId="{D7A7C136-EAB6-417F-B3F3-24344189E00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E496FF-A430-4CA0-83E4-6F7917FFD8A4}">
      <dgm:prSet/>
      <dgm:spPr/>
      <dgm:t>
        <a:bodyPr/>
        <a:lstStyle/>
        <a:p>
          <a:r>
            <a:rPr lang="en-US" smtClean="0"/>
            <a:t>WHY</a:t>
          </a:r>
          <a:endParaRPr lang="en-US" dirty="0"/>
        </a:p>
      </dgm:t>
    </dgm:pt>
    <dgm:pt modelId="{2E786E2C-F3D3-4FC6-B168-14DDF3157A81}" type="parTrans" cxnId="{E977FACC-C7D0-4A70-BC14-D73D912FF05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BD85384-5263-4220-8E95-DE13B5DD1863}" type="sibTrans" cxnId="{E977FACC-C7D0-4A70-BC14-D73D912FF05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F9CE85-21B9-450A-B1D4-A0BFFA2913FD}">
      <dgm:prSet/>
      <dgm:spPr/>
      <dgm:t>
        <a:bodyPr/>
        <a:lstStyle/>
        <a:p>
          <a:r>
            <a:rPr lang="en-US" smtClean="0"/>
            <a:t>WAKTU REPORTASE</a:t>
          </a:r>
          <a:endParaRPr lang="en-US" dirty="0"/>
        </a:p>
      </dgm:t>
    </dgm:pt>
    <dgm:pt modelId="{B7F0B608-5B62-40F5-B3AC-6F9A8CB0AE04}" type="parTrans" cxnId="{B136BE52-2970-45D6-8742-DB1D5303E37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02C1B62-2415-4F3C-9B59-9694E5CBC771}" type="sibTrans" cxnId="{B136BE52-2970-45D6-8742-DB1D5303E37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29E37EB-28C6-4843-B7CD-D334E983A0BA}">
      <dgm:prSet/>
      <dgm:spPr/>
      <dgm:t>
        <a:bodyPr/>
        <a:lstStyle/>
        <a:p>
          <a:r>
            <a:rPr lang="en-US" smtClean="0"/>
            <a:t>PEMICU</a:t>
          </a:r>
          <a:endParaRPr lang="en-US" dirty="0"/>
        </a:p>
      </dgm:t>
    </dgm:pt>
    <dgm:pt modelId="{7A03C996-B64E-49D6-9BE5-9C773CB090D9}" type="parTrans" cxnId="{F1A0F144-A789-40EA-9361-0914D03847C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8465A8D-EA68-42C1-B367-7A8C226E6026}" type="sibTrans" cxnId="{F1A0F144-A789-40EA-9361-0914D03847C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6B0581D-DA3B-49C5-BF5F-1C14B713787F}">
      <dgm:prSet/>
      <dgm:spPr/>
      <dgm:t>
        <a:bodyPr/>
        <a:lstStyle/>
        <a:p>
          <a:r>
            <a:rPr lang="en-US" smtClean="0"/>
            <a:t>HOW</a:t>
          </a:r>
          <a:endParaRPr lang="en-US" dirty="0"/>
        </a:p>
      </dgm:t>
    </dgm:pt>
    <dgm:pt modelId="{B9001706-3243-4F22-9951-D7D261C75E0F}" type="parTrans" cxnId="{77797C20-CCA0-462B-9688-FF815E4CAE8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9AC04DF-323A-4C57-8B80-2E2FCD923C15}" type="sibTrans" cxnId="{77797C20-CCA0-462B-9688-FF815E4CAE8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51BEF2D-BFE0-47C9-8EC0-13D5E94E1C1B}">
      <dgm:prSet/>
      <dgm:spPr/>
      <dgm:t>
        <a:bodyPr/>
        <a:lstStyle/>
        <a:p>
          <a:r>
            <a:rPr lang="en-US" smtClean="0"/>
            <a:t>PENJABARAN ISU </a:t>
          </a:r>
          <a:endParaRPr lang="en-US" dirty="0"/>
        </a:p>
      </dgm:t>
    </dgm:pt>
    <dgm:pt modelId="{2BCBA112-45FF-4FC5-8CF3-547B28CA412C}" type="parTrans" cxnId="{C5F8356C-33C7-4038-9328-2EBD7B02314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701E0AD-6ED3-4138-AC20-3FCB8DDCCD12}" type="sibTrans" cxnId="{C5F8356C-33C7-4038-9328-2EBD7B02314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BC74E27-27EC-4E87-BE88-BE3B86F9D9EF}">
      <dgm:prSet/>
      <dgm:spPr/>
      <dgm:t>
        <a:bodyPr/>
        <a:lstStyle/>
        <a:p>
          <a:r>
            <a:rPr lang="en-US" smtClean="0"/>
            <a:t>SOLUSI/</a:t>
          </a:r>
        </a:p>
        <a:p>
          <a:r>
            <a:rPr lang="en-US" smtClean="0"/>
            <a:t>KONTROVERSI BARU</a:t>
          </a:r>
          <a:endParaRPr lang="en-US" dirty="0"/>
        </a:p>
      </dgm:t>
    </dgm:pt>
    <dgm:pt modelId="{C9B510FB-658B-4876-8B6D-7E69C7002E20}" type="parTrans" cxnId="{E468BDBE-D9B1-4597-9F15-60CD83F15C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969A886-A275-4DFA-9E04-29A2D4D768B2}" type="sibTrans" cxnId="{E468BDBE-D9B1-4597-9F15-60CD83F15CF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B9AD23-FCCE-4B43-A660-545313810DB3}" type="pres">
      <dgm:prSet presAssocID="{472C7DB1-5219-4A53-A6CD-0401D9AF580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53C966-B0D2-42A7-B5A6-7929CB19A194}" type="pres">
      <dgm:prSet presAssocID="{53AFE47F-8650-480E-A961-41BB8CB4E6C8}" presName="root1" presStyleCnt="0"/>
      <dgm:spPr/>
      <dgm:t>
        <a:bodyPr/>
        <a:lstStyle/>
        <a:p>
          <a:endParaRPr lang="en-US"/>
        </a:p>
      </dgm:t>
    </dgm:pt>
    <dgm:pt modelId="{AE8CE582-7067-48DE-815D-F13B3EF5F282}" type="pres">
      <dgm:prSet presAssocID="{53AFE47F-8650-480E-A961-41BB8CB4E6C8}" presName="LevelOneTextNode" presStyleLbl="node0" presStyleIdx="0" presStyleCnt="1" custScaleX="378238" custScaleY="2405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DC7549-76F6-4A74-AA72-7CD07E390F8C}" type="pres">
      <dgm:prSet presAssocID="{53AFE47F-8650-480E-A961-41BB8CB4E6C8}" presName="level2hierChild" presStyleCnt="0"/>
      <dgm:spPr/>
      <dgm:t>
        <a:bodyPr/>
        <a:lstStyle/>
        <a:p>
          <a:endParaRPr lang="en-US"/>
        </a:p>
      </dgm:t>
    </dgm:pt>
    <dgm:pt modelId="{2495E480-560F-4C46-8B1A-FE4DD86A6DFD}" type="pres">
      <dgm:prSet presAssocID="{F32A72AF-58A3-44F6-B669-08F5F1274530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D4DE58B2-8F7E-46FC-A21B-2DE2DE3EECE1}" type="pres">
      <dgm:prSet presAssocID="{F32A72AF-58A3-44F6-B669-08F5F1274530}" presName="connTx" presStyleLbl="parChTrans1D2" presStyleIdx="0" presStyleCnt="6"/>
      <dgm:spPr/>
      <dgm:t>
        <a:bodyPr/>
        <a:lstStyle/>
        <a:p>
          <a:endParaRPr lang="en-US"/>
        </a:p>
      </dgm:t>
    </dgm:pt>
    <dgm:pt modelId="{2770D83A-C6DB-4FE5-A739-045811FA9F3D}" type="pres">
      <dgm:prSet presAssocID="{3D2BE210-0264-4BF4-ACD2-565630554EBA}" presName="root2" presStyleCnt="0"/>
      <dgm:spPr/>
      <dgm:t>
        <a:bodyPr/>
        <a:lstStyle/>
        <a:p>
          <a:endParaRPr lang="en-US"/>
        </a:p>
      </dgm:t>
    </dgm:pt>
    <dgm:pt modelId="{4D61A08A-1EA9-4914-BA6E-4F2D9CDC0C7D}" type="pres">
      <dgm:prSet presAssocID="{3D2BE210-0264-4BF4-ACD2-565630554EBA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49C936-FC93-447B-9A9F-AE7B6C37C11A}" type="pres">
      <dgm:prSet presAssocID="{3D2BE210-0264-4BF4-ACD2-565630554EBA}" presName="level3hierChild" presStyleCnt="0"/>
      <dgm:spPr/>
      <dgm:t>
        <a:bodyPr/>
        <a:lstStyle/>
        <a:p>
          <a:endParaRPr lang="en-US"/>
        </a:p>
      </dgm:t>
    </dgm:pt>
    <dgm:pt modelId="{5972F9B6-9F72-4E7C-AA4A-6A36E2E3B454}" type="pres">
      <dgm:prSet presAssocID="{5C97A749-46F1-4BDF-B0AA-565EFCE3F751}" presName="conn2-1" presStyleLbl="parChTrans1D3" presStyleIdx="0" presStyleCnt="9"/>
      <dgm:spPr/>
      <dgm:t>
        <a:bodyPr/>
        <a:lstStyle/>
        <a:p>
          <a:endParaRPr lang="en-US"/>
        </a:p>
      </dgm:t>
    </dgm:pt>
    <dgm:pt modelId="{9F0A4459-5F8C-4CB7-97BB-1B1F8CC19FB0}" type="pres">
      <dgm:prSet presAssocID="{5C97A749-46F1-4BDF-B0AA-565EFCE3F751}" presName="connTx" presStyleLbl="parChTrans1D3" presStyleIdx="0" presStyleCnt="9"/>
      <dgm:spPr/>
      <dgm:t>
        <a:bodyPr/>
        <a:lstStyle/>
        <a:p>
          <a:endParaRPr lang="en-US"/>
        </a:p>
      </dgm:t>
    </dgm:pt>
    <dgm:pt modelId="{7668CEEC-5B51-42EF-A09D-F8A30DCB651F}" type="pres">
      <dgm:prSet presAssocID="{3BFE31BB-85CD-47D6-A685-CDC7D0D1BBC6}" presName="root2" presStyleCnt="0"/>
      <dgm:spPr/>
      <dgm:t>
        <a:bodyPr/>
        <a:lstStyle/>
        <a:p>
          <a:endParaRPr lang="en-US"/>
        </a:p>
      </dgm:t>
    </dgm:pt>
    <dgm:pt modelId="{3F9228DC-D0E9-4126-9B63-5DC214CCCE6D}" type="pres">
      <dgm:prSet presAssocID="{3BFE31BB-85CD-47D6-A685-CDC7D0D1BBC6}" presName="LevelTwoTextNode" presStyleLbl="node3" presStyleIdx="0" presStyleCnt="9" custScaleX="1294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3E39F4-237B-446E-B3A1-51A86DD2122F}" type="pres">
      <dgm:prSet presAssocID="{3BFE31BB-85CD-47D6-A685-CDC7D0D1BBC6}" presName="level3hierChild" presStyleCnt="0"/>
      <dgm:spPr/>
      <dgm:t>
        <a:bodyPr/>
        <a:lstStyle/>
        <a:p>
          <a:endParaRPr lang="en-US"/>
        </a:p>
      </dgm:t>
    </dgm:pt>
    <dgm:pt modelId="{577BB8F5-E803-427C-A05A-EAFB02173419}" type="pres">
      <dgm:prSet presAssocID="{73BB644C-5C35-4973-B334-387649C2EC4D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0AAD9721-C197-4140-994D-0117EA9E6A07}" type="pres">
      <dgm:prSet presAssocID="{73BB644C-5C35-4973-B334-387649C2EC4D}" presName="connTx" presStyleLbl="parChTrans1D2" presStyleIdx="1" presStyleCnt="6"/>
      <dgm:spPr/>
      <dgm:t>
        <a:bodyPr/>
        <a:lstStyle/>
        <a:p>
          <a:endParaRPr lang="en-US"/>
        </a:p>
      </dgm:t>
    </dgm:pt>
    <dgm:pt modelId="{261FB423-8FD2-4E55-8533-E0C5DFBE71F9}" type="pres">
      <dgm:prSet presAssocID="{DB0BC4AD-FE94-40F7-94FC-898C97E5D92F}" presName="root2" presStyleCnt="0"/>
      <dgm:spPr/>
      <dgm:t>
        <a:bodyPr/>
        <a:lstStyle/>
        <a:p>
          <a:endParaRPr lang="en-US"/>
        </a:p>
      </dgm:t>
    </dgm:pt>
    <dgm:pt modelId="{188C7958-BBCE-47C4-A4A0-6951C68CFBE6}" type="pres">
      <dgm:prSet presAssocID="{DB0BC4AD-FE94-40F7-94FC-898C97E5D92F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9682B8-57CB-4900-8902-5E70A8D64275}" type="pres">
      <dgm:prSet presAssocID="{DB0BC4AD-FE94-40F7-94FC-898C97E5D92F}" presName="level3hierChild" presStyleCnt="0"/>
      <dgm:spPr/>
      <dgm:t>
        <a:bodyPr/>
        <a:lstStyle/>
        <a:p>
          <a:endParaRPr lang="en-US"/>
        </a:p>
      </dgm:t>
    </dgm:pt>
    <dgm:pt modelId="{5F970417-B34D-47C9-B7FD-E7E9183E494F}" type="pres">
      <dgm:prSet presAssocID="{F6B66E7B-BA8E-4988-B011-11D1C8D3B22E}" presName="conn2-1" presStyleLbl="parChTrans1D3" presStyleIdx="1" presStyleCnt="9"/>
      <dgm:spPr/>
      <dgm:t>
        <a:bodyPr/>
        <a:lstStyle/>
        <a:p>
          <a:endParaRPr lang="en-US"/>
        </a:p>
      </dgm:t>
    </dgm:pt>
    <dgm:pt modelId="{FC2B2D23-7CA0-424A-9B14-D6D663EB4A63}" type="pres">
      <dgm:prSet presAssocID="{F6B66E7B-BA8E-4988-B011-11D1C8D3B22E}" presName="connTx" presStyleLbl="parChTrans1D3" presStyleIdx="1" presStyleCnt="9"/>
      <dgm:spPr/>
      <dgm:t>
        <a:bodyPr/>
        <a:lstStyle/>
        <a:p>
          <a:endParaRPr lang="en-US"/>
        </a:p>
      </dgm:t>
    </dgm:pt>
    <dgm:pt modelId="{35F685B7-3B64-48C6-BE92-B6CEBF1780F4}" type="pres">
      <dgm:prSet presAssocID="{1224DDDC-D3AF-4B03-84BF-EC687EABEEB7}" presName="root2" presStyleCnt="0"/>
      <dgm:spPr/>
      <dgm:t>
        <a:bodyPr/>
        <a:lstStyle/>
        <a:p>
          <a:endParaRPr lang="en-US"/>
        </a:p>
      </dgm:t>
    </dgm:pt>
    <dgm:pt modelId="{D9E2DB4A-FA1F-40AF-BF0A-49FB81B3A061}" type="pres">
      <dgm:prSet presAssocID="{1224DDDC-D3AF-4B03-84BF-EC687EABEEB7}" presName="LevelTwoTextNode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A34BB8-D097-40E6-9EC5-EBFA4135181A}" type="pres">
      <dgm:prSet presAssocID="{1224DDDC-D3AF-4B03-84BF-EC687EABEEB7}" presName="level3hierChild" presStyleCnt="0"/>
      <dgm:spPr/>
      <dgm:t>
        <a:bodyPr/>
        <a:lstStyle/>
        <a:p>
          <a:endParaRPr lang="en-US"/>
        </a:p>
      </dgm:t>
    </dgm:pt>
    <dgm:pt modelId="{2635DCC7-AB35-434E-ABE0-9EEDA4740FDF}" type="pres">
      <dgm:prSet presAssocID="{5492D5CE-3B1A-4258-B4BC-5E6926A99BBE}" presName="conn2-1" presStyleLbl="parChTrans1D3" presStyleIdx="2" presStyleCnt="9"/>
      <dgm:spPr/>
      <dgm:t>
        <a:bodyPr/>
        <a:lstStyle/>
        <a:p>
          <a:endParaRPr lang="en-US"/>
        </a:p>
      </dgm:t>
    </dgm:pt>
    <dgm:pt modelId="{86C89256-5609-410D-A412-27E454EC36AC}" type="pres">
      <dgm:prSet presAssocID="{5492D5CE-3B1A-4258-B4BC-5E6926A99BBE}" presName="connTx" presStyleLbl="parChTrans1D3" presStyleIdx="2" presStyleCnt="9"/>
      <dgm:spPr/>
      <dgm:t>
        <a:bodyPr/>
        <a:lstStyle/>
        <a:p>
          <a:endParaRPr lang="en-US"/>
        </a:p>
      </dgm:t>
    </dgm:pt>
    <dgm:pt modelId="{083CCB66-2FCF-4F5B-9DC2-3E6405EF9DB3}" type="pres">
      <dgm:prSet presAssocID="{EB7BFEC4-454A-4979-8A77-F20DD3391AFD}" presName="root2" presStyleCnt="0"/>
      <dgm:spPr/>
      <dgm:t>
        <a:bodyPr/>
        <a:lstStyle/>
        <a:p>
          <a:endParaRPr lang="en-US"/>
        </a:p>
      </dgm:t>
    </dgm:pt>
    <dgm:pt modelId="{9E14C875-B7CF-40C2-B2F7-01BFB3727AD5}" type="pres">
      <dgm:prSet presAssocID="{EB7BFEC4-454A-4979-8A77-F20DD3391AFD}" presName="LevelTwoTextNode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584855-F848-4A6A-AD6A-3A4F56098C9D}" type="pres">
      <dgm:prSet presAssocID="{EB7BFEC4-454A-4979-8A77-F20DD3391AFD}" presName="level3hierChild" presStyleCnt="0"/>
      <dgm:spPr/>
      <dgm:t>
        <a:bodyPr/>
        <a:lstStyle/>
        <a:p>
          <a:endParaRPr lang="en-US"/>
        </a:p>
      </dgm:t>
    </dgm:pt>
    <dgm:pt modelId="{5D7DD7C8-952B-4BD2-ACDF-AC41EA695935}" type="pres">
      <dgm:prSet presAssocID="{4D5DDA82-7484-4056-9465-C5644048016F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5A3D8D66-0013-4A5D-AD9B-4CCDFE5756C8}" type="pres">
      <dgm:prSet presAssocID="{4D5DDA82-7484-4056-9465-C5644048016F}" presName="connTx" presStyleLbl="parChTrans1D2" presStyleIdx="2" presStyleCnt="6"/>
      <dgm:spPr/>
      <dgm:t>
        <a:bodyPr/>
        <a:lstStyle/>
        <a:p>
          <a:endParaRPr lang="en-US"/>
        </a:p>
      </dgm:t>
    </dgm:pt>
    <dgm:pt modelId="{89406292-E6FC-4858-AEB3-30348E253F09}" type="pres">
      <dgm:prSet presAssocID="{027AF3F7-0ECD-496C-90C5-D3145890D831}" presName="root2" presStyleCnt="0"/>
      <dgm:spPr/>
      <dgm:t>
        <a:bodyPr/>
        <a:lstStyle/>
        <a:p>
          <a:endParaRPr lang="en-US"/>
        </a:p>
      </dgm:t>
    </dgm:pt>
    <dgm:pt modelId="{5564A727-478C-4978-8D4D-F47E142D768B}" type="pres">
      <dgm:prSet presAssocID="{027AF3F7-0ECD-496C-90C5-D3145890D831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B7D465-13EF-4B65-9C23-249218418497}" type="pres">
      <dgm:prSet presAssocID="{027AF3F7-0ECD-496C-90C5-D3145890D831}" presName="level3hierChild" presStyleCnt="0"/>
      <dgm:spPr/>
      <dgm:t>
        <a:bodyPr/>
        <a:lstStyle/>
        <a:p>
          <a:endParaRPr lang="en-US"/>
        </a:p>
      </dgm:t>
    </dgm:pt>
    <dgm:pt modelId="{4290014B-EE04-4542-A2AD-724E82E3091D}" type="pres">
      <dgm:prSet presAssocID="{E2DB0150-300A-4558-91A2-372C93765B8B}" presName="conn2-1" presStyleLbl="parChTrans1D3" presStyleIdx="3" presStyleCnt="9"/>
      <dgm:spPr/>
      <dgm:t>
        <a:bodyPr/>
        <a:lstStyle/>
        <a:p>
          <a:endParaRPr lang="en-US"/>
        </a:p>
      </dgm:t>
    </dgm:pt>
    <dgm:pt modelId="{E91909F0-4D6B-4EE1-98D3-3BEC25B20E31}" type="pres">
      <dgm:prSet presAssocID="{E2DB0150-300A-4558-91A2-372C93765B8B}" presName="connTx" presStyleLbl="parChTrans1D3" presStyleIdx="3" presStyleCnt="9"/>
      <dgm:spPr/>
      <dgm:t>
        <a:bodyPr/>
        <a:lstStyle/>
        <a:p>
          <a:endParaRPr lang="en-US"/>
        </a:p>
      </dgm:t>
    </dgm:pt>
    <dgm:pt modelId="{53B31A7D-2291-46A2-B02B-9DCF41E595E1}" type="pres">
      <dgm:prSet presAssocID="{6C83B125-6127-4066-8A9A-EE97B20D3DC2}" presName="root2" presStyleCnt="0"/>
      <dgm:spPr/>
      <dgm:t>
        <a:bodyPr/>
        <a:lstStyle/>
        <a:p>
          <a:endParaRPr lang="en-US"/>
        </a:p>
      </dgm:t>
    </dgm:pt>
    <dgm:pt modelId="{97C8098B-82EF-4A31-8058-0A5098F3A73F}" type="pres">
      <dgm:prSet presAssocID="{6C83B125-6127-4066-8A9A-EE97B20D3DC2}" presName="LevelTwoTextNode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26BC1B-B1A3-4A25-BAE7-89DF73EBFDBC}" type="pres">
      <dgm:prSet presAssocID="{6C83B125-6127-4066-8A9A-EE97B20D3DC2}" presName="level3hierChild" presStyleCnt="0"/>
      <dgm:spPr/>
      <dgm:t>
        <a:bodyPr/>
        <a:lstStyle/>
        <a:p>
          <a:endParaRPr lang="en-US"/>
        </a:p>
      </dgm:t>
    </dgm:pt>
    <dgm:pt modelId="{84CBE967-F1C4-47F1-91A6-7E0A5BD6B47C}" type="pres">
      <dgm:prSet presAssocID="{23D69CCA-2F80-4C40-B0F8-251B0419342E}" presName="conn2-1" presStyleLbl="parChTrans1D3" presStyleIdx="4" presStyleCnt="9"/>
      <dgm:spPr/>
      <dgm:t>
        <a:bodyPr/>
        <a:lstStyle/>
        <a:p>
          <a:endParaRPr lang="en-US"/>
        </a:p>
      </dgm:t>
    </dgm:pt>
    <dgm:pt modelId="{56D8FE54-FA0A-4BD7-9DF5-9BE25B709BA6}" type="pres">
      <dgm:prSet presAssocID="{23D69CCA-2F80-4C40-B0F8-251B0419342E}" presName="connTx" presStyleLbl="parChTrans1D3" presStyleIdx="4" presStyleCnt="9"/>
      <dgm:spPr/>
      <dgm:t>
        <a:bodyPr/>
        <a:lstStyle/>
        <a:p>
          <a:endParaRPr lang="en-US"/>
        </a:p>
      </dgm:t>
    </dgm:pt>
    <dgm:pt modelId="{4D6BAECB-0EA0-4ABC-B361-F8A898BB3C3D}" type="pres">
      <dgm:prSet presAssocID="{44DE144C-749F-4EB2-A735-5B20305AB527}" presName="root2" presStyleCnt="0"/>
      <dgm:spPr/>
      <dgm:t>
        <a:bodyPr/>
        <a:lstStyle/>
        <a:p>
          <a:endParaRPr lang="en-US"/>
        </a:p>
      </dgm:t>
    </dgm:pt>
    <dgm:pt modelId="{A7C5B833-20AE-483F-AD00-4F7713F91D78}" type="pres">
      <dgm:prSet presAssocID="{44DE144C-749F-4EB2-A735-5B20305AB527}" presName="LevelTwoTextNode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D3C9F-216F-428E-99BB-84FB9F3CF817}" type="pres">
      <dgm:prSet presAssocID="{44DE144C-749F-4EB2-A735-5B20305AB527}" presName="level3hierChild" presStyleCnt="0"/>
      <dgm:spPr/>
      <dgm:t>
        <a:bodyPr/>
        <a:lstStyle/>
        <a:p>
          <a:endParaRPr lang="en-US"/>
        </a:p>
      </dgm:t>
    </dgm:pt>
    <dgm:pt modelId="{22DA3F24-DDD3-4630-AE97-F386EFF41C4D}" type="pres">
      <dgm:prSet presAssocID="{8B631DE3-07F2-4E1E-8791-0CF7CB2152E0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BDBA48E3-C356-4EDD-B200-D87F7A1AB139}" type="pres">
      <dgm:prSet presAssocID="{8B631DE3-07F2-4E1E-8791-0CF7CB2152E0}" presName="connTx" presStyleLbl="parChTrans1D2" presStyleIdx="3" presStyleCnt="6"/>
      <dgm:spPr/>
      <dgm:t>
        <a:bodyPr/>
        <a:lstStyle/>
        <a:p>
          <a:endParaRPr lang="en-US"/>
        </a:p>
      </dgm:t>
    </dgm:pt>
    <dgm:pt modelId="{D8CBE6A9-0E30-4A88-A741-0F04452ABEFE}" type="pres">
      <dgm:prSet presAssocID="{21299CC6-7A08-4FE8-B334-99AAC90345D0}" presName="root2" presStyleCnt="0"/>
      <dgm:spPr/>
      <dgm:t>
        <a:bodyPr/>
        <a:lstStyle/>
        <a:p>
          <a:endParaRPr lang="en-US"/>
        </a:p>
      </dgm:t>
    </dgm:pt>
    <dgm:pt modelId="{CB64DEC7-48A4-448F-AF29-D5AC28F8BA87}" type="pres">
      <dgm:prSet presAssocID="{21299CC6-7A08-4FE8-B334-99AAC90345D0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412205-AB31-4706-BEC3-3716DDE9C163}" type="pres">
      <dgm:prSet presAssocID="{21299CC6-7A08-4FE8-B334-99AAC90345D0}" presName="level3hierChild" presStyleCnt="0"/>
      <dgm:spPr/>
      <dgm:t>
        <a:bodyPr/>
        <a:lstStyle/>
        <a:p>
          <a:endParaRPr lang="en-US"/>
        </a:p>
      </dgm:t>
    </dgm:pt>
    <dgm:pt modelId="{094BB924-5764-4DCC-BC15-FF1753CDD4A3}" type="pres">
      <dgm:prSet presAssocID="{B7F0B608-5B62-40F5-B3AC-6F9A8CB0AE04}" presName="conn2-1" presStyleLbl="parChTrans1D3" presStyleIdx="5" presStyleCnt="9"/>
      <dgm:spPr/>
      <dgm:t>
        <a:bodyPr/>
        <a:lstStyle/>
        <a:p>
          <a:endParaRPr lang="en-US"/>
        </a:p>
      </dgm:t>
    </dgm:pt>
    <dgm:pt modelId="{0B1DD681-F459-4A9C-BDF7-B05CF19871DB}" type="pres">
      <dgm:prSet presAssocID="{B7F0B608-5B62-40F5-B3AC-6F9A8CB0AE04}" presName="connTx" presStyleLbl="parChTrans1D3" presStyleIdx="5" presStyleCnt="9"/>
      <dgm:spPr/>
      <dgm:t>
        <a:bodyPr/>
        <a:lstStyle/>
        <a:p>
          <a:endParaRPr lang="en-US"/>
        </a:p>
      </dgm:t>
    </dgm:pt>
    <dgm:pt modelId="{98A47591-7134-4FA8-BB41-D522AB576CA8}" type="pres">
      <dgm:prSet presAssocID="{D1F9CE85-21B9-450A-B1D4-A0BFFA2913FD}" presName="root2" presStyleCnt="0"/>
      <dgm:spPr/>
      <dgm:t>
        <a:bodyPr/>
        <a:lstStyle/>
        <a:p>
          <a:endParaRPr lang="en-US"/>
        </a:p>
      </dgm:t>
    </dgm:pt>
    <dgm:pt modelId="{8455F5A3-4B39-45D7-989F-B696C3A6C8E8}" type="pres">
      <dgm:prSet presAssocID="{D1F9CE85-21B9-450A-B1D4-A0BFFA2913FD}" presName="LevelTwoTextNode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E298B4-8D06-487D-9BFD-C59979D12393}" type="pres">
      <dgm:prSet presAssocID="{D1F9CE85-21B9-450A-B1D4-A0BFFA2913FD}" presName="level3hierChild" presStyleCnt="0"/>
      <dgm:spPr/>
      <dgm:t>
        <a:bodyPr/>
        <a:lstStyle/>
        <a:p>
          <a:endParaRPr lang="en-US"/>
        </a:p>
      </dgm:t>
    </dgm:pt>
    <dgm:pt modelId="{DF283F16-8900-49F9-AF39-DAA2EC38ABCE}" type="pres">
      <dgm:prSet presAssocID="{2E786E2C-F3D3-4FC6-B168-14DDF3157A81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282D44AB-E338-4F0C-81E7-1B4E8E6AF4AE}" type="pres">
      <dgm:prSet presAssocID="{2E786E2C-F3D3-4FC6-B168-14DDF3157A81}" presName="connTx" presStyleLbl="parChTrans1D2" presStyleIdx="4" presStyleCnt="6"/>
      <dgm:spPr/>
      <dgm:t>
        <a:bodyPr/>
        <a:lstStyle/>
        <a:p>
          <a:endParaRPr lang="en-US"/>
        </a:p>
      </dgm:t>
    </dgm:pt>
    <dgm:pt modelId="{6791EBD3-FD72-407A-8AAC-2B03CD550ACF}" type="pres">
      <dgm:prSet presAssocID="{6EE496FF-A430-4CA0-83E4-6F7917FFD8A4}" presName="root2" presStyleCnt="0"/>
      <dgm:spPr/>
      <dgm:t>
        <a:bodyPr/>
        <a:lstStyle/>
        <a:p>
          <a:endParaRPr lang="en-US"/>
        </a:p>
      </dgm:t>
    </dgm:pt>
    <dgm:pt modelId="{6B286966-24C1-43CF-A3B0-F15176F7C0EB}" type="pres">
      <dgm:prSet presAssocID="{6EE496FF-A430-4CA0-83E4-6F7917FFD8A4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1C21B5-B1CB-4156-BD59-5323FA375880}" type="pres">
      <dgm:prSet presAssocID="{6EE496FF-A430-4CA0-83E4-6F7917FFD8A4}" presName="level3hierChild" presStyleCnt="0"/>
      <dgm:spPr/>
      <dgm:t>
        <a:bodyPr/>
        <a:lstStyle/>
        <a:p>
          <a:endParaRPr lang="en-US"/>
        </a:p>
      </dgm:t>
    </dgm:pt>
    <dgm:pt modelId="{54338CAD-2DB2-4D28-A73A-083E6861943B}" type="pres">
      <dgm:prSet presAssocID="{7A03C996-B64E-49D6-9BE5-9C773CB090D9}" presName="conn2-1" presStyleLbl="parChTrans1D3" presStyleIdx="6" presStyleCnt="9"/>
      <dgm:spPr/>
      <dgm:t>
        <a:bodyPr/>
        <a:lstStyle/>
        <a:p>
          <a:endParaRPr lang="en-US"/>
        </a:p>
      </dgm:t>
    </dgm:pt>
    <dgm:pt modelId="{0E629BD2-9F8F-4F60-BD1F-3E176CCA6CCC}" type="pres">
      <dgm:prSet presAssocID="{7A03C996-B64E-49D6-9BE5-9C773CB090D9}" presName="connTx" presStyleLbl="parChTrans1D3" presStyleIdx="6" presStyleCnt="9"/>
      <dgm:spPr/>
      <dgm:t>
        <a:bodyPr/>
        <a:lstStyle/>
        <a:p>
          <a:endParaRPr lang="en-US"/>
        </a:p>
      </dgm:t>
    </dgm:pt>
    <dgm:pt modelId="{1D402FB7-ADAD-47D3-B316-A0094C7601D8}" type="pres">
      <dgm:prSet presAssocID="{329E37EB-28C6-4843-B7CD-D334E983A0BA}" presName="root2" presStyleCnt="0"/>
      <dgm:spPr/>
      <dgm:t>
        <a:bodyPr/>
        <a:lstStyle/>
        <a:p>
          <a:endParaRPr lang="en-US"/>
        </a:p>
      </dgm:t>
    </dgm:pt>
    <dgm:pt modelId="{C2574874-8E35-41CE-9CA2-85B4B78B8E47}" type="pres">
      <dgm:prSet presAssocID="{329E37EB-28C6-4843-B7CD-D334E983A0BA}" presName="LevelTwoTextNode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A63CE0-BB62-4AC0-8F6D-713A016E9C70}" type="pres">
      <dgm:prSet presAssocID="{329E37EB-28C6-4843-B7CD-D334E983A0BA}" presName="level3hierChild" presStyleCnt="0"/>
      <dgm:spPr/>
      <dgm:t>
        <a:bodyPr/>
        <a:lstStyle/>
        <a:p>
          <a:endParaRPr lang="en-US"/>
        </a:p>
      </dgm:t>
    </dgm:pt>
    <dgm:pt modelId="{54686296-9B9D-491D-BB16-3BA10ACB69C3}" type="pres">
      <dgm:prSet presAssocID="{C9B510FB-658B-4876-8B6D-7E69C7002E20}" presName="conn2-1" presStyleLbl="parChTrans1D3" presStyleIdx="7" presStyleCnt="9"/>
      <dgm:spPr/>
      <dgm:t>
        <a:bodyPr/>
        <a:lstStyle/>
        <a:p>
          <a:endParaRPr lang="en-US"/>
        </a:p>
      </dgm:t>
    </dgm:pt>
    <dgm:pt modelId="{6B8E0A83-C11C-4FC4-8550-9852E5A65949}" type="pres">
      <dgm:prSet presAssocID="{C9B510FB-658B-4876-8B6D-7E69C7002E20}" presName="connTx" presStyleLbl="parChTrans1D3" presStyleIdx="7" presStyleCnt="9"/>
      <dgm:spPr/>
      <dgm:t>
        <a:bodyPr/>
        <a:lstStyle/>
        <a:p>
          <a:endParaRPr lang="en-US"/>
        </a:p>
      </dgm:t>
    </dgm:pt>
    <dgm:pt modelId="{FF69DB40-E2D9-46B2-AA74-992794486DA1}" type="pres">
      <dgm:prSet presAssocID="{4BC74E27-27EC-4E87-BE88-BE3B86F9D9EF}" presName="root2" presStyleCnt="0"/>
      <dgm:spPr/>
      <dgm:t>
        <a:bodyPr/>
        <a:lstStyle/>
        <a:p>
          <a:endParaRPr lang="en-US"/>
        </a:p>
      </dgm:t>
    </dgm:pt>
    <dgm:pt modelId="{AD4C4970-24EE-4577-B039-AC2CB9E5AD0D}" type="pres">
      <dgm:prSet presAssocID="{4BC74E27-27EC-4E87-BE88-BE3B86F9D9EF}" presName="LevelTwoTextNode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A1EB84-2864-4A0A-9621-88A6B53569A0}" type="pres">
      <dgm:prSet presAssocID="{4BC74E27-27EC-4E87-BE88-BE3B86F9D9EF}" presName="level3hierChild" presStyleCnt="0"/>
      <dgm:spPr/>
      <dgm:t>
        <a:bodyPr/>
        <a:lstStyle/>
        <a:p>
          <a:endParaRPr lang="en-US"/>
        </a:p>
      </dgm:t>
    </dgm:pt>
    <dgm:pt modelId="{319F4BCA-40A8-42DF-A49A-9C68E59FFA26}" type="pres">
      <dgm:prSet presAssocID="{B9001706-3243-4F22-9951-D7D261C75E0F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62318A53-B995-4F1D-B90D-D052CF25DB41}" type="pres">
      <dgm:prSet presAssocID="{B9001706-3243-4F22-9951-D7D261C75E0F}" presName="connTx" presStyleLbl="parChTrans1D2" presStyleIdx="5" presStyleCnt="6"/>
      <dgm:spPr/>
      <dgm:t>
        <a:bodyPr/>
        <a:lstStyle/>
        <a:p>
          <a:endParaRPr lang="en-US"/>
        </a:p>
      </dgm:t>
    </dgm:pt>
    <dgm:pt modelId="{29EC8895-D551-4DDC-BB63-A3397DA1EEE0}" type="pres">
      <dgm:prSet presAssocID="{B6B0581D-DA3B-49C5-BF5F-1C14B713787F}" presName="root2" presStyleCnt="0"/>
      <dgm:spPr/>
      <dgm:t>
        <a:bodyPr/>
        <a:lstStyle/>
        <a:p>
          <a:endParaRPr lang="en-US"/>
        </a:p>
      </dgm:t>
    </dgm:pt>
    <dgm:pt modelId="{C0EA45FE-93BF-4569-B81A-D377721F3980}" type="pres">
      <dgm:prSet presAssocID="{B6B0581D-DA3B-49C5-BF5F-1C14B713787F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7E2713-F302-47E8-89FC-E0579287B419}" type="pres">
      <dgm:prSet presAssocID="{B6B0581D-DA3B-49C5-BF5F-1C14B713787F}" presName="level3hierChild" presStyleCnt="0"/>
      <dgm:spPr/>
      <dgm:t>
        <a:bodyPr/>
        <a:lstStyle/>
        <a:p>
          <a:endParaRPr lang="en-US"/>
        </a:p>
      </dgm:t>
    </dgm:pt>
    <dgm:pt modelId="{580637AD-AA57-4844-9493-AC8FCC257F57}" type="pres">
      <dgm:prSet presAssocID="{2BCBA112-45FF-4FC5-8CF3-547B28CA412C}" presName="conn2-1" presStyleLbl="parChTrans1D3" presStyleIdx="8" presStyleCnt="9"/>
      <dgm:spPr/>
      <dgm:t>
        <a:bodyPr/>
        <a:lstStyle/>
        <a:p>
          <a:endParaRPr lang="en-US"/>
        </a:p>
      </dgm:t>
    </dgm:pt>
    <dgm:pt modelId="{C60437B1-EA33-426D-B71A-5E20784A941B}" type="pres">
      <dgm:prSet presAssocID="{2BCBA112-45FF-4FC5-8CF3-547B28CA412C}" presName="connTx" presStyleLbl="parChTrans1D3" presStyleIdx="8" presStyleCnt="9"/>
      <dgm:spPr/>
      <dgm:t>
        <a:bodyPr/>
        <a:lstStyle/>
        <a:p>
          <a:endParaRPr lang="en-US"/>
        </a:p>
      </dgm:t>
    </dgm:pt>
    <dgm:pt modelId="{DE6E5B71-3052-4DBC-A846-1838591C6B04}" type="pres">
      <dgm:prSet presAssocID="{851BEF2D-BFE0-47C9-8EC0-13D5E94E1C1B}" presName="root2" presStyleCnt="0"/>
      <dgm:spPr/>
      <dgm:t>
        <a:bodyPr/>
        <a:lstStyle/>
        <a:p>
          <a:endParaRPr lang="en-US"/>
        </a:p>
      </dgm:t>
    </dgm:pt>
    <dgm:pt modelId="{94A4F2CE-0830-43A4-8D41-F09DF4D9A9E5}" type="pres">
      <dgm:prSet presAssocID="{851BEF2D-BFE0-47C9-8EC0-13D5E94E1C1B}" presName="LevelTwoTextNode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9EAF68-BD0C-429B-B118-E93F6A6DA046}" type="pres">
      <dgm:prSet presAssocID="{851BEF2D-BFE0-47C9-8EC0-13D5E94E1C1B}" presName="level3hierChild" presStyleCnt="0"/>
      <dgm:spPr/>
      <dgm:t>
        <a:bodyPr/>
        <a:lstStyle/>
        <a:p>
          <a:endParaRPr lang="en-US"/>
        </a:p>
      </dgm:t>
    </dgm:pt>
  </dgm:ptLst>
  <dgm:cxnLst>
    <dgm:cxn modelId="{6285D9A1-561A-4FBD-A972-9345ECD5DD90}" type="presOf" srcId="{2BCBA112-45FF-4FC5-8CF3-547B28CA412C}" destId="{580637AD-AA57-4844-9493-AC8FCC257F57}" srcOrd="0" destOrd="0" presId="urn:microsoft.com/office/officeart/2005/8/layout/hierarchy2"/>
    <dgm:cxn modelId="{F267C05D-88CF-4FDA-809B-DAF2C2C13D79}" type="presOf" srcId="{5C97A749-46F1-4BDF-B0AA-565EFCE3F751}" destId="{5972F9B6-9F72-4E7C-AA4A-6A36E2E3B454}" srcOrd="0" destOrd="0" presId="urn:microsoft.com/office/officeart/2005/8/layout/hierarchy2"/>
    <dgm:cxn modelId="{FAAD2537-64FC-4EAE-B274-DD1C319CCD94}" srcId="{472C7DB1-5219-4A53-A6CD-0401D9AF5807}" destId="{53AFE47F-8650-480E-A961-41BB8CB4E6C8}" srcOrd="0" destOrd="0" parTransId="{A308F484-2303-43B7-B7F0-65306439C47B}" sibTransId="{1858F8E2-3CBC-47D9-A5F5-978147234B34}"/>
    <dgm:cxn modelId="{443FADCF-B4CA-47AF-B1F6-EA8278DA7B84}" type="presOf" srcId="{B9001706-3243-4F22-9951-D7D261C75E0F}" destId="{62318A53-B995-4F1D-B90D-D052CF25DB41}" srcOrd="1" destOrd="0" presId="urn:microsoft.com/office/officeart/2005/8/layout/hierarchy2"/>
    <dgm:cxn modelId="{F9A9DA91-8F41-49F0-B464-C3C95B506AFC}" type="presOf" srcId="{7A03C996-B64E-49D6-9BE5-9C773CB090D9}" destId="{0E629BD2-9F8F-4F60-BD1F-3E176CCA6CCC}" srcOrd="1" destOrd="0" presId="urn:microsoft.com/office/officeart/2005/8/layout/hierarchy2"/>
    <dgm:cxn modelId="{943AA609-9D79-4D41-B736-988B9FAD1853}" srcId="{027AF3F7-0ECD-496C-90C5-D3145890D831}" destId="{6C83B125-6127-4066-8A9A-EE97B20D3DC2}" srcOrd="0" destOrd="0" parTransId="{E2DB0150-300A-4558-91A2-372C93765B8B}" sibTransId="{2D3CD51E-817F-42A6-9FEC-E2A9D7AB56A5}"/>
    <dgm:cxn modelId="{94DC6B90-4B1B-4DA7-93EF-D0B53637219E}" type="presOf" srcId="{F32A72AF-58A3-44F6-B669-08F5F1274530}" destId="{2495E480-560F-4C46-8B1A-FE4DD86A6DFD}" srcOrd="0" destOrd="0" presId="urn:microsoft.com/office/officeart/2005/8/layout/hierarchy2"/>
    <dgm:cxn modelId="{509EAE76-CE75-45BD-B05F-33450482627E}" type="presOf" srcId="{7A03C996-B64E-49D6-9BE5-9C773CB090D9}" destId="{54338CAD-2DB2-4D28-A73A-083E6861943B}" srcOrd="0" destOrd="0" presId="urn:microsoft.com/office/officeart/2005/8/layout/hierarchy2"/>
    <dgm:cxn modelId="{E468BDBE-D9B1-4597-9F15-60CD83F15CFC}" srcId="{6EE496FF-A430-4CA0-83E4-6F7917FFD8A4}" destId="{4BC74E27-27EC-4E87-BE88-BE3B86F9D9EF}" srcOrd="1" destOrd="0" parTransId="{C9B510FB-658B-4876-8B6D-7E69C7002E20}" sibTransId="{5969A886-A275-4DFA-9E04-29A2D4D768B2}"/>
    <dgm:cxn modelId="{31C5746F-2317-430D-9829-AFA3EAD79379}" type="presOf" srcId="{3D2BE210-0264-4BF4-ACD2-565630554EBA}" destId="{4D61A08A-1EA9-4914-BA6E-4F2D9CDC0C7D}" srcOrd="0" destOrd="0" presId="urn:microsoft.com/office/officeart/2005/8/layout/hierarchy2"/>
    <dgm:cxn modelId="{F87CDEC1-9A1A-495F-B0BF-65DE8637E8B6}" srcId="{53AFE47F-8650-480E-A961-41BB8CB4E6C8}" destId="{3D2BE210-0264-4BF4-ACD2-565630554EBA}" srcOrd="0" destOrd="0" parTransId="{F32A72AF-58A3-44F6-B669-08F5F1274530}" sibTransId="{D9FDFE68-70DF-46C9-9A54-DF579F07C403}"/>
    <dgm:cxn modelId="{9F3D6637-17AB-497A-B06B-F0E0B3979DAE}" srcId="{53AFE47F-8650-480E-A961-41BB8CB4E6C8}" destId="{DB0BC4AD-FE94-40F7-94FC-898C97E5D92F}" srcOrd="1" destOrd="0" parTransId="{73BB644C-5C35-4973-B334-387649C2EC4D}" sibTransId="{92CF16C6-5CC2-499E-A58F-DBBDA3F472B3}"/>
    <dgm:cxn modelId="{215D08E9-C551-4AFC-927D-7F11F908AFFE}" srcId="{027AF3F7-0ECD-496C-90C5-D3145890D831}" destId="{44DE144C-749F-4EB2-A735-5B20305AB527}" srcOrd="1" destOrd="0" parTransId="{23D69CCA-2F80-4C40-B0F8-251B0419342E}" sibTransId="{C7B238C1-004E-4F2D-B423-0324B3F071BA}"/>
    <dgm:cxn modelId="{E1C9328A-19CC-4285-A625-C1F1AF6D2A87}" type="presOf" srcId="{D1F9CE85-21B9-450A-B1D4-A0BFFA2913FD}" destId="{8455F5A3-4B39-45D7-989F-B696C3A6C8E8}" srcOrd="0" destOrd="0" presId="urn:microsoft.com/office/officeart/2005/8/layout/hierarchy2"/>
    <dgm:cxn modelId="{44A4F190-1359-4F61-A383-1A9511AA573E}" type="presOf" srcId="{F32A72AF-58A3-44F6-B669-08F5F1274530}" destId="{D4DE58B2-8F7E-46FC-A21B-2DE2DE3EECE1}" srcOrd="1" destOrd="0" presId="urn:microsoft.com/office/officeart/2005/8/layout/hierarchy2"/>
    <dgm:cxn modelId="{F1A0F144-A789-40EA-9361-0914D03847C8}" srcId="{6EE496FF-A430-4CA0-83E4-6F7917FFD8A4}" destId="{329E37EB-28C6-4843-B7CD-D334E983A0BA}" srcOrd="0" destOrd="0" parTransId="{7A03C996-B64E-49D6-9BE5-9C773CB090D9}" sibTransId="{B8465A8D-EA68-42C1-B367-7A8C226E6026}"/>
    <dgm:cxn modelId="{2ACEAEB4-3199-4741-BF0D-9ABC23E29970}" type="presOf" srcId="{8B631DE3-07F2-4E1E-8791-0CF7CB2152E0}" destId="{BDBA48E3-C356-4EDD-B200-D87F7A1AB139}" srcOrd="1" destOrd="0" presId="urn:microsoft.com/office/officeart/2005/8/layout/hierarchy2"/>
    <dgm:cxn modelId="{6909FEEC-610C-4FEE-850C-2AB1B7D8266D}" type="presOf" srcId="{C9B510FB-658B-4876-8B6D-7E69C7002E20}" destId="{54686296-9B9D-491D-BB16-3BA10ACB69C3}" srcOrd="0" destOrd="0" presId="urn:microsoft.com/office/officeart/2005/8/layout/hierarchy2"/>
    <dgm:cxn modelId="{97E5C2D3-76D3-4B8D-9249-333DCF020CCC}" type="presOf" srcId="{472C7DB1-5219-4A53-A6CD-0401D9AF5807}" destId="{D1B9AD23-FCCE-4B43-A660-545313810DB3}" srcOrd="0" destOrd="0" presId="urn:microsoft.com/office/officeart/2005/8/layout/hierarchy2"/>
    <dgm:cxn modelId="{8B4BC0E7-B3A0-4914-8219-1D321590EA4F}" type="presOf" srcId="{73BB644C-5C35-4973-B334-387649C2EC4D}" destId="{0AAD9721-C197-4140-994D-0117EA9E6A07}" srcOrd="1" destOrd="0" presId="urn:microsoft.com/office/officeart/2005/8/layout/hierarchy2"/>
    <dgm:cxn modelId="{4BE58EC0-0089-4CC6-83E6-AB4F7E931440}" type="presOf" srcId="{DB0BC4AD-FE94-40F7-94FC-898C97E5D92F}" destId="{188C7958-BBCE-47C4-A4A0-6951C68CFBE6}" srcOrd="0" destOrd="0" presId="urn:microsoft.com/office/officeart/2005/8/layout/hierarchy2"/>
    <dgm:cxn modelId="{4F111D11-8BA4-4CAB-9DBA-568BFE921265}" type="presOf" srcId="{73BB644C-5C35-4973-B334-387649C2EC4D}" destId="{577BB8F5-E803-427C-A05A-EAFB02173419}" srcOrd="0" destOrd="0" presId="urn:microsoft.com/office/officeart/2005/8/layout/hierarchy2"/>
    <dgm:cxn modelId="{B3748D81-24E5-4CB7-8BD5-C661D4E03196}" type="presOf" srcId="{6C83B125-6127-4066-8A9A-EE97B20D3DC2}" destId="{97C8098B-82EF-4A31-8058-0A5098F3A73F}" srcOrd="0" destOrd="0" presId="urn:microsoft.com/office/officeart/2005/8/layout/hierarchy2"/>
    <dgm:cxn modelId="{A442D9E8-9A0C-4E66-8D4A-E0E1C2EB9FAE}" type="presOf" srcId="{5492D5CE-3B1A-4258-B4BC-5E6926A99BBE}" destId="{2635DCC7-AB35-434E-ABE0-9EEDA4740FDF}" srcOrd="0" destOrd="0" presId="urn:microsoft.com/office/officeart/2005/8/layout/hierarchy2"/>
    <dgm:cxn modelId="{15A71D7A-84DE-46D4-93B3-28B9641AE0A7}" type="presOf" srcId="{8B631DE3-07F2-4E1E-8791-0CF7CB2152E0}" destId="{22DA3F24-DDD3-4630-AE97-F386EFF41C4D}" srcOrd="0" destOrd="0" presId="urn:microsoft.com/office/officeart/2005/8/layout/hierarchy2"/>
    <dgm:cxn modelId="{67728774-99DB-4214-B026-E4F8761867DB}" type="presOf" srcId="{53AFE47F-8650-480E-A961-41BB8CB4E6C8}" destId="{AE8CE582-7067-48DE-815D-F13B3EF5F282}" srcOrd="0" destOrd="0" presId="urn:microsoft.com/office/officeart/2005/8/layout/hierarchy2"/>
    <dgm:cxn modelId="{9BE68370-DE66-45CF-B6F5-F57BD20AD1B0}" type="presOf" srcId="{1224DDDC-D3AF-4B03-84BF-EC687EABEEB7}" destId="{D9E2DB4A-FA1F-40AF-BF0A-49FB81B3A061}" srcOrd="0" destOrd="0" presId="urn:microsoft.com/office/officeart/2005/8/layout/hierarchy2"/>
    <dgm:cxn modelId="{27CBA6A5-6521-4754-9F66-516A781B42D0}" type="presOf" srcId="{23D69CCA-2F80-4C40-B0F8-251B0419342E}" destId="{56D8FE54-FA0A-4BD7-9DF5-9BE25B709BA6}" srcOrd="1" destOrd="0" presId="urn:microsoft.com/office/officeart/2005/8/layout/hierarchy2"/>
    <dgm:cxn modelId="{0D78DF6E-5B5E-4EC3-BA89-0BAAFC2B5D4C}" type="presOf" srcId="{4D5DDA82-7484-4056-9465-C5644048016F}" destId="{5A3D8D66-0013-4A5D-AD9B-4CCDFE5756C8}" srcOrd="1" destOrd="0" presId="urn:microsoft.com/office/officeart/2005/8/layout/hierarchy2"/>
    <dgm:cxn modelId="{511826A2-8633-4E25-8189-8B031132625B}" type="presOf" srcId="{E2DB0150-300A-4558-91A2-372C93765B8B}" destId="{E91909F0-4D6B-4EE1-98D3-3BEC25B20E31}" srcOrd="1" destOrd="0" presId="urn:microsoft.com/office/officeart/2005/8/layout/hierarchy2"/>
    <dgm:cxn modelId="{38AEA681-9673-46FA-9B41-B966DB9D1E9A}" type="presOf" srcId="{3BFE31BB-85CD-47D6-A685-CDC7D0D1BBC6}" destId="{3F9228DC-D0E9-4126-9B63-5DC214CCCE6D}" srcOrd="0" destOrd="0" presId="urn:microsoft.com/office/officeart/2005/8/layout/hierarchy2"/>
    <dgm:cxn modelId="{84BEDC3F-36A5-4AE5-92BF-64CF40DD97FE}" srcId="{DB0BC4AD-FE94-40F7-94FC-898C97E5D92F}" destId="{1224DDDC-D3AF-4B03-84BF-EC687EABEEB7}" srcOrd="0" destOrd="0" parTransId="{F6B66E7B-BA8E-4988-B011-11D1C8D3B22E}" sibTransId="{B3579B14-F7EA-48FC-88BF-1B2898795B88}"/>
    <dgm:cxn modelId="{B3BD71DE-F1EE-45A9-BF35-207B62D478D7}" type="presOf" srcId="{B6B0581D-DA3B-49C5-BF5F-1C14B713787F}" destId="{C0EA45FE-93BF-4569-B81A-D377721F3980}" srcOrd="0" destOrd="0" presId="urn:microsoft.com/office/officeart/2005/8/layout/hierarchy2"/>
    <dgm:cxn modelId="{C8C60E99-5930-4BCD-8E9E-C674A9345C16}" type="presOf" srcId="{4BC74E27-27EC-4E87-BE88-BE3B86F9D9EF}" destId="{AD4C4970-24EE-4577-B039-AC2CB9E5AD0D}" srcOrd="0" destOrd="0" presId="urn:microsoft.com/office/officeart/2005/8/layout/hierarchy2"/>
    <dgm:cxn modelId="{6D37F0C8-02D6-48A7-A31F-CEF0DA5A454F}" srcId="{DB0BC4AD-FE94-40F7-94FC-898C97E5D92F}" destId="{EB7BFEC4-454A-4979-8A77-F20DD3391AFD}" srcOrd="1" destOrd="0" parTransId="{5492D5CE-3B1A-4258-B4BC-5E6926A99BBE}" sibTransId="{0E4F5DB5-F34B-4B00-9AC4-514B009D84B6}"/>
    <dgm:cxn modelId="{B136BE52-2970-45D6-8742-DB1D5303E370}" srcId="{21299CC6-7A08-4FE8-B334-99AAC90345D0}" destId="{D1F9CE85-21B9-450A-B1D4-A0BFFA2913FD}" srcOrd="0" destOrd="0" parTransId="{B7F0B608-5B62-40F5-B3AC-6F9A8CB0AE04}" sibTransId="{E02C1B62-2415-4F3C-9B59-9694E5CBC771}"/>
    <dgm:cxn modelId="{77797C20-CCA0-462B-9688-FF815E4CAE8A}" srcId="{53AFE47F-8650-480E-A961-41BB8CB4E6C8}" destId="{B6B0581D-DA3B-49C5-BF5F-1C14B713787F}" srcOrd="5" destOrd="0" parTransId="{B9001706-3243-4F22-9951-D7D261C75E0F}" sibTransId="{49AC04DF-323A-4C57-8B80-2E2FCD923C15}"/>
    <dgm:cxn modelId="{6A45448D-7A50-416D-9EAE-EF57746F2B9D}" type="presOf" srcId="{6EE496FF-A430-4CA0-83E4-6F7917FFD8A4}" destId="{6B286966-24C1-43CF-A3B0-F15176F7C0EB}" srcOrd="0" destOrd="0" presId="urn:microsoft.com/office/officeart/2005/8/layout/hierarchy2"/>
    <dgm:cxn modelId="{AB5271A3-66A1-428F-A4B3-74E1D05D6D5A}" srcId="{53AFE47F-8650-480E-A961-41BB8CB4E6C8}" destId="{027AF3F7-0ECD-496C-90C5-D3145890D831}" srcOrd="2" destOrd="0" parTransId="{4D5DDA82-7484-4056-9465-C5644048016F}" sibTransId="{6822C3F0-B0CF-4D09-9A60-87FA5A632F1E}"/>
    <dgm:cxn modelId="{A1BC7288-F37A-480D-82B5-D5A1370DFEC4}" type="presOf" srcId="{EB7BFEC4-454A-4979-8A77-F20DD3391AFD}" destId="{9E14C875-B7CF-40C2-B2F7-01BFB3727AD5}" srcOrd="0" destOrd="0" presId="urn:microsoft.com/office/officeart/2005/8/layout/hierarchy2"/>
    <dgm:cxn modelId="{E5BE021E-7A77-4413-BAA3-E163A2823F6E}" type="presOf" srcId="{B9001706-3243-4F22-9951-D7D261C75E0F}" destId="{319F4BCA-40A8-42DF-A49A-9C68E59FFA26}" srcOrd="0" destOrd="0" presId="urn:microsoft.com/office/officeart/2005/8/layout/hierarchy2"/>
    <dgm:cxn modelId="{C2799263-2CC3-4317-AE11-B870B3474102}" type="presOf" srcId="{027AF3F7-0ECD-496C-90C5-D3145890D831}" destId="{5564A727-478C-4978-8D4D-F47E142D768B}" srcOrd="0" destOrd="0" presId="urn:microsoft.com/office/officeart/2005/8/layout/hierarchy2"/>
    <dgm:cxn modelId="{B0431EA6-EFDB-4C18-8E8A-22EEFD37FD40}" type="presOf" srcId="{C9B510FB-658B-4876-8B6D-7E69C7002E20}" destId="{6B8E0A83-C11C-4FC4-8550-9852E5A65949}" srcOrd="1" destOrd="0" presId="urn:microsoft.com/office/officeart/2005/8/layout/hierarchy2"/>
    <dgm:cxn modelId="{FF84CD67-5C09-40F9-9B6A-DBA48658FC89}" type="presOf" srcId="{21299CC6-7A08-4FE8-B334-99AAC90345D0}" destId="{CB64DEC7-48A4-448F-AF29-D5AC28F8BA87}" srcOrd="0" destOrd="0" presId="urn:microsoft.com/office/officeart/2005/8/layout/hierarchy2"/>
    <dgm:cxn modelId="{A3EAFCF4-59D5-433A-BF0E-80CDCAF41D42}" type="presOf" srcId="{4D5DDA82-7484-4056-9465-C5644048016F}" destId="{5D7DD7C8-952B-4BD2-ACDF-AC41EA695935}" srcOrd="0" destOrd="0" presId="urn:microsoft.com/office/officeart/2005/8/layout/hierarchy2"/>
    <dgm:cxn modelId="{3D55DB3D-D827-4833-8703-096C9C7387E5}" type="presOf" srcId="{B7F0B608-5B62-40F5-B3AC-6F9A8CB0AE04}" destId="{0B1DD681-F459-4A9C-BDF7-B05CF19871DB}" srcOrd="1" destOrd="0" presId="urn:microsoft.com/office/officeart/2005/8/layout/hierarchy2"/>
    <dgm:cxn modelId="{E307E7C0-267A-4E2F-8AF2-BE3A442435CC}" type="presOf" srcId="{2E786E2C-F3D3-4FC6-B168-14DDF3157A81}" destId="{DF283F16-8900-49F9-AF39-DAA2EC38ABCE}" srcOrd="0" destOrd="0" presId="urn:microsoft.com/office/officeart/2005/8/layout/hierarchy2"/>
    <dgm:cxn modelId="{E3C0046C-E406-4196-8FC3-6080BCDD2A17}" type="presOf" srcId="{2BCBA112-45FF-4FC5-8CF3-547B28CA412C}" destId="{C60437B1-EA33-426D-B71A-5E20784A941B}" srcOrd="1" destOrd="0" presId="urn:microsoft.com/office/officeart/2005/8/layout/hierarchy2"/>
    <dgm:cxn modelId="{0E0AE16B-811B-4EA4-AECA-C490786F148F}" type="presOf" srcId="{23D69CCA-2F80-4C40-B0F8-251B0419342E}" destId="{84CBE967-F1C4-47F1-91A6-7E0A5BD6B47C}" srcOrd="0" destOrd="0" presId="urn:microsoft.com/office/officeart/2005/8/layout/hierarchy2"/>
    <dgm:cxn modelId="{D7A7C136-EAB6-417F-B3F3-24344189E00D}" srcId="{53AFE47F-8650-480E-A961-41BB8CB4E6C8}" destId="{21299CC6-7A08-4FE8-B334-99AAC90345D0}" srcOrd="3" destOrd="0" parTransId="{8B631DE3-07F2-4E1E-8791-0CF7CB2152E0}" sibTransId="{DFE777A9-2AE6-4D38-8A8F-326557438A52}"/>
    <dgm:cxn modelId="{37AC8002-80A7-4428-A1B7-F90A431ECFE6}" type="presOf" srcId="{5C97A749-46F1-4BDF-B0AA-565EFCE3F751}" destId="{9F0A4459-5F8C-4CB7-97BB-1B1F8CC19FB0}" srcOrd="1" destOrd="0" presId="urn:microsoft.com/office/officeart/2005/8/layout/hierarchy2"/>
    <dgm:cxn modelId="{0494F620-77C2-4EA3-BF41-30B9B41B0258}" type="presOf" srcId="{B7F0B608-5B62-40F5-B3AC-6F9A8CB0AE04}" destId="{094BB924-5764-4DCC-BC15-FF1753CDD4A3}" srcOrd="0" destOrd="0" presId="urn:microsoft.com/office/officeart/2005/8/layout/hierarchy2"/>
    <dgm:cxn modelId="{D751DAAB-C58E-45A0-8BE9-5E852BF55C25}" type="presOf" srcId="{E2DB0150-300A-4558-91A2-372C93765B8B}" destId="{4290014B-EE04-4542-A2AD-724E82E3091D}" srcOrd="0" destOrd="0" presId="urn:microsoft.com/office/officeart/2005/8/layout/hierarchy2"/>
    <dgm:cxn modelId="{E977FACC-C7D0-4A70-BC14-D73D912FF056}" srcId="{53AFE47F-8650-480E-A961-41BB8CB4E6C8}" destId="{6EE496FF-A430-4CA0-83E4-6F7917FFD8A4}" srcOrd="4" destOrd="0" parTransId="{2E786E2C-F3D3-4FC6-B168-14DDF3157A81}" sibTransId="{EBD85384-5263-4220-8E95-DE13B5DD1863}"/>
    <dgm:cxn modelId="{F618131A-4217-492C-ACA3-20C82C46BE45}" srcId="{3D2BE210-0264-4BF4-ACD2-565630554EBA}" destId="{3BFE31BB-85CD-47D6-A685-CDC7D0D1BBC6}" srcOrd="0" destOrd="0" parTransId="{5C97A749-46F1-4BDF-B0AA-565EFCE3F751}" sibTransId="{D6BC2288-5CDF-4EEA-8565-EF4D20BB96FD}"/>
    <dgm:cxn modelId="{360719BD-89C6-49BB-AE22-916E5F47E156}" type="presOf" srcId="{F6B66E7B-BA8E-4988-B011-11D1C8D3B22E}" destId="{FC2B2D23-7CA0-424A-9B14-D6D663EB4A63}" srcOrd="1" destOrd="0" presId="urn:microsoft.com/office/officeart/2005/8/layout/hierarchy2"/>
    <dgm:cxn modelId="{C5F8356C-33C7-4038-9328-2EBD7B02314B}" srcId="{B6B0581D-DA3B-49C5-BF5F-1C14B713787F}" destId="{851BEF2D-BFE0-47C9-8EC0-13D5E94E1C1B}" srcOrd="0" destOrd="0" parTransId="{2BCBA112-45FF-4FC5-8CF3-547B28CA412C}" sibTransId="{1701E0AD-6ED3-4138-AC20-3FCB8DDCCD12}"/>
    <dgm:cxn modelId="{C7633B70-7184-49A1-BFC5-14A5B2C9B162}" type="presOf" srcId="{2E786E2C-F3D3-4FC6-B168-14DDF3157A81}" destId="{282D44AB-E338-4F0C-81E7-1B4E8E6AF4AE}" srcOrd="1" destOrd="0" presId="urn:microsoft.com/office/officeart/2005/8/layout/hierarchy2"/>
    <dgm:cxn modelId="{592FD2E0-6A02-40EA-8558-6EAF7EAF32F9}" type="presOf" srcId="{44DE144C-749F-4EB2-A735-5B20305AB527}" destId="{A7C5B833-20AE-483F-AD00-4F7713F91D78}" srcOrd="0" destOrd="0" presId="urn:microsoft.com/office/officeart/2005/8/layout/hierarchy2"/>
    <dgm:cxn modelId="{FB4F4E54-110E-48B8-BB40-26F5062A3094}" type="presOf" srcId="{F6B66E7B-BA8E-4988-B011-11D1C8D3B22E}" destId="{5F970417-B34D-47C9-B7FD-E7E9183E494F}" srcOrd="0" destOrd="0" presId="urn:microsoft.com/office/officeart/2005/8/layout/hierarchy2"/>
    <dgm:cxn modelId="{CE91BB4B-2E84-4DD2-BEE2-D84443810B66}" type="presOf" srcId="{329E37EB-28C6-4843-B7CD-D334E983A0BA}" destId="{C2574874-8E35-41CE-9CA2-85B4B78B8E47}" srcOrd="0" destOrd="0" presId="urn:microsoft.com/office/officeart/2005/8/layout/hierarchy2"/>
    <dgm:cxn modelId="{ECD9F41C-513F-4C1D-AF4B-0C03445A1BE2}" type="presOf" srcId="{851BEF2D-BFE0-47C9-8EC0-13D5E94E1C1B}" destId="{94A4F2CE-0830-43A4-8D41-F09DF4D9A9E5}" srcOrd="0" destOrd="0" presId="urn:microsoft.com/office/officeart/2005/8/layout/hierarchy2"/>
    <dgm:cxn modelId="{F036CE21-AA7A-4FAC-B0A6-1C1447CDDD39}" type="presOf" srcId="{5492D5CE-3B1A-4258-B4BC-5E6926A99BBE}" destId="{86C89256-5609-410D-A412-27E454EC36AC}" srcOrd="1" destOrd="0" presId="urn:microsoft.com/office/officeart/2005/8/layout/hierarchy2"/>
    <dgm:cxn modelId="{A6E245E0-8E92-45B0-AADF-CC629BAF2B73}" type="presParOf" srcId="{D1B9AD23-FCCE-4B43-A660-545313810DB3}" destId="{E753C966-B0D2-42A7-B5A6-7929CB19A194}" srcOrd="0" destOrd="0" presId="urn:microsoft.com/office/officeart/2005/8/layout/hierarchy2"/>
    <dgm:cxn modelId="{434121C7-8DAA-4DEE-B45E-9B7E9574DE23}" type="presParOf" srcId="{E753C966-B0D2-42A7-B5A6-7929CB19A194}" destId="{AE8CE582-7067-48DE-815D-F13B3EF5F282}" srcOrd="0" destOrd="0" presId="urn:microsoft.com/office/officeart/2005/8/layout/hierarchy2"/>
    <dgm:cxn modelId="{0A220884-4DCA-4724-B5CF-1B1AFE86A13B}" type="presParOf" srcId="{E753C966-B0D2-42A7-B5A6-7929CB19A194}" destId="{31DC7549-76F6-4A74-AA72-7CD07E390F8C}" srcOrd="1" destOrd="0" presId="urn:microsoft.com/office/officeart/2005/8/layout/hierarchy2"/>
    <dgm:cxn modelId="{B2933D6F-EC35-4E81-8910-E0F446A51184}" type="presParOf" srcId="{31DC7549-76F6-4A74-AA72-7CD07E390F8C}" destId="{2495E480-560F-4C46-8B1A-FE4DD86A6DFD}" srcOrd="0" destOrd="0" presId="urn:microsoft.com/office/officeart/2005/8/layout/hierarchy2"/>
    <dgm:cxn modelId="{BECEE6BA-C3E5-4C63-877E-291026F13037}" type="presParOf" srcId="{2495E480-560F-4C46-8B1A-FE4DD86A6DFD}" destId="{D4DE58B2-8F7E-46FC-A21B-2DE2DE3EECE1}" srcOrd="0" destOrd="0" presId="urn:microsoft.com/office/officeart/2005/8/layout/hierarchy2"/>
    <dgm:cxn modelId="{E94685DD-CB4F-4B98-A4E6-1C1B10E8F24C}" type="presParOf" srcId="{31DC7549-76F6-4A74-AA72-7CD07E390F8C}" destId="{2770D83A-C6DB-4FE5-A739-045811FA9F3D}" srcOrd="1" destOrd="0" presId="urn:microsoft.com/office/officeart/2005/8/layout/hierarchy2"/>
    <dgm:cxn modelId="{7C8B198D-097A-4376-935A-6C70087900E8}" type="presParOf" srcId="{2770D83A-C6DB-4FE5-A739-045811FA9F3D}" destId="{4D61A08A-1EA9-4914-BA6E-4F2D9CDC0C7D}" srcOrd="0" destOrd="0" presId="urn:microsoft.com/office/officeart/2005/8/layout/hierarchy2"/>
    <dgm:cxn modelId="{AB2207CF-586E-4B77-8D62-5C569AA59652}" type="presParOf" srcId="{2770D83A-C6DB-4FE5-A739-045811FA9F3D}" destId="{1E49C936-FC93-447B-9A9F-AE7B6C37C11A}" srcOrd="1" destOrd="0" presId="urn:microsoft.com/office/officeart/2005/8/layout/hierarchy2"/>
    <dgm:cxn modelId="{6DECF403-A634-4B9B-8041-8C827C668806}" type="presParOf" srcId="{1E49C936-FC93-447B-9A9F-AE7B6C37C11A}" destId="{5972F9B6-9F72-4E7C-AA4A-6A36E2E3B454}" srcOrd="0" destOrd="0" presId="urn:microsoft.com/office/officeart/2005/8/layout/hierarchy2"/>
    <dgm:cxn modelId="{187F29F8-0CA1-46E2-B19D-41E6289EDC86}" type="presParOf" srcId="{5972F9B6-9F72-4E7C-AA4A-6A36E2E3B454}" destId="{9F0A4459-5F8C-4CB7-97BB-1B1F8CC19FB0}" srcOrd="0" destOrd="0" presId="urn:microsoft.com/office/officeart/2005/8/layout/hierarchy2"/>
    <dgm:cxn modelId="{D91B0F3F-E87A-41BE-9B3D-FA90DCE73C1F}" type="presParOf" srcId="{1E49C936-FC93-447B-9A9F-AE7B6C37C11A}" destId="{7668CEEC-5B51-42EF-A09D-F8A30DCB651F}" srcOrd="1" destOrd="0" presId="urn:microsoft.com/office/officeart/2005/8/layout/hierarchy2"/>
    <dgm:cxn modelId="{E5F9469C-FA35-42AC-AFE9-6CCA633E5C96}" type="presParOf" srcId="{7668CEEC-5B51-42EF-A09D-F8A30DCB651F}" destId="{3F9228DC-D0E9-4126-9B63-5DC214CCCE6D}" srcOrd="0" destOrd="0" presId="urn:microsoft.com/office/officeart/2005/8/layout/hierarchy2"/>
    <dgm:cxn modelId="{85584B4B-61B9-4620-B630-96172AD00138}" type="presParOf" srcId="{7668CEEC-5B51-42EF-A09D-F8A30DCB651F}" destId="{6C3E39F4-237B-446E-B3A1-51A86DD2122F}" srcOrd="1" destOrd="0" presId="urn:microsoft.com/office/officeart/2005/8/layout/hierarchy2"/>
    <dgm:cxn modelId="{C6111E91-E612-4A01-9938-403370C78A94}" type="presParOf" srcId="{31DC7549-76F6-4A74-AA72-7CD07E390F8C}" destId="{577BB8F5-E803-427C-A05A-EAFB02173419}" srcOrd="2" destOrd="0" presId="urn:microsoft.com/office/officeart/2005/8/layout/hierarchy2"/>
    <dgm:cxn modelId="{8F520F57-7EC7-45C2-81E2-B1EB91CAE4A6}" type="presParOf" srcId="{577BB8F5-E803-427C-A05A-EAFB02173419}" destId="{0AAD9721-C197-4140-994D-0117EA9E6A07}" srcOrd="0" destOrd="0" presId="urn:microsoft.com/office/officeart/2005/8/layout/hierarchy2"/>
    <dgm:cxn modelId="{FAC5F859-12BA-47C6-B015-A07EF343CBED}" type="presParOf" srcId="{31DC7549-76F6-4A74-AA72-7CD07E390F8C}" destId="{261FB423-8FD2-4E55-8533-E0C5DFBE71F9}" srcOrd="3" destOrd="0" presId="urn:microsoft.com/office/officeart/2005/8/layout/hierarchy2"/>
    <dgm:cxn modelId="{EBC00DA2-22C4-4EDC-9A06-7E1F955E09F4}" type="presParOf" srcId="{261FB423-8FD2-4E55-8533-E0C5DFBE71F9}" destId="{188C7958-BBCE-47C4-A4A0-6951C68CFBE6}" srcOrd="0" destOrd="0" presId="urn:microsoft.com/office/officeart/2005/8/layout/hierarchy2"/>
    <dgm:cxn modelId="{F758318A-48E8-48C4-9017-0D5194E57847}" type="presParOf" srcId="{261FB423-8FD2-4E55-8533-E0C5DFBE71F9}" destId="{DC9682B8-57CB-4900-8902-5E70A8D64275}" srcOrd="1" destOrd="0" presId="urn:microsoft.com/office/officeart/2005/8/layout/hierarchy2"/>
    <dgm:cxn modelId="{02796D81-A754-446A-8D7E-8DA0330A475E}" type="presParOf" srcId="{DC9682B8-57CB-4900-8902-5E70A8D64275}" destId="{5F970417-B34D-47C9-B7FD-E7E9183E494F}" srcOrd="0" destOrd="0" presId="urn:microsoft.com/office/officeart/2005/8/layout/hierarchy2"/>
    <dgm:cxn modelId="{80803853-E8BB-437F-B065-11BDC06F1503}" type="presParOf" srcId="{5F970417-B34D-47C9-B7FD-E7E9183E494F}" destId="{FC2B2D23-7CA0-424A-9B14-D6D663EB4A63}" srcOrd="0" destOrd="0" presId="urn:microsoft.com/office/officeart/2005/8/layout/hierarchy2"/>
    <dgm:cxn modelId="{C8B41F0C-78B9-4511-921D-B14F3EC6EFAC}" type="presParOf" srcId="{DC9682B8-57CB-4900-8902-5E70A8D64275}" destId="{35F685B7-3B64-48C6-BE92-B6CEBF1780F4}" srcOrd="1" destOrd="0" presId="urn:microsoft.com/office/officeart/2005/8/layout/hierarchy2"/>
    <dgm:cxn modelId="{607CB974-33A3-4374-B95B-11AE9314AB3D}" type="presParOf" srcId="{35F685B7-3B64-48C6-BE92-B6CEBF1780F4}" destId="{D9E2DB4A-FA1F-40AF-BF0A-49FB81B3A061}" srcOrd="0" destOrd="0" presId="urn:microsoft.com/office/officeart/2005/8/layout/hierarchy2"/>
    <dgm:cxn modelId="{33260054-D9B9-4536-BA2B-B4C688D093B0}" type="presParOf" srcId="{35F685B7-3B64-48C6-BE92-B6CEBF1780F4}" destId="{E0A34BB8-D097-40E6-9EC5-EBFA4135181A}" srcOrd="1" destOrd="0" presId="urn:microsoft.com/office/officeart/2005/8/layout/hierarchy2"/>
    <dgm:cxn modelId="{BC030FFB-92E9-4FBD-8031-61B637636460}" type="presParOf" srcId="{DC9682B8-57CB-4900-8902-5E70A8D64275}" destId="{2635DCC7-AB35-434E-ABE0-9EEDA4740FDF}" srcOrd="2" destOrd="0" presId="urn:microsoft.com/office/officeart/2005/8/layout/hierarchy2"/>
    <dgm:cxn modelId="{2230FCB9-605E-44A5-BFDE-A00016871496}" type="presParOf" srcId="{2635DCC7-AB35-434E-ABE0-9EEDA4740FDF}" destId="{86C89256-5609-410D-A412-27E454EC36AC}" srcOrd="0" destOrd="0" presId="urn:microsoft.com/office/officeart/2005/8/layout/hierarchy2"/>
    <dgm:cxn modelId="{3FAD349B-A325-4DC8-906C-96065F8856FB}" type="presParOf" srcId="{DC9682B8-57CB-4900-8902-5E70A8D64275}" destId="{083CCB66-2FCF-4F5B-9DC2-3E6405EF9DB3}" srcOrd="3" destOrd="0" presId="urn:microsoft.com/office/officeart/2005/8/layout/hierarchy2"/>
    <dgm:cxn modelId="{CB70EC7C-E050-42A0-B0AD-3E941A863858}" type="presParOf" srcId="{083CCB66-2FCF-4F5B-9DC2-3E6405EF9DB3}" destId="{9E14C875-B7CF-40C2-B2F7-01BFB3727AD5}" srcOrd="0" destOrd="0" presId="urn:microsoft.com/office/officeart/2005/8/layout/hierarchy2"/>
    <dgm:cxn modelId="{0A7ECFFA-4E16-4DEB-BD79-53CC5B044389}" type="presParOf" srcId="{083CCB66-2FCF-4F5B-9DC2-3E6405EF9DB3}" destId="{27584855-F848-4A6A-AD6A-3A4F56098C9D}" srcOrd="1" destOrd="0" presId="urn:microsoft.com/office/officeart/2005/8/layout/hierarchy2"/>
    <dgm:cxn modelId="{7D96CFEE-C29F-4812-B351-F361EBD31338}" type="presParOf" srcId="{31DC7549-76F6-4A74-AA72-7CD07E390F8C}" destId="{5D7DD7C8-952B-4BD2-ACDF-AC41EA695935}" srcOrd="4" destOrd="0" presId="urn:microsoft.com/office/officeart/2005/8/layout/hierarchy2"/>
    <dgm:cxn modelId="{6C643750-EFF1-4054-9D76-F31552E9D0BE}" type="presParOf" srcId="{5D7DD7C8-952B-4BD2-ACDF-AC41EA695935}" destId="{5A3D8D66-0013-4A5D-AD9B-4CCDFE5756C8}" srcOrd="0" destOrd="0" presId="urn:microsoft.com/office/officeart/2005/8/layout/hierarchy2"/>
    <dgm:cxn modelId="{1243370B-36FD-4F9F-9A8D-9A22296E9F57}" type="presParOf" srcId="{31DC7549-76F6-4A74-AA72-7CD07E390F8C}" destId="{89406292-E6FC-4858-AEB3-30348E253F09}" srcOrd="5" destOrd="0" presId="urn:microsoft.com/office/officeart/2005/8/layout/hierarchy2"/>
    <dgm:cxn modelId="{39D2F8E8-69AA-4389-88E6-CFEA686D6EA1}" type="presParOf" srcId="{89406292-E6FC-4858-AEB3-30348E253F09}" destId="{5564A727-478C-4978-8D4D-F47E142D768B}" srcOrd="0" destOrd="0" presId="urn:microsoft.com/office/officeart/2005/8/layout/hierarchy2"/>
    <dgm:cxn modelId="{CBE2649F-ACFA-4CDF-B7D0-DB8CB0E91DB1}" type="presParOf" srcId="{89406292-E6FC-4858-AEB3-30348E253F09}" destId="{94B7D465-13EF-4B65-9C23-249218418497}" srcOrd="1" destOrd="0" presId="urn:microsoft.com/office/officeart/2005/8/layout/hierarchy2"/>
    <dgm:cxn modelId="{2104417F-CEA6-430C-9B84-749B0746D146}" type="presParOf" srcId="{94B7D465-13EF-4B65-9C23-249218418497}" destId="{4290014B-EE04-4542-A2AD-724E82E3091D}" srcOrd="0" destOrd="0" presId="urn:microsoft.com/office/officeart/2005/8/layout/hierarchy2"/>
    <dgm:cxn modelId="{A929A577-6E68-4492-86D9-3D4CCE9172FB}" type="presParOf" srcId="{4290014B-EE04-4542-A2AD-724E82E3091D}" destId="{E91909F0-4D6B-4EE1-98D3-3BEC25B20E31}" srcOrd="0" destOrd="0" presId="urn:microsoft.com/office/officeart/2005/8/layout/hierarchy2"/>
    <dgm:cxn modelId="{B1A0F3CB-E998-45BB-A223-0F31B686CA34}" type="presParOf" srcId="{94B7D465-13EF-4B65-9C23-249218418497}" destId="{53B31A7D-2291-46A2-B02B-9DCF41E595E1}" srcOrd="1" destOrd="0" presId="urn:microsoft.com/office/officeart/2005/8/layout/hierarchy2"/>
    <dgm:cxn modelId="{31544059-A2BC-4E4D-8018-A8BD8E1DF4BE}" type="presParOf" srcId="{53B31A7D-2291-46A2-B02B-9DCF41E595E1}" destId="{97C8098B-82EF-4A31-8058-0A5098F3A73F}" srcOrd="0" destOrd="0" presId="urn:microsoft.com/office/officeart/2005/8/layout/hierarchy2"/>
    <dgm:cxn modelId="{5120F85F-52C0-490F-B128-06A508518C63}" type="presParOf" srcId="{53B31A7D-2291-46A2-B02B-9DCF41E595E1}" destId="{3926BC1B-B1A3-4A25-BAE7-89DF73EBFDBC}" srcOrd="1" destOrd="0" presId="urn:microsoft.com/office/officeart/2005/8/layout/hierarchy2"/>
    <dgm:cxn modelId="{7AE5B1B0-3FA0-404E-B324-9C87E48E5B89}" type="presParOf" srcId="{94B7D465-13EF-4B65-9C23-249218418497}" destId="{84CBE967-F1C4-47F1-91A6-7E0A5BD6B47C}" srcOrd="2" destOrd="0" presId="urn:microsoft.com/office/officeart/2005/8/layout/hierarchy2"/>
    <dgm:cxn modelId="{52E7B339-7F18-4242-B75B-EAED07828581}" type="presParOf" srcId="{84CBE967-F1C4-47F1-91A6-7E0A5BD6B47C}" destId="{56D8FE54-FA0A-4BD7-9DF5-9BE25B709BA6}" srcOrd="0" destOrd="0" presId="urn:microsoft.com/office/officeart/2005/8/layout/hierarchy2"/>
    <dgm:cxn modelId="{D19B552D-C149-4E32-BDBF-1725F430C490}" type="presParOf" srcId="{94B7D465-13EF-4B65-9C23-249218418497}" destId="{4D6BAECB-0EA0-4ABC-B361-F8A898BB3C3D}" srcOrd="3" destOrd="0" presId="urn:microsoft.com/office/officeart/2005/8/layout/hierarchy2"/>
    <dgm:cxn modelId="{52B17505-DEDE-47D9-A595-1AAA2F7243E9}" type="presParOf" srcId="{4D6BAECB-0EA0-4ABC-B361-F8A898BB3C3D}" destId="{A7C5B833-20AE-483F-AD00-4F7713F91D78}" srcOrd="0" destOrd="0" presId="urn:microsoft.com/office/officeart/2005/8/layout/hierarchy2"/>
    <dgm:cxn modelId="{BED11957-A18E-4EEF-A2A7-DDF9771CA6DD}" type="presParOf" srcId="{4D6BAECB-0EA0-4ABC-B361-F8A898BB3C3D}" destId="{DF5D3C9F-216F-428E-99BB-84FB9F3CF817}" srcOrd="1" destOrd="0" presId="urn:microsoft.com/office/officeart/2005/8/layout/hierarchy2"/>
    <dgm:cxn modelId="{DF27AE04-B711-4B09-953B-26A2E233FB61}" type="presParOf" srcId="{31DC7549-76F6-4A74-AA72-7CD07E390F8C}" destId="{22DA3F24-DDD3-4630-AE97-F386EFF41C4D}" srcOrd="6" destOrd="0" presId="urn:microsoft.com/office/officeart/2005/8/layout/hierarchy2"/>
    <dgm:cxn modelId="{97EA8B09-F6D4-4193-885A-B8DB0C9308E1}" type="presParOf" srcId="{22DA3F24-DDD3-4630-AE97-F386EFF41C4D}" destId="{BDBA48E3-C356-4EDD-B200-D87F7A1AB139}" srcOrd="0" destOrd="0" presId="urn:microsoft.com/office/officeart/2005/8/layout/hierarchy2"/>
    <dgm:cxn modelId="{594DB195-A218-4D70-BFD3-03714D6EB5A5}" type="presParOf" srcId="{31DC7549-76F6-4A74-AA72-7CD07E390F8C}" destId="{D8CBE6A9-0E30-4A88-A741-0F04452ABEFE}" srcOrd="7" destOrd="0" presId="urn:microsoft.com/office/officeart/2005/8/layout/hierarchy2"/>
    <dgm:cxn modelId="{2E219159-253E-447C-A6B3-D698A0A419D3}" type="presParOf" srcId="{D8CBE6A9-0E30-4A88-A741-0F04452ABEFE}" destId="{CB64DEC7-48A4-448F-AF29-D5AC28F8BA87}" srcOrd="0" destOrd="0" presId="urn:microsoft.com/office/officeart/2005/8/layout/hierarchy2"/>
    <dgm:cxn modelId="{90C9CDDA-E204-4FAF-ACC7-760F5A9F56BD}" type="presParOf" srcId="{D8CBE6A9-0E30-4A88-A741-0F04452ABEFE}" destId="{66412205-AB31-4706-BEC3-3716DDE9C163}" srcOrd="1" destOrd="0" presId="urn:microsoft.com/office/officeart/2005/8/layout/hierarchy2"/>
    <dgm:cxn modelId="{3510EB8D-6E4B-4269-A1A9-AEB503965236}" type="presParOf" srcId="{66412205-AB31-4706-BEC3-3716DDE9C163}" destId="{094BB924-5764-4DCC-BC15-FF1753CDD4A3}" srcOrd="0" destOrd="0" presId="urn:microsoft.com/office/officeart/2005/8/layout/hierarchy2"/>
    <dgm:cxn modelId="{C28C658A-A04E-4727-982E-3A5FE7645146}" type="presParOf" srcId="{094BB924-5764-4DCC-BC15-FF1753CDD4A3}" destId="{0B1DD681-F459-4A9C-BDF7-B05CF19871DB}" srcOrd="0" destOrd="0" presId="urn:microsoft.com/office/officeart/2005/8/layout/hierarchy2"/>
    <dgm:cxn modelId="{3EA875D3-3BD6-452F-9369-3F070179D66A}" type="presParOf" srcId="{66412205-AB31-4706-BEC3-3716DDE9C163}" destId="{98A47591-7134-4FA8-BB41-D522AB576CA8}" srcOrd="1" destOrd="0" presId="urn:microsoft.com/office/officeart/2005/8/layout/hierarchy2"/>
    <dgm:cxn modelId="{F1D59916-5313-4987-B1F4-DDD40BCB04F6}" type="presParOf" srcId="{98A47591-7134-4FA8-BB41-D522AB576CA8}" destId="{8455F5A3-4B39-45D7-989F-B696C3A6C8E8}" srcOrd="0" destOrd="0" presId="urn:microsoft.com/office/officeart/2005/8/layout/hierarchy2"/>
    <dgm:cxn modelId="{4CBA5B7A-6ECF-4B74-9978-11CC02E2E5D5}" type="presParOf" srcId="{98A47591-7134-4FA8-BB41-D522AB576CA8}" destId="{18E298B4-8D06-487D-9BFD-C59979D12393}" srcOrd="1" destOrd="0" presId="urn:microsoft.com/office/officeart/2005/8/layout/hierarchy2"/>
    <dgm:cxn modelId="{58791020-CAD0-41F0-BF09-807C49C859C6}" type="presParOf" srcId="{31DC7549-76F6-4A74-AA72-7CD07E390F8C}" destId="{DF283F16-8900-49F9-AF39-DAA2EC38ABCE}" srcOrd="8" destOrd="0" presId="urn:microsoft.com/office/officeart/2005/8/layout/hierarchy2"/>
    <dgm:cxn modelId="{D971D6CD-D556-4B9B-9474-09DA961C21C9}" type="presParOf" srcId="{DF283F16-8900-49F9-AF39-DAA2EC38ABCE}" destId="{282D44AB-E338-4F0C-81E7-1B4E8E6AF4AE}" srcOrd="0" destOrd="0" presId="urn:microsoft.com/office/officeart/2005/8/layout/hierarchy2"/>
    <dgm:cxn modelId="{730533B0-FD4B-47CE-8BA9-5F5F75927413}" type="presParOf" srcId="{31DC7549-76F6-4A74-AA72-7CD07E390F8C}" destId="{6791EBD3-FD72-407A-8AAC-2B03CD550ACF}" srcOrd="9" destOrd="0" presId="urn:microsoft.com/office/officeart/2005/8/layout/hierarchy2"/>
    <dgm:cxn modelId="{32A5CF0F-601C-4850-BF67-481B97EF19B3}" type="presParOf" srcId="{6791EBD3-FD72-407A-8AAC-2B03CD550ACF}" destId="{6B286966-24C1-43CF-A3B0-F15176F7C0EB}" srcOrd="0" destOrd="0" presId="urn:microsoft.com/office/officeart/2005/8/layout/hierarchy2"/>
    <dgm:cxn modelId="{DF9E34B4-03D8-4DCC-8B3C-B783CBA7B2DD}" type="presParOf" srcId="{6791EBD3-FD72-407A-8AAC-2B03CD550ACF}" destId="{BE1C21B5-B1CB-4156-BD59-5323FA375880}" srcOrd="1" destOrd="0" presId="urn:microsoft.com/office/officeart/2005/8/layout/hierarchy2"/>
    <dgm:cxn modelId="{5D4CE949-5816-45E4-9078-48DE0D9108D4}" type="presParOf" srcId="{BE1C21B5-B1CB-4156-BD59-5323FA375880}" destId="{54338CAD-2DB2-4D28-A73A-083E6861943B}" srcOrd="0" destOrd="0" presId="urn:microsoft.com/office/officeart/2005/8/layout/hierarchy2"/>
    <dgm:cxn modelId="{F274EDA4-55CE-49C7-932C-AFDAADC90553}" type="presParOf" srcId="{54338CAD-2DB2-4D28-A73A-083E6861943B}" destId="{0E629BD2-9F8F-4F60-BD1F-3E176CCA6CCC}" srcOrd="0" destOrd="0" presId="urn:microsoft.com/office/officeart/2005/8/layout/hierarchy2"/>
    <dgm:cxn modelId="{92F1B27F-ED6A-4FF4-8CEC-8924B8787284}" type="presParOf" srcId="{BE1C21B5-B1CB-4156-BD59-5323FA375880}" destId="{1D402FB7-ADAD-47D3-B316-A0094C7601D8}" srcOrd="1" destOrd="0" presId="urn:microsoft.com/office/officeart/2005/8/layout/hierarchy2"/>
    <dgm:cxn modelId="{D2E862E6-C3B0-434D-9A5F-6573AFBB28A1}" type="presParOf" srcId="{1D402FB7-ADAD-47D3-B316-A0094C7601D8}" destId="{C2574874-8E35-41CE-9CA2-85B4B78B8E47}" srcOrd="0" destOrd="0" presId="urn:microsoft.com/office/officeart/2005/8/layout/hierarchy2"/>
    <dgm:cxn modelId="{F561E015-24EA-43AD-9897-E760DB3946BF}" type="presParOf" srcId="{1D402FB7-ADAD-47D3-B316-A0094C7601D8}" destId="{8BA63CE0-BB62-4AC0-8F6D-713A016E9C70}" srcOrd="1" destOrd="0" presId="urn:microsoft.com/office/officeart/2005/8/layout/hierarchy2"/>
    <dgm:cxn modelId="{2D8A7FA5-9070-4092-B468-CA8C713EB9F3}" type="presParOf" srcId="{BE1C21B5-B1CB-4156-BD59-5323FA375880}" destId="{54686296-9B9D-491D-BB16-3BA10ACB69C3}" srcOrd="2" destOrd="0" presId="urn:microsoft.com/office/officeart/2005/8/layout/hierarchy2"/>
    <dgm:cxn modelId="{9155E17A-5961-4559-BE6B-382048F89749}" type="presParOf" srcId="{54686296-9B9D-491D-BB16-3BA10ACB69C3}" destId="{6B8E0A83-C11C-4FC4-8550-9852E5A65949}" srcOrd="0" destOrd="0" presId="urn:microsoft.com/office/officeart/2005/8/layout/hierarchy2"/>
    <dgm:cxn modelId="{48B3E2F4-A814-4F81-8745-A31195D17EEA}" type="presParOf" srcId="{BE1C21B5-B1CB-4156-BD59-5323FA375880}" destId="{FF69DB40-E2D9-46B2-AA74-992794486DA1}" srcOrd="3" destOrd="0" presId="urn:microsoft.com/office/officeart/2005/8/layout/hierarchy2"/>
    <dgm:cxn modelId="{A3FFBB22-698C-45BF-AC03-CB7927E97B75}" type="presParOf" srcId="{FF69DB40-E2D9-46B2-AA74-992794486DA1}" destId="{AD4C4970-24EE-4577-B039-AC2CB9E5AD0D}" srcOrd="0" destOrd="0" presId="urn:microsoft.com/office/officeart/2005/8/layout/hierarchy2"/>
    <dgm:cxn modelId="{66FFE326-DBEF-4B0F-804A-803A6ACF5A21}" type="presParOf" srcId="{FF69DB40-E2D9-46B2-AA74-992794486DA1}" destId="{0CA1EB84-2864-4A0A-9621-88A6B53569A0}" srcOrd="1" destOrd="0" presId="urn:microsoft.com/office/officeart/2005/8/layout/hierarchy2"/>
    <dgm:cxn modelId="{7281DF93-617F-4CF4-9505-8F4565025621}" type="presParOf" srcId="{31DC7549-76F6-4A74-AA72-7CD07E390F8C}" destId="{319F4BCA-40A8-42DF-A49A-9C68E59FFA26}" srcOrd="10" destOrd="0" presId="urn:microsoft.com/office/officeart/2005/8/layout/hierarchy2"/>
    <dgm:cxn modelId="{937EFDAA-A9D1-43E8-A668-489C2C893ED0}" type="presParOf" srcId="{319F4BCA-40A8-42DF-A49A-9C68E59FFA26}" destId="{62318A53-B995-4F1D-B90D-D052CF25DB41}" srcOrd="0" destOrd="0" presId="urn:microsoft.com/office/officeart/2005/8/layout/hierarchy2"/>
    <dgm:cxn modelId="{CC166025-8382-422F-8171-E3486034D5B9}" type="presParOf" srcId="{31DC7549-76F6-4A74-AA72-7CD07E390F8C}" destId="{29EC8895-D551-4DDC-BB63-A3397DA1EEE0}" srcOrd="11" destOrd="0" presId="urn:microsoft.com/office/officeart/2005/8/layout/hierarchy2"/>
    <dgm:cxn modelId="{5277A5E4-1A95-4843-A2CB-D8E97D385A12}" type="presParOf" srcId="{29EC8895-D551-4DDC-BB63-A3397DA1EEE0}" destId="{C0EA45FE-93BF-4569-B81A-D377721F3980}" srcOrd="0" destOrd="0" presId="urn:microsoft.com/office/officeart/2005/8/layout/hierarchy2"/>
    <dgm:cxn modelId="{0257AF90-69C6-4A1B-8CE1-A0591E605D78}" type="presParOf" srcId="{29EC8895-D551-4DDC-BB63-A3397DA1EEE0}" destId="{707E2713-F302-47E8-89FC-E0579287B419}" srcOrd="1" destOrd="0" presId="urn:microsoft.com/office/officeart/2005/8/layout/hierarchy2"/>
    <dgm:cxn modelId="{1C1B4CFB-8C66-4AA4-9074-8D9F70E3600A}" type="presParOf" srcId="{707E2713-F302-47E8-89FC-E0579287B419}" destId="{580637AD-AA57-4844-9493-AC8FCC257F57}" srcOrd="0" destOrd="0" presId="urn:microsoft.com/office/officeart/2005/8/layout/hierarchy2"/>
    <dgm:cxn modelId="{15C0B8F4-4FAD-40D4-87CC-8254264D8697}" type="presParOf" srcId="{580637AD-AA57-4844-9493-AC8FCC257F57}" destId="{C60437B1-EA33-426D-B71A-5E20784A941B}" srcOrd="0" destOrd="0" presId="urn:microsoft.com/office/officeart/2005/8/layout/hierarchy2"/>
    <dgm:cxn modelId="{B6908D79-93DC-485A-9E78-C329FA72BD67}" type="presParOf" srcId="{707E2713-F302-47E8-89FC-E0579287B419}" destId="{DE6E5B71-3052-4DBC-A846-1838591C6B04}" srcOrd="1" destOrd="0" presId="urn:microsoft.com/office/officeart/2005/8/layout/hierarchy2"/>
    <dgm:cxn modelId="{0D1360BC-A278-4D0C-A998-19608156F1E5}" type="presParOf" srcId="{DE6E5B71-3052-4DBC-A846-1838591C6B04}" destId="{94A4F2CE-0830-43A4-8D41-F09DF4D9A9E5}" srcOrd="0" destOrd="0" presId="urn:microsoft.com/office/officeart/2005/8/layout/hierarchy2"/>
    <dgm:cxn modelId="{7FDE836D-6740-48F0-A8DD-2EE5CD67A445}" type="presParOf" srcId="{DE6E5B71-3052-4DBC-A846-1838591C6B04}" destId="{429EAF68-BD0C-429B-B118-E93F6A6DA046}" srcOrd="1" destOrd="0" presId="urn:microsoft.com/office/officeart/2005/8/layout/hierarchy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6FAC4-348F-43DF-A972-59ABBCC92B40}">
      <dsp:nvSpPr>
        <dsp:cNvPr id="0" name=""/>
        <dsp:cNvSpPr/>
      </dsp:nvSpPr>
      <dsp:spPr>
        <a:xfrm>
          <a:off x="3427697" y="1173"/>
          <a:ext cx="1526604" cy="15266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Tentang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Berita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Polkam</a:t>
          </a:r>
          <a:endParaRPr lang="en-US" sz="1600" kern="1200" dirty="0"/>
        </a:p>
      </dsp:txBody>
      <dsp:txXfrm>
        <a:off x="3651263" y="224739"/>
        <a:ext cx="1079472" cy="1079472"/>
      </dsp:txXfrm>
    </dsp:sp>
    <dsp:sp modelId="{518E74EA-C077-4E7C-83B0-38AB1B14C466}">
      <dsp:nvSpPr>
        <dsp:cNvPr id="0" name=""/>
        <dsp:cNvSpPr/>
      </dsp:nvSpPr>
      <dsp:spPr>
        <a:xfrm rot="2160000">
          <a:off x="4906295" y="1174342"/>
          <a:ext cx="406825" cy="5152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</a:endParaRPr>
        </a:p>
      </dsp:txBody>
      <dsp:txXfrm>
        <a:off x="4917949" y="1241519"/>
        <a:ext cx="284778" cy="309137"/>
      </dsp:txXfrm>
    </dsp:sp>
    <dsp:sp modelId="{3D8EAD54-C942-427F-AAD3-07AFC35B4B2C}">
      <dsp:nvSpPr>
        <dsp:cNvPr id="0" name=""/>
        <dsp:cNvSpPr/>
      </dsp:nvSpPr>
      <dsp:spPr>
        <a:xfrm>
          <a:off x="5283744" y="1349670"/>
          <a:ext cx="1526604" cy="15266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Ragam Reportase</a:t>
          </a:r>
          <a:endParaRPr lang="en-US" sz="1600" kern="1200" dirty="0"/>
        </a:p>
      </dsp:txBody>
      <dsp:txXfrm>
        <a:off x="5507310" y="1573236"/>
        <a:ext cx="1079472" cy="1079472"/>
      </dsp:txXfrm>
    </dsp:sp>
    <dsp:sp modelId="{C64E4FEE-99FE-4DCF-BAD6-FA2B8F9A698C}">
      <dsp:nvSpPr>
        <dsp:cNvPr id="0" name=""/>
        <dsp:cNvSpPr/>
      </dsp:nvSpPr>
      <dsp:spPr>
        <a:xfrm rot="6480000">
          <a:off x="5492718" y="2935365"/>
          <a:ext cx="406825" cy="5152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</a:endParaRPr>
        </a:p>
      </dsp:txBody>
      <dsp:txXfrm rot="10800000">
        <a:off x="5572599" y="2980374"/>
        <a:ext cx="284778" cy="309137"/>
      </dsp:txXfrm>
    </dsp:sp>
    <dsp:sp modelId="{E00726D4-4A64-4EFA-B0D9-FD47CA8CE3AB}">
      <dsp:nvSpPr>
        <dsp:cNvPr id="0" name=""/>
        <dsp:cNvSpPr/>
      </dsp:nvSpPr>
      <dsp:spPr>
        <a:xfrm>
          <a:off x="4574797" y="3531584"/>
          <a:ext cx="1526604" cy="15266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Desain Reportase</a:t>
          </a:r>
          <a:endParaRPr lang="en-US" sz="1600" kern="1200" dirty="0"/>
        </a:p>
      </dsp:txBody>
      <dsp:txXfrm>
        <a:off x="4798363" y="3755150"/>
        <a:ext cx="1079472" cy="1079472"/>
      </dsp:txXfrm>
    </dsp:sp>
    <dsp:sp modelId="{6480ABA0-0CE6-469E-9010-8CDE9CE6D9C9}">
      <dsp:nvSpPr>
        <dsp:cNvPr id="0" name=""/>
        <dsp:cNvSpPr/>
      </dsp:nvSpPr>
      <dsp:spPr>
        <a:xfrm rot="10800000">
          <a:off x="3999101" y="4037272"/>
          <a:ext cx="406825" cy="5152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4121148" y="4140318"/>
        <a:ext cx="284778" cy="309137"/>
      </dsp:txXfrm>
    </dsp:sp>
    <dsp:sp modelId="{47E7F54A-1D9C-43DB-8D29-9C0D279223A5}">
      <dsp:nvSpPr>
        <dsp:cNvPr id="0" name=""/>
        <dsp:cNvSpPr/>
      </dsp:nvSpPr>
      <dsp:spPr>
        <a:xfrm>
          <a:off x="2280597" y="3531584"/>
          <a:ext cx="1526604" cy="15266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Lokasi Reportase</a:t>
          </a:r>
          <a:endParaRPr lang="en-US" sz="1600" kern="1200" dirty="0"/>
        </a:p>
      </dsp:txBody>
      <dsp:txXfrm>
        <a:off x="2504163" y="3755150"/>
        <a:ext cx="1079472" cy="1079472"/>
      </dsp:txXfrm>
    </dsp:sp>
    <dsp:sp modelId="{59CBC8C7-AD47-442E-A9AB-5237D71E6506}">
      <dsp:nvSpPr>
        <dsp:cNvPr id="0" name=""/>
        <dsp:cNvSpPr/>
      </dsp:nvSpPr>
      <dsp:spPr>
        <a:xfrm rot="15120000">
          <a:off x="2489571" y="2957265"/>
          <a:ext cx="406825" cy="5152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2569452" y="3118348"/>
        <a:ext cx="284778" cy="309137"/>
      </dsp:txXfrm>
    </dsp:sp>
    <dsp:sp modelId="{AEF9146B-0500-4A9F-9D0C-AF5B4D87E3BC}">
      <dsp:nvSpPr>
        <dsp:cNvPr id="0" name=""/>
        <dsp:cNvSpPr/>
      </dsp:nvSpPr>
      <dsp:spPr>
        <a:xfrm>
          <a:off x="1571650" y="1349670"/>
          <a:ext cx="1526604" cy="15266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Fokus Reportase</a:t>
          </a:r>
          <a:endParaRPr lang="en-US" sz="1600" kern="1200" dirty="0"/>
        </a:p>
      </dsp:txBody>
      <dsp:txXfrm>
        <a:off x="1795216" y="1573236"/>
        <a:ext cx="1079472" cy="1079472"/>
      </dsp:txXfrm>
    </dsp:sp>
    <dsp:sp modelId="{F68805CB-13C6-43EF-8DAF-0A8AC015AEDA}">
      <dsp:nvSpPr>
        <dsp:cNvPr id="0" name=""/>
        <dsp:cNvSpPr/>
      </dsp:nvSpPr>
      <dsp:spPr>
        <a:xfrm rot="19440000">
          <a:off x="3050248" y="1187877"/>
          <a:ext cx="406825" cy="5152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</a:endParaRPr>
        </a:p>
      </dsp:txBody>
      <dsp:txXfrm>
        <a:off x="3061902" y="1326792"/>
        <a:ext cx="284778" cy="3091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B026A-BF5E-4A70-8122-396F45D66488}">
      <dsp:nvSpPr>
        <dsp:cNvPr id="0" name=""/>
        <dsp:cNvSpPr/>
      </dsp:nvSpPr>
      <dsp:spPr>
        <a:xfrm>
          <a:off x="734362" y="1095"/>
          <a:ext cx="1666354" cy="16663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HUNTING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978394" y="245127"/>
        <a:ext cx="1178290" cy="1178290"/>
      </dsp:txXfrm>
    </dsp:sp>
    <dsp:sp modelId="{F8459C75-63F0-4B11-8AD2-0E6C7240512E}">
      <dsp:nvSpPr>
        <dsp:cNvPr id="0" name=""/>
        <dsp:cNvSpPr/>
      </dsp:nvSpPr>
      <dsp:spPr>
        <a:xfrm>
          <a:off x="1084296" y="1802757"/>
          <a:ext cx="966485" cy="966485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</a:endParaRPr>
        </a:p>
      </dsp:txBody>
      <dsp:txXfrm>
        <a:off x="1212404" y="2172341"/>
        <a:ext cx="710269" cy="227317"/>
      </dsp:txXfrm>
    </dsp:sp>
    <dsp:sp modelId="{8907CA7E-571A-4C28-996C-0B4E5BEF087F}">
      <dsp:nvSpPr>
        <dsp:cNvPr id="0" name=""/>
        <dsp:cNvSpPr/>
      </dsp:nvSpPr>
      <dsp:spPr>
        <a:xfrm>
          <a:off x="734362" y="2904550"/>
          <a:ext cx="1666354" cy="1666354"/>
        </a:xfrm>
        <a:prstGeom prst="ellipse">
          <a:avLst/>
        </a:prstGeom>
        <a:solidFill>
          <a:schemeClr val="accent3">
            <a:hueOff val="-2503006"/>
            <a:satOff val="-4631"/>
            <a:lumOff val="1861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REPORTASE DI LOKASI TERTENTU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978394" y="3148582"/>
        <a:ext cx="1178290" cy="1178290"/>
      </dsp:txXfrm>
    </dsp:sp>
    <dsp:sp modelId="{D5D800DA-1289-4938-A96C-46D0EACE5BC5}">
      <dsp:nvSpPr>
        <dsp:cNvPr id="0" name=""/>
        <dsp:cNvSpPr/>
      </dsp:nvSpPr>
      <dsp:spPr>
        <a:xfrm>
          <a:off x="2650669" y="1976058"/>
          <a:ext cx="529900" cy="6198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</a:endParaRPr>
        </a:p>
      </dsp:txBody>
      <dsp:txXfrm>
        <a:off x="2650669" y="2100035"/>
        <a:ext cx="370930" cy="371929"/>
      </dsp:txXfrm>
    </dsp:sp>
    <dsp:sp modelId="{2E76F817-7AF3-4656-867C-9099B1B8FE3A}">
      <dsp:nvSpPr>
        <dsp:cNvPr id="0" name=""/>
        <dsp:cNvSpPr/>
      </dsp:nvSpPr>
      <dsp:spPr>
        <a:xfrm>
          <a:off x="3400529" y="619645"/>
          <a:ext cx="3332708" cy="3332708"/>
        </a:xfrm>
        <a:prstGeom prst="ellipse">
          <a:avLst/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BERITA POLKAM/EKBIS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3888593" y="1107709"/>
        <a:ext cx="2356580" cy="23565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4C5FE-C7DA-46B5-B61E-697DF69409AA}">
      <dsp:nvSpPr>
        <dsp:cNvPr id="0" name=""/>
        <dsp:cNvSpPr/>
      </dsp:nvSpPr>
      <dsp:spPr>
        <a:xfrm>
          <a:off x="3076556" y="1842532"/>
          <a:ext cx="1314487" cy="13144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FENOMENA EKBIS/POLKAM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269058" y="2035034"/>
        <a:ext cx="929483" cy="929483"/>
      </dsp:txXfrm>
    </dsp:sp>
    <dsp:sp modelId="{F53D6B97-BE81-443C-AA29-512E19C362DD}">
      <dsp:nvSpPr>
        <dsp:cNvPr id="0" name=""/>
        <dsp:cNvSpPr/>
      </dsp:nvSpPr>
      <dsp:spPr>
        <a:xfrm rot="16200000">
          <a:off x="3594618" y="1364340"/>
          <a:ext cx="278363" cy="4469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>
        <a:off x="3636373" y="1495480"/>
        <a:ext cx="194854" cy="268155"/>
      </dsp:txXfrm>
    </dsp:sp>
    <dsp:sp modelId="{A6FC02DF-805A-4906-B5E5-D65C8DD2CFFF}">
      <dsp:nvSpPr>
        <dsp:cNvPr id="0" name=""/>
        <dsp:cNvSpPr/>
      </dsp:nvSpPr>
      <dsp:spPr>
        <a:xfrm>
          <a:off x="3076556" y="2831"/>
          <a:ext cx="1314487" cy="13144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DATA RISET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269058" y="195333"/>
        <a:ext cx="929483" cy="929483"/>
      </dsp:txXfrm>
    </dsp:sp>
    <dsp:sp modelId="{2D3ED954-34B8-425D-8D1E-DC9EF801C89E}">
      <dsp:nvSpPr>
        <dsp:cNvPr id="0" name=""/>
        <dsp:cNvSpPr/>
      </dsp:nvSpPr>
      <dsp:spPr>
        <a:xfrm rot="20520000">
          <a:off x="4461955" y="1994498"/>
          <a:ext cx="278363" cy="4469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188608"/>
            <a:satOff val="-1975"/>
            <a:lumOff val="-4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>
        <a:off x="4463999" y="2096786"/>
        <a:ext cx="194854" cy="268155"/>
      </dsp:txXfrm>
    </dsp:sp>
    <dsp:sp modelId="{AB6846E0-8B3C-4AA6-9D1C-8EBC7B36568D}">
      <dsp:nvSpPr>
        <dsp:cNvPr id="0" name=""/>
        <dsp:cNvSpPr/>
      </dsp:nvSpPr>
      <dsp:spPr>
        <a:xfrm>
          <a:off x="4826215" y="1274033"/>
          <a:ext cx="1314487" cy="1314487"/>
        </a:xfrm>
        <a:prstGeom prst="ellipse">
          <a:avLst/>
        </a:prstGeom>
        <a:solidFill>
          <a:schemeClr val="accent2">
            <a:hueOff val="-2188608"/>
            <a:satOff val="-1975"/>
            <a:lumOff val="-44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NARASUMBER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5018717" y="1466535"/>
        <a:ext cx="929483" cy="929483"/>
      </dsp:txXfrm>
    </dsp:sp>
    <dsp:sp modelId="{9F9EF321-17D5-4F8F-8528-BCF92C1563D4}">
      <dsp:nvSpPr>
        <dsp:cNvPr id="0" name=""/>
        <dsp:cNvSpPr/>
      </dsp:nvSpPr>
      <dsp:spPr>
        <a:xfrm rot="3240000">
          <a:off x="4130662" y="3014114"/>
          <a:ext cx="278363" cy="4469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>
        <a:off x="4147874" y="3069719"/>
        <a:ext cx="194854" cy="268155"/>
      </dsp:txXfrm>
    </dsp:sp>
    <dsp:sp modelId="{6411E0B2-B6E9-4BC4-B5F3-200186E9E2D3}">
      <dsp:nvSpPr>
        <dsp:cNvPr id="0" name=""/>
        <dsp:cNvSpPr/>
      </dsp:nvSpPr>
      <dsp:spPr>
        <a:xfrm>
          <a:off x="4157905" y="3330881"/>
          <a:ext cx="1314487" cy="1314487"/>
        </a:xfrm>
        <a:prstGeom prst="ellipse">
          <a:avLst/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MASYARAKAT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4350407" y="3523383"/>
        <a:ext cx="929483" cy="929483"/>
      </dsp:txXfrm>
    </dsp:sp>
    <dsp:sp modelId="{EFB5AFF3-5359-410F-A9EA-E76A4BF9A020}">
      <dsp:nvSpPr>
        <dsp:cNvPr id="0" name=""/>
        <dsp:cNvSpPr/>
      </dsp:nvSpPr>
      <dsp:spPr>
        <a:xfrm rot="7560000">
          <a:off x="3058574" y="3014114"/>
          <a:ext cx="278363" cy="4469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6565823"/>
            <a:satOff val="-5925"/>
            <a:lumOff val="-13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10800000">
        <a:off x="3124871" y="3069719"/>
        <a:ext cx="194854" cy="268155"/>
      </dsp:txXfrm>
    </dsp:sp>
    <dsp:sp modelId="{890E55A4-3E41-4ACE-963B-BCF2DC1963DA}">
      <dsp:nvSpPr>
        <dsp:cNvPr id="0" name=""/>
        <dsp:cNvSpPr/>
      </dsp:nvSpPr>
      <dsp:spPr>
        <a:xfrm>
          <a:off x="1995207" y="3330881"/>
          <a:ext cx="1314487" cy="1314487"/>
        </a:xfrm>
        <a:prstGeom prst="ellipse">
          <a:avLst/>
        </a:prstGeom>
        <a:solidFill>
          <a:schemeClr val="accent2">
            <a:hueOff val="-6565823"/>
            <a:satOff val="-5925"/>
            <a:lumOff val="-1321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LOKASI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2187709" y="3523383"/>
        <a:ext cx="929483" cy="929483"/>
      </dsp:txXfrm>
    </dsp:sp>
    <dsp:sp modelId="{01765D0F-DA95-4E95-BCCF-E44B96223667}">
      <dsp:nvSpPr>
        <dsp:cNvPr id="0" name=""/>
        <dsp:cNvSpPr/>
      </dsp:nvSpPr>
      <dsp:spPr>
        <a:xfrm rot="11880000">
          <a:off x="2727281" y="1994498"/>
          <a:ext cx="278363" cy="4469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10800000">
        <a:off x="2808746" y="2096786"/>
        <a:ext cx="194854" cy="268155"/>
      </dsp:txXfrm>
    </dsp:sp>
    <dsp:sp modelId="{43E37CDD-C1FE-4F8D-9319-9BA086E779A1}">
      <dsp:nvSpPr>
        <dsp:cNvPr id="0" name=""/>
        <dsp:cNvSpPr/>
      </dsp:nvSpPr>
      <dsp:spPr>
        <a:xfrm>
          <a:off x="1326896" y="1274033"/>
          <a:ext cx="1314487" cy="1314487"/>
        </a:xfrm>
        <a:prstGeom prst="ellipse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</a:rPr>
            <a:t>INSTANSI TERKAIT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1519398" y="1466535"/>
        <a:ext cx="929483" cy="9294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63FBC-1CFF-4AFA-80BC-17754502B5C4}">
      <dsp:nvSpPr>
        <dsp:cNvPr id="0" name=""/>
        <dsp:cNvSpPr/>
      </dsp:nvSpPr>
      <dsp:spPr>
        <a:xfrm>
          <a:off x="3106741" y="1748113"/>
          <a:ext cx="1330317" cy="13303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tx1"/>
              </a:solidFill>
            </a:rPr>
            <a:t>BERITA POLKAM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301561" y="1942933"/>
        <a:ext cx="940677" cy="940677"/>
      </dsp:txXfrm>
    </dsp:sp>
    <dsp:sp modelId="{46570A09-1334-4676-9EF1-4DF71C9CB8AE}">
      <dsp:nvSpPr>
        <dsp:cNvPr id="0" name=""/>
        <dsp:cNvSpPr/>
      </dsp:nvSpPr>
      <dsp:spPr>
        <a:xfrm rot="16200000">
          <a:off x="3571159" y="1531501"/>
          <a:ext cx="401481" cy="31742"/>
        </a:xfrm>
        <a:custGeom>
          <a:avLst/>
          <a:gdLst/>
          <a:ahLst/>
          <a:cxnLst/>
          <a:rect l="0" t="0" r="0" b="0"/>
          <a:pathLst>
            <a:path>
              <a:moveTo>
                <a:pt x="0" y="15871"/>
              </a:moveTo>
              <a:lnTo>
                <a:pt x="401481" y="15871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3761862" y="1537335"/>
        <a:ext cx="20074" cy="20074"/>
      </dsp:txXfrm>
    </dsp:sp>
    <dsp:sp modelId="{39A80DC1-CDD9-4360-A335-5E4C75F996B4}">
      <dsp:nvSpPr>
        <dsp:cNvPr id="0" name=""/>
        <dsp:cNvSpPr/>
      </dsp:nvSpPr>
      <dsp:spPr>
        <a:xfrm>
          <a:off x="3106741" y="16314"/>
          <a:ext cx="1330317" cy="133031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LOKASI KAMPANYE DAN PEMILU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3301561" y="211134"/>
        <a:ext cx="940677" cy="940677"/>
      </dsp:txXfrm>
    </dsp:sp>
    <dsp:sp modelId="{8E4DA900-4832-43BB-86D2-1B619A39997A}">
      <dsp:nvSpPr>
        <dsp:cNvPr id="0" name=""/>
        <dsp:cNvSpPr/>
      </dsp:nvSpPr>
      <dsp:spPr>
        <a:xfrm rot="20520000">
          <a:off x="4394678" y="2129823"/>
          <a:ext cx="401481" cy="31742"/>
        </a:xfrm>
        <a:custGeom>
          <a:avLst/>
          <a:gdLst/>
          <a:ahLst/>
          <a:cxnLst/>
          <a:rect l="0" t="0" r="0" b="0"/>
          <a:pathLst>
            <a:path>
              <a:moveTo>
                <a:pt x="0" y="15871"/>
              </a:moveTo>
              <a:lnTo>
                <a:pt x="401481" y="15871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585382" y="2135657"/>
        <a:ext cx="20074" cy="20074"/>
      </dsp:txXfrm>
    </dsp:sp>
    <dsp:sp modelId="{1F77F84D-4B5D-4F38-BD37-E4CAA9A4BB21}">
      <dsp:nvSpPr>
        <dsp:cNvPr id="0" name=""/>
        <dsp:cNvSpPr/>
      </dsp:nvSpPr>
      <dsp:spPr>
        <a:xfrm>
          <a:off x="4753779" y="1212957"/>
          <a:ext cx="1330317" cy="1330317"/>
        </a:xfrm>
        <a:prstGeom prst="ellipse">
          <a:avLst/>
        </a:prstGeom>
        <a:solidFill>
          <a:schemeClr val="accent2">
            <a:hueOff val="-2188608"/>
            <a:satOff val="-1975"/>
            <a:lumOff val="-44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GEDUNG DPR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4948599" y="1407777"/>
        <a:ext cx="940677" cy="940677"/>
      </dsp:txXfrm>
    </dsp:sp>
    <dsp:sp modelId="{35CB56B1-8BC7-47DD-B10B-E4091E48C64B}">
      <dsp:nvSpPr>
        <dsp:cNvPr id="0" name=""/>
        <dsp:cNvSpPr/>
      </dsp:nvSpPr>
      <dsp:spPr>
        <a:xfrm rot="3240000">
          <a:off x="4080122" y="3097928"/>
          <a:ext cx="401481" cy="31742"/>
        </a:xfrm>
        <a:custGeom>
          <a:avLst/>
          <a:gdLst/>
          <a:ahLst/>
          <a:cxnLst/>
          <a:rect l="0" t="0" r="0" b="0"/>
          <a:pathLst>
            <a:path>
              <a:moveTo>
                <a:pt x="0" y="15871"/>
              </a:moveTo>
              <a:lnTo>
                <a:pt x="401481" y="15871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>
        <a:off x="4270825" y="3103762"/>
        <a:ext cx="20074" cy="20074"/>
      </dsp:txXfrm>
    </dsp:sp>
    <dsp:sp modelId="{F9C5C4FC-B49F-4A33-86C2-2D9A2A54D980}">
      <dsp:nvSpPr>
        <dsp:cNvPr id="0" name=""/>
        <dsp:cNvSpPr/>
      </dsp:nvSpPr>
      <dsp:spPr>
        <a:xfrm>
          <a:off x="4124666" y="3149167"/>
          <a:ext cx="1330317" cy="1330317"/>
        </a:xfrm>
        <a:prstGeom prst="ellipse">
          <a:avLst/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MABES TNI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4319486" y="3343987"/>
        <a:ext cx="940677" cy="940677"/>
      </dsp:txXfrm>
    </dsp:sp>
    <dsp:sp modelId="{564DB959-C679-4885-95C3-753B2D3FFAB4}">
      <dsp:nvSpPr>
        <dsp:cNvPr id="0" name=""/>
        <dsp:cNvSpPr/>
      </dsp:nvSpPr>
      <dsp:spPr>
        <a:xfrm rot="7560000">
          <a:off x="3062196" y="3097928"/>
          <a:ext cx="401481" cy="31742"/>
        </a:xfrm>
        <a:custGeom>
          <a:avLst/>
          <a:gdLst/>
          <a:ahLst/>
          <a:cxnLst/>
          <a:rect l="0" t="0" r="0" b="0"/>
          <a:pathLst>
            <a:path>
              <a:moveTo>
                <a:pt x="0" y="15871"/>
              </a:moveTo>
              <a:lnTo>
                <a:pt x="401481" y="15871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 rot="10800000">
        <a:off x="3252900" y="3103762"/>
        <a:ext cx="20074" cy="20074"/>
      </dsp:txXfrm>
    </dsp:sp>
    <dsp:sp modelId="{E1CBE96E-DFBE-4BD8-8C29-715C56E7FB47}">
      <dsp:nvSpPr>
        <dsp:cNvPr id="0" name=""/>
        <dsp:cNvSpPr/>
      </dsp:nvSpPr>
      <dsp:spPr>
        <a:xfrm>
          <a:off x="2088815" y="3149167"/>
          <a:ext cx="1330317" cy="1330317"/>
        </a:xfrm>
        <a:prstGeom prst="ellipse">
          <a:avLst/>
        </a:prstGeom>
        <a:solidFill>
          <a:schemeClr val="accent2">
            <a:hueOff val="-6565823"/>
            <a:satOff val="-5925"/>
            <a:lumOff val="-1321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ISTANA NEGARA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2283635" y="3343987"/>
        <a:ext cx="940677" cy="940677"/>
      </dsp:txXfrm>
    </dsp:sp>
    <dsp:sp modelId="{ECB335F8-765B-429C-B923-12673FB03996}">
      <dsp:nvSpPr>
        <dsp:cNvPr id="0" name=""/>
        <dsp:cNvSpPr/>
      </dsp:nvSpPr>
      <dsp:spPr>
        <a:xfrm rot="11880000">
          <a:off x="2747640" y="2129823"/>
          <a:ext cx="401481" cy="31742"/>
        </a:xfrm>
        <a:custGeom>
          <a:avLst/>
          <a:gdLst/>
          <a:ahLst/>
          <a:cxnLst/>
          <a:rect l="0" t="0" r="0" b="0"/>
          <a:pathLst>
            <a:path>
              <a:moveTo>
                <a:pt x="0" y="15871"/>
              </a:moveTo>
              <a:lnTo>
                <a:pt x="401481" y="15871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solidFill>
              <a:schemeClr val="tx1"/>
            </a:solidFill>
          </a:endParaRPr>
        </a:p>
      </dsp:txBody>
      <dsp:txXfrm rot="10800000">
        <a:off x="2938343" y="2135657"/>
        <a:ext cx="20074" cy="20074"/>
      </dsp:txXfrm>
    </dsp:sp>
    <dsp:sp modelId="{D2D76849-9D35-4DBA-84A6-006F383FE367}">
      <dsp:nvSpPr>
        <dsp:cNvPr id="0" name=""/>
        <dsp:cNvSpPr/>
      </dsp:nvSpPr>
      <dsp:spPr>
        <a:xfrm>
          <a:off x="1459702" y="1212957"/>
          <a:ext cx="1330317" cy="1330317"/>
        </a:xfrm>
        <a:prstGeom prst="ellipse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INSTANSI TERKAIT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1654522" y="1407777"/>
        <a:ext cx="940677" cy="9406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CE582-7067-48DE-815D-F13B3EF5F282}">
      <dsp:nvSpPr>
        <dsp:cNvPr id="0" name=""/>
        <dsp:cNvSpPr/>
      </dsp:nvSpPr>
      <dsp:spPr>
        <a:xfrm>
          <a:off x="1156215" y="1700706"/>
          <a:ext cx="3296349" cy="10483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POLKAM</a:t>
          </a:r>
          <a:endParaRPr lang="en-US" sz="2400" kern="1200" dirty="0"/>
        </a:p>
      </dsp:txBody>
      <dsp:txXfrm>
        <a:off x="1186920" y="1731411"/>
        <a:ext cx="3234939" cy="986940"/>
      </dsp:txXfrm>
    </dsp:sp>
    <dsp:sp modelId="{2495E480-560F-4C46-8B1A-FE4DD86A6DFD}">
      <dsp:nvSpPr>
        <dsp:cNvPr id="0" name=""/>
        <dsp:cNvSpPr/>
      </dsp:nvSpPr>
      <dsp:spPr>
        <a:xfrm rot="16791948">
          <a:off x="3609595" y="1213841"/>
          <a:ext cx="203454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034540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4576002" y="1171791"/>
        <a:ext cx="101727" cy="101727"/>
      </dsp:txXfrm>
    </dsp:sp>
    <dsp:sp modelId="{4D61A08A-1EA9-4914-BA6E-4F2D9CDC0C7D}">
      <dsp:nvSpPr>
        <dsp:cNvPr id="0" name=""/>
        <dsp:cNvSpPr/>
      </dsp:nvSpPr>
      <dsp:spPr>
        <a:xfrm>
          <a:off x="4801166" y="2552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WHAT</a:t>
          </a:r>
          <a:endParaRPr lang="en-US" sz="500" kern="1200" dirty="0"/>
        </a:p>
      </dsp:txBody>
      <dsp:txXfrm>
        <a:off x="4813929" y="15315"/>
        <a:ext cx="845975" cy="410224"/>
      </dsp:txXfrm>
    </dsp:sp>
    <dsp:sp modelId="{5972F9B6-9F72-4E7C-AA4A-6A36E2E3B454}">
      <dsp:nvSpPr>
        <dsp:cNvPr id="0" name=""/>
        <dsp:cNvSpPr/>
      </dsp:nvSpPr>
      <dsp:spPr>
        <a:xfrm>
          <a:off x="5672667" y="211614"/>
          <a:ext cx="34860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348600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5838253" y="211712"/>
        <a:ext cx="17430" cy="17430"/>
      </dsp:txXfrm>
    </dsp:sp>
    <dsp:sp modelId="{3F9228DC-D0E9-4126-9B63-5DC214CCCE6D}">
      <dsp:nvSpPr>
        <dsp:cNvPr id="0" name=""/>
        <dsp:cNvSpPr/>
      </dsp:nvSpPr>
      <dsp:spPr>
        <a:xfrm>
          <a:off x="6021268" y="2552"/>
          <a:ext cx="1128315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PERISTIWA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ISU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KONTROVERSI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POLEMIK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DEBAT PUBLIK</a:t>
          </a:r>
          <a:endParaRPr lang="en-US" sz="500" kern="1200" dirty="0"/>
        </a:p>
      </dsp:txBody>
      <dsp:txXfrm>
        <a:off x="6034031" y="15315"/>
        <a:ext cx="1102789" cy="410224"/>
      </dsp:txXfrm>
    </dsp:sp>
    <dsp:sp modelId="{577BB8F5-E803-427C-A05A-EAFB02173419}">
      <dsp:nvSpPr>
        <dsp:cNvPr id="0" name=""/>
        <dsp:cNvSpPr/>
      </dsp:nvSpPr>
      <dsp:spPr>
        <a:xfrm rot="17132988">
          <a:off x="3976675" y="1589676"/>
          <a:ext cx="130038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300380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4594356" y="1565980"/>
        <a:ext cx="65019" cy="65019"/>
      </dsp:txXfrm>
    </dsp:sp>
    <dsp:sp modelId="{188C7958-BBCE-47C4-A4A0-6951C68CFBE6}">
      <dsp:nvSpPr>
        <dsp:cNvPr id="0" name=""/>
        <dsp:cNvSpPr/>
      </dsp:nvSpPr>
      <dsp:spPr>
        <a:xfrm>
          <a:off x="4801166" y="754222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WHO</a:t>
          </a:r>
          <a:endParaRPr lang="en-US" sz="500" kern="1200" dirty="0"/>
        </a:p>
      </dsp:txBody>
      <dsp:txXfrm>
        <a:off x="4813929" y="766985"/>
        <a:ext cx="845975" cy="410224"/>
      </dsp:txXfrm>
    </dsp:sp>
    <dsp:sp modelId="{5F970417-B34D-47C9-B7FD-E7E9183E494F}">
      <dsp:nvSpPr>
        <dsp:cNvPr id="0" name=""/>
        <dsp:cNvSpPr/>
      </dsp:nvSpPr>
      <dsp:spPr>
        <a:xfrm rot="19457599">
          <a:off x="5632316" y="838006"/>
          <a:ext cx="42930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29302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5836235" y="836087"/>
        <a:ext cx="21465" cy="21465"/>
      </dsp:txXfrm>
    </dsp:sp>
    <dsp:sp modelId="{D9E2DB4A-FA1F-40AF-BF0A-49FB81B3A061}">
      <dsp:nvSpPr>
        <dsp:cNvPr id="0" name=""/>
        <dsp:cNvSpPr/>
      </dsp:nvSpPr>
      <dsp:spPr>
        <a:xfrm>
          <a:off x="6021268" y="503665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NARASUMBER A</a:t>
          </a:r>
          <a:endParaRPr lang="en-US" sz="500" kern="1200" dirty="0"/>
        </a:p>
      </dsp:txBody>
      <dsp:txXfrm>
        <a:off x="6034031" y="516428"/>
        <a:ext cx="845975" cy="410224"/>
      </dsp:txXfrm>
    </dsp:sp>
    <dsp:sp modelId="{2635DCC7-AB35-434E-ABE0-9EEDA4740FDF}">
      <dsp:nvSpPr>
        <dsp:cNvPr id="0" name=""/>
        <dsp:cNvSpPr/>
      </dsp:nvSpPr>
      <dsp:spPr>
        <a:xfrm rot="2142401">
          <a:off x="5632316" y="1088562"/>
          <a:ext cx="42930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29302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5836235" y="1086643"/>
        <a:ext cx="21465" cy="21465"/>
      </dsp:txXfrm>
    </dsp:sp>
    <dsp:sp modelId="{9E14C875-B7CF-40C2-B2F7-01BFB3727AD5}">
      <dsp:nvSpPr>
        <dsp:cNvPr id="0" name=""/>
        <dsp:cNvSpPr/>
      </dsp:nvSpPr>
      <dsp:spPr>
        <a:xfrm>
          <a:off x="6021268" y="1004779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NARASUMBER B</a:t>
          </a:r>
          <a:endParaRPr lang="en-US" sz="500" kern="1200" dirty="0"/>
        </a:p>
      </dsp:txBody>
      <dsp:txXfrm>
        <a:off x="6034031" y="1017542"/>
        <a:ext cx="845975" cy="410224"/>
      </dsp:txXfrm>
    </dsp:sp>
    <dsp:sp modelId="{5D7DD7C8-952B-4BD2-ACDF-AC41EA695935}">
      <dsp:nvSpPr>
        <dsp:cNvPr id="0" name=""/>
        <dsp:cNvSpPr/>
      </dsp:nvSpPr>
      <dsp:spPr>
        <a:xfrm rot="19457599">
          <a:off x="4412214" y="2090789"/>
          <a:ext cx="42930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29302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4616133" y="2088870"/>
        <a:ext cx="21465" cy="21465"/>
      </dsp:txXfrm>
    </dsp:sp>
    <dsp:sp modelId="{5564A727-478C-4978-8D4D-F47E142D768B}">
      <dsp:nvSpPr>
        <dsp:cNvPr id="0" name=""/>
        <dsp:cNvSpPr/>
      </dsp:nvSpPr>
      <dsp:spPr>
        <a:xfrm>
          <a:off x="4801166" y="1756449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WHERE</a:t>
          </a:r>
          <a:endParaRPr lang="en-US" sz="500" kern="1200" dirty="0"/>
        </a:p>
      </dsp:txBody>
      <dsp:txXfrm>
        <a:off x="4813929" y="1769212"/>
        <a:ext cx="845975" cy="410224"/>
      </dsp:txXfrm>
    </dsp:sp>
    <dsp:sp modelId="{4290014B-EE04-4542-A2AD-724E82E3091D}">
      <dsp:nvSpPr>
        <dsp:cNvPr id="0" name=""/>
        <dsp:cNvSpPr/>
      </dsp:nvSpPr>
      <dsp:spPr>
        <a:xfrm rot="19457599">
          <a:off x="5632316" y="1840233"/>
          <a:ext cx="42930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29302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5836235" y="1838313"/>
        <a:ext cx="21465" cy="21465"/>
      </dsp:txXfrm>
    </dsp:sp>
    <dsp:sp modelId="{97C8098B-82EF-4A31-8058-0A5098F3A73F}">
      <dsp:nvSpPr>
        <dsp:cNvPr id="0" name=""/>
        <dsp:cNvSpPr/>
      </dsp:nvSpPr>
      <dsp:spPr>
        <a:xfrm>
          <a:off x="6021268" y="1505892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LOKASI NARASUMBER A</a:t>
          </a:r>
          <a:endParaRPr lang="en-US" sz="500" kern="1200" dirty="0"/>
        </a:p>
      </dsp:txBody>
      <dsp:txXfrm>
        <a:off x="6034031" y="1518655"/>
        <a:ext cx="845975" cy="410224"/>
      </dsp:txXfrm>
    </dsp:sp>
    <dsp:sp modelId="{84CBE967-F1C4-47F1-91A6-7E0A5BD6B47C}">
      <dsp:nvSpPr>
        <dsp:cNvPr id="0" name=""/>
        <dsp:cNvSpPr/>
      </dsp:nvSpPr>
      <dsp:spPr>
        <a:xfrm rot="2142401">
          <a:off x="5632316" y="2090789"/>
          <a:ext cx="42930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29302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5836235" y="2088870"/>
        <a:ext cx="21465" cy="21465"/>
      </dsp:txXfrm>
    </dsp:sp>
    <dsp:sp modelId="{A7C5B833-20AE-483F-AD00-4F7713F91D78}">
      <dsp:nvSpPr>
        <dsp:cNvPr id="0" name=""/>
        <dsp:cNvSpPr/>
      </dsp:nvSpPr>
      <dsp:spPr>
        <a:xfrm>
          <a:off x="6021268" y="2007006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LOKASI NARASUMBER B</a:t>
          </a:r>
          <a:endParaRPr lang="en-US" sz="500" kern="1200" dirty="0"/>
        </a:p>
      </dsp:txBody>
      <dsp:txXfrm>
        <a:off x="6034031" y="2019769"/>
        <a:ext cx="845975" cy="410224"/>
      </dsp:txXfrm>
    </dsp:sp>
    <dsp:sp modelId="{22DA3F24-DDD3-4630-AE97-F386EFF41C4D}">
      <dsp:nvSpPr>
        <dsp:cNvPr id="0" name=""/>
        <dsp:cNvSpPr/>
      </dsp:nvSpPr>
      <dsp:spPr>
        <a:xfrm rot="3310531">
          <a:off x="4321646" y="2466624"/>
          <a:ext cx="61044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610440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4611605" y="2460177"/>
        <a:ext cx="30522" cy="30522"/>
      </dsp:txXfrm>
    </dsp:sp>
    <dsp:sp modelId="{CB64DEC7-48A4-448F-AF29-D5AC28F8BA87}">
      <dsp:nvSpPr>
        <dsp:cNvPr id="0" name=""/>
        <dsp:cNvSpPr/>
      </dsp:nvSpPr>
      <dsp:spPr>
        <a:xfrm>
          <a:off x="4801166" y="2508119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WHEN</a:t>
          </a:r>
          <a:endParaRPr lang="en-US" sz="500" kern="1200" dirty="0"/>
        </a:p>
      </dsp:txBody>
      <dsp:txXfrm>
        <a:off x="4813929" y="2520882"/>
        <a:ext cx="845975" cy="410224"/>
      </dsp:txXfrm>
    </dsp:sp>
    <dsp:sp modelId="{094BB924-5764-4DCC-BC15-FF1753CDD4A3}">
      <dsp:nvSpPr>
        <dsp:cNvPr id="0" name=""/>
        <dsp:cNvSpPr/>
      </dsp:nvSpPr>
      <dsp:spPr>
        <a:xfrm>
          <a:off x="5672667" y="2717181"/>
          <a:ext cx="34860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348600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5838253" y="2717279"/>
        <a:ext cx="17430" cy="17430"/>
      </dsp:txXfrm>
    </dsp:sp>
    <dsp:sp modelId="{8455F5A3-4B39-45D7-989F-B696C3A6C8E8}">
      <dsp:nvSpPr>
        <dsp:cNvPr id="0" name=""/>
        <dsp:cNvSpPr/>
      </dsp:nvSpPr>
      <dsp:spPr>
        <a:xfrm>
          <a:off x="6021268" y="2508119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WAKTU REPORTASE</a:t>
          </a:r>
          <a:endParaRPr lang="en-US" sz="500" kern="1200" dirty="0"/>
        </a:p>
      </dsp:txBody>
      <dsp:txXfrm>
        <a:off x="6034031" y="2520882"/>
        <a:ext cx="845975" cy="410224"/>
      </dsp:txXfrm>
    </dsp:sp>
    <dsp:sp modelId="{DF283F16-8900-49F9-AF39-DAA2EC38ABCE}">
      <dsp:nvSpPr>
        <dsp:cNvPr id="0" name=""/>
        <dsp:cNvSpPr/>
      </dsp:nvSpPr>
      <dsp:spPr>
        <a:xfrm rot="4467012">
          <a:off x="3976675" y="2842459"/>
          <a:ext cx="130038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1300380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4594356" y="2818763"/>
        <a:ext cx="65019" cy="65019"/>
      </dsp:txXfrm>
    </dsp:sp>
    <dsp:sp modelId="{6B286966-24C1-43CF-A3B0-F15176F7C0EB}">
      <dsp:nvSpPr>
        <dsp:cNvPr id="0" name=""/>
        <dsp:cNvSpPr/>
      </dsp:nvSpPr>
      <dsp:spPr>
        <a:xfrm>
          <a:off x="4801166" y="3259789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WHY</a:t>
          </a:r>
          <a:endParaRPr lang="en-US" sz="500" kern="1200" dirty="0"/>
        </a:p>
      </dsp:txBody>
      <dsp:txXfrm>
        <a:off x="4813929" y="3272552"/>
        <a:ext cx="845975" cy="410224"/>
      </dsp:txXfrm>
    </dsp:sp>
    <dsp:sp modelId="{54338CAD-2DB2-4D28-A73A-083E6861943B}">
      <dsp:nvSpPr>
        <dsp:cNvPr id="0" name=""/>
        <dsp:cNvSpPr/>
      </dsp:nvSpPr>
      <dsp:spPr>
        <a:xfrm rot="19457599">
          <a:off x="5632316" y="3343573"/>
          <a:ext cx="42930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29302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5836235" y="3341654"/>
        <a:ext cx="21465" cy="21465"/>
      </dsp:txXfrm>
    </dsp:sp>
    <dsp:sp modelId="{C2574874-8E35-41CE-9CA2-85B4B78B8E47}">
      <dsp:nvSpPr>
        <dsp:cNvPr id="0" name=""/>
        <dsp:cNvSpPr/>
      </dsp:nvSpPr>
      <dsp:spPr>
        <a:xfrm>
          <a:off x="6021268" y="3009232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PEMICU</a:t>
          </a:r>
          <a:endParaRPr lang="en-US" sz="500" kern="1200" dirty="0"/>
        </a:p>
      </dsp:txBody>
      <dsp:txXfrm>
        <a:off x="6034031" y="3021995"/>
        <a:ext cx="845975" cy="410224"/>
      </dsp:txXfrm>
    </dsp:sp>
    <dsp:sp modelId="{54686296-9B9D-491D-BB16-3BA10ACB69C3}">
      <dsp:nvSpPr>
        <dsp:cNvPr id="0" name=""/>
        <dsp:cNvSpPr/>
      </dsp:nvSpPr>
      <dsp:spPr>
        <a:xfrm rot="2142401">
          <a:off x="5632316" y="3594129"/>
          <a:ext cx="429302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429302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5836235" y="3592210"/>
        <a:ext cx="21465" cy="21465"/>
      </dsp:txXfrm>
    </dsp:sp>
    <dsp:sp modelId="{AD4C4970-24EE-4577-B039-AC2CB9E5AD0D}">
      <dsp:nvSpPr>
        <dsp:cNvPr id="0" name=""/>
        <dsp:cNvSpPr/>
      </dsp:nvSpPr>
      <dsp:spPr>
        <a:xfrm>
          <a:off x="6021268" y="3510346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SOLUSI/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KONTROVERSI BARU</a:t>
          </a:r>
          <a:endParaRPr lang="en-US" sz="500" kern="1200" dirty="0"/>
        </a:p>
      </dsp:txBody>
      <dsp:txXfrm>
        <a:off x="6034031" y="3523109"/>
        <a:ext cx="845975" cy="410224"/>
      </dsp:txXfrm>
    </dsp:sp>
    <dsp:sp modelId="{319F4BCA-40A8-42DF-A49A-9C68E59FFA26}">
      <dsp:nvSpPr>
        <dsp:cNvPr id="0" name=""/>
        <dsp:cNvSpPr/>
      </dsp:nvSpPr>
      <dsp:spPr>
        <a:xfrm rot="4808052">
          <a:off x="3609595" y="3218294"/>
          <a:ext cx="203454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2034540" y="8813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4576002" y="3176244"/>
        <a:ext cx="101727" cy="101727"/>
      </dsp:txXfrm>
    </dsp:sp>
    <dsp:sp modelId="{C0EA45FE-93BF-4569-B81A-D377721F3980}">
      <dsp:nvSpPr>
        <dsp:cNvPr id="0" name=""/>
        <dsp:cNvSpPr/>
      </dsp:nvSpPr>
      <dsp:spPr>
        <a:xfrm>
          <a:off x="4801166" y="4011459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HOW</a:t>
          </a:r>
          <a:endParaRPr lang="en-US" sz="500" kern="1200" dirty="0"/>
        </a:p>
      </dsp:txBody>
      <dsp:txXfrm>
        <a:off x="4813929" y="4024222"/>
        <a:ext cx="845975" cy="410224"/>
      </dsp:txXfrm>
    </dsp:sp>
    <dsp:sp modelId="{580637AD-AA57-4844-9493-AC8FCC257F57}">
      <dsp:nvSpPr>
        <dsp:cNvPr id="0" name=""/>
        <dsp:cNvSpPr/>
      </dsp:nvSpPr>
      <dsp:spPr>
        <a:xfrm>
          <a:off x="5672667" y="4220521"/>
          <a:ext cx="348600" cy="17626"/>
        </a:xfrm>
        <a:custGeom>
          <a:avLst/>
          <a:gdLst/>
          <a:ahLst/>
          <a:cxnLst/>
          <a:rect l="0" t="0" r="0" b="0"/>
          <a:pathLst>
            <a:path>
              <a:moveTo>
                <a:pt x="0" y="8813"/>
              </a:moveTo>
              <a:lnTo>
                <a:pt x="348600" y="8813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>
            <a:solidFill>
              <a:schemeClr val="tx1"/>
            </a:solidFill>
          </a:endParaRPr>
        </a:p>
      </dsp:txBody>
      <dsp:txXfrm>
        <a:off x="5838253" y="4220620"/>
        <a:ext cx="17430" cy="17430"/>
      </dsp:txXfrm>
    </dsp:sp>
    <dsp:sp modelId="{94A4F2CE-0830-43A4-8D41-F09DF4D9A9E5}">
      <dsp:nvSpPr>
        <dsp:cNvPr id="0" name=""/>
        <dsp:cNvSpPr/>
      </dsp:nvSpPr>
      <dsp:spPr>
        <a:xfrm>
          <a:off x="6021268" y="4011459"/>
          <a:ext cx="871501" cy="435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/>
            <a:t>PENJABARAN ISU </a:t>
          </a:r>
          <a:endParaRPr lang="en-US" sz="500" kern="1200" dirty="0"/>
        </a:p>
      </dsp:txBody>
      <dsp:txXfrm>
        <a:off x="6034031" y="4024222"/>
        <a:ext cx="845975" cy="410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5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6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71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5558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00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0598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64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45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2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7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0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8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2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23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err="1" smtClean="0"/>
              <a:t>Produksi</a:t>
            </a:r>
            <a:r>
              <a:rPr lang="en-US" sz="4800" dirty="0" smtClean="0"/>
              <a:t> </a:t>
            </a:r>
            <a:r>
              <a:rPr lang="en-US" sz="4800" dirty="0" err="1" smtClean="0"/>
              <a:t>Berita</a:t>
            </a:r>
            <a:r>
              <a:rPr lang="en-US" sz="4800" dirty="0" smtClean="0"/>
              <a:t> </a:t>
            </a:r>
            <a:r>
              <a:rPr lang="en-US" sz="4800" dirty="0" err="1" smtClean="0"/>
              <a:t>Televisi</a:t>
            </a:r>
            <a:r>
              <a:rPr lang="en-US" sz="4800" dirty="0" smtClean="0"/>
              <a:t> </a:t>
            </a:r>
            <a:r>
              <a:rPr lang="en-US" sz="4800" dirty="0" err="1" smtClean="0"/>
              <a:t>Bidang</a:t>
            </a:r>
            <a:r>
              <a:rPr lang="en-US" sz="4800" dirty="0" smtClean="0"/>
              <a:t> </a:t>
            </a:r>
            <a:r>
              <a:rPr lang="en-US" sz="4800" dirty="0" err="1" smtClean="0"/>
              <a:t>Polkam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555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</a:t>
            </a:r>
            <a:r>
              <a:rPr lang="en-US" dirty="0" err="1" smtClean="0"/>
              <a:t>Perkuliahan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0" y="2378869"/>
            <a:ext cx="7556500" cy="4250531"/>
            <a:chOff x="838200" y="1752600"/>
            <a:chExt cx="7556500" cy="4250531"/>
          </a:xfrm>
        </p:grpSpPr>
        <p:pic>
          <p:nvPicPr>
            <p:cNvPr id="5" name="Picture 2" descr="I:\TITIP\FOTO-FOTO\POTRET\MANUSIA PERAHU\Picture 036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3656" y="1752600"/>
              <a:ext cx="5667375" cy="4250531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D:\FOTO-FOTO\ILUSTRASI DOCS\DOC-16.jpe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168525"/>
              <a:ext cx="2228850" cy="297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5538788" y="1752600"/>
              <a:ext cx="282575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400" dirty="0"/>
                <a:t>memahami </a:t>
              </a:r>
              <a:r>
                <a:rPr lang="fi-FI" sz="1400" dirty="0" smtClean="0"/>
                <a:t>karakteristik indepth reporting untuk media </a:t>
              </a:r>
              <a:r>
                <a:rPr lang="fi-FI" sz="1400" dirty="0"/>
                <a:t>televisi</a:t>
              </a:r>
              <a:endParaRPr lang="en-US" sz="1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538788" y="2819400"/>
              <a:ext cx="282575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200" dirty="0"/>
                <a:t>mengenal ragam indepth reporting untuk media televisi</a:t>
              </a:r>
              <a:endParaRPr lang="en-US" sz="12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567363" y="3886200"/>
              <a:ext cx="2827337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400" dirty="0"/>
                <a:t>memahami rangkaian kegiatan produksi indepth reporting untuk media televisi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62600" y="4953000"/>
              <a:ext cx="2827338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400" dirty="0"/>
                <a:t>mampu memproduksi indepth reporting untuk media televisi</a:t>
              </a:r>
              <a:endParaRPr lang="en-US" sz="1400" dirty="0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3276600" y="3325813"/>
              <a:ext cx="1295400" cy="71278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800600" y="2168525"/>
              <a:ext cx="0" cy="32416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768850" y="2168525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800600" y="3252788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800600" y="4333875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800600" y="5400675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822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5438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ahasan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66031526"/>
              </p:ext>
            </p:extLst>
          </p:nvPr>
        </p:nvGraphicFramePr>
        <p:xfrm>
          <a:off x="457200" y="1295400"/>
          <a:ext cx="8382000" cy="505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591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Berita</a:t>
            </a:r>
            <a:r>
              <a:rPr lang="en-US" sz="4000" dirty="0" smtClean="0"/>
              <a:t> </a:t>
            </a:r>
            <a:r>
              <a:rPr lang="en-US" sz="4000" dirty="0" err="1"/>
              <a:t>P</a:t>
            </a:r>
            <a:r>
              <a:rPr lang="en-US" sz="4000" dirty="0" err="1" smtClean="0"/>
              <a:t>olkam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543800" cy="3810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err="1" smtClean="0">
                <a:latin typeface="Vivaldi" pitchFamily="66" charset="0"/>
              </a:rPr>
              <a:t>Reportase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bidang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polkam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merupakan</a:t>
            </a:r>
            <a:r>
              <a:rPr lang="en-US" sz="4400" b="1" dirty="0" smtClean="0">
                <a:latin typeface="Vivaldi" pitchFamily="66" charset="0"/>
              </a:rPr>
              <a:t>  </a:t>
            </a:r>
            <a:r>
              <a:rPr lang="en-US" sz="4400" b="1" dirty="0" err="1" smtClean="0">
                <a:latin typeface="Vivaldi" pitchFamily="66" charset="0"/>
              </a:rPr>
              <a:t>wahana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berikutnya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bagi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para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jurnalis</a:t>
            </a:r>
            <a:r>
              <a:rPr lang="en-US" sz="4400" b="1" dirty="0" smtClean="0">
                <a:latin typeface="Vivaldi" pitchFamily="66" charset="0"/>
              </a:rPr>
              <a:t>, </a:t>
            </a:r>
            <a:r>
              <a:rPr lang="en-US" sz="4400" b="1" dirty="0" err="1" smtClean="0">
                <a:latin typeface="Vivaldi" pitchFamily="66" charset="0"/>
              </a:rPr>
              <a:t>untuk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mempertajam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mengolah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isu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atau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wacana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dan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kemampuan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menganalisis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suatu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kasus</a:t>
            </a:r>
            <a:r>
              <a:rPr lang="en-US" sz="4400" b="1" dirty="0" smtClean="0">
                <a:latin typeface="Vivaldi" pitchFamily="66" charset="0"/>
              </a:rPr>
              <a:t>.</a:t>
            </a:r>
            <a:endParaRPr lang="en-US" sz="4400" b="1" dirty="0">
              <a:latin typeface="Vivald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92648"/>
      </p:ext>
    </p:extLst>
  </p:cSld>
  <p:clrMapOvr>
    <a:masterClrMapping/>
  </p:clrMapOvr>
  <p:transition spd="slow">
    <p:comb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9753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Reportase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778042"/>
              </p:ext>
            </p:extLst>
          </p:nvPr>
        </p:nvGraphicFramePr>
        <p:xfrm>
          <a:off x="838200" y="1447800"/>
          <a:ext cx="7467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3828137"/>
      </p:ext>
    </p:extLst>
  </p:cSld>
  <p:clrMapOvr>
    <a:masterClrMapping/>
  </p:clrMapOvr>
  <p:transition spd="slow">
    <p:comb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9753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FOKUS REPORTASE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042975"/>
              </p:ext>
            </p:extLst>
          </p:nvPr>
        </p:nvGraphicFramePr>
        <p:xfrm>
          <a:off x="762000" y="1371600"/>
          <a:ext cx="7467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3771974"/>
      </p:ext>
    </p:extLst>
  </p:cSld>
  <p:clrMapOvr>
    <a:masterClrMapping/>
  </p:clrMapOvr>
  <p:transition spd="slow">
    <p:comb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990600"/>
          </a:xfrm>
        </p:spPr>
        <p:txBody>
          <a:bodyPr/>
          <a:lstStyle/>
          <a:p>
            <a:pPr algn="ctr"/>
            <a:r>
              <a:rPr lang="en-US" dirty="0" smtClean="0"/>
              <a:t>QUOTE: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543800" cy="37338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4400" b="1" dirty="0" err="1" smtClean="0">
                <a:latin typeface="Vivaldi" pitchFamily="66" charset="0"/>
              </a:rPr>
              <a:t>Kasus-kasus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polkam</a:t>
            </a:r>
            <a:r>
              <a:rPr lang="en-US" sz="4400" b="1" dirty="0" smtClean="0">
                <a:latin typeface="Vivaldi" pitchFamily="66" charset="0"/>
              </a:rPr>
              <a:t> di </a:t>
            </a:r>
            <a:r>
              <a:rPr lang="en-US" sz="4400" b="1" dirty="0" err="1" smtClean="0">
                <a:latin typeface="Vivaldi" pitchFamily="66" charset="0"/>
              </a:rPr>
              <a:t>mana</a:t>
            </a:r>
            <a:r>
              <a:rPr lang="en-US" sz="4400" b="1" dirty="0" smtClean="0">
                <a:latin typeface="Vivaldi" pitchFamily="66" charset="0"/>
              </a:rPr>
              <a:t> pun </a:t>
            </a:r>
            <a:r>
              <a:rPr lang="en-US" sz="4400" b="1" dirty="0" err="1" smtClean="0">
                <a:latin typeface="Vivaldi" pitchFamily="66" charset="0"/>
              </a:rPr>
              <a:t>dan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kapan</a:t>
            </a:r>
            <a:r>
              <a:rPr lang="en-US" sz="4400" b="1" dirty="0" smtClean="0">
                <a:latin typeface="Vivaldi" pitchFamily="66" charset="0"/>
              </a:rPr>
              <a:t> pun </a:t>
            </a:r>
            <a:r>
              <a:rPr lang="en-US" sz="4400" b="1" dirty="0" err="1" smtClean="0">
                <a:latin typeface="Vivaldi" pitchFamily="66" charset="0"/>
              </a:rPr>
              <a:t>cenderung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sama</a:t>
            </a:r>
            <a:r>
              <a:rPr lang="en-US" sz="4400" b="1" dirty="0" smtClean="0">
                <a:latin typeface="Vivaldi" pitchFamily="66" charset="0"/>
              </a:rPr>
              <a:t>, yang </a:t>
            </a:r>
            <a:r>
              <a:rPr lang="en-US" sz="4400" b="1" dirty="0" err="1" smtClean="0">
                <a:latin typeface="Vivaldi" pitchFamily="66" charset="0"/>
              </a:rPr>
              <a:t>membedakan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antara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satu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masalah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dan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masalah</a:t>
            </a:r>
            <a:r>
              <a:rPr lang="en-US" sz="4400" b="1" dirty="0" smtClean="0">
                <a:latin typeface="Vivaldi" pitchFamily="66" charset="0"/>
              </a:rPr>
              <a:t> lain </a:t>
            </a:r>
            <a:r>
              <a:rPr lang="en-US" sz="4400" b="1" dirty="0" err="1" smtClean="0">
                <a:latin typeface="Vivaldi" pitchFamily="66" charset="0"/>
              </a:rPr>
              <a:t>adalah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dimensi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dari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masing-masing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unsur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dalam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f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okus</a:t>
            </a:r>
            <a:r>
              <a:rPr lang="en-US" sz="4400" b="1" i="1" dirty="0" smtClean="0">
                <a:solidFill>
                  <a:srgbClr val="C00000"/>
                </a:solidFill>
                <a:latin typeface="Vivaldi" pitchFamily="66" charset="0"/>
              </a:rPr>
              <a:t> </a:t>
            </a:r>
            <a:r>
              <a:rPr lang="en-US" sz="4400" b="1" i="1" dirty="0" err="1" smtClean="0">
                <a:solidFill>
                  <a:srgbClr val="C00000"/>
                </a:solidFill>
                <a:latin typeface="Vivaldi" pitchFamily="66" charset="0"/>
              </a:rPr>
              <a:t>peliputan</a:t>
            </a:r>
            <a:r>
              <a:rPr lang="en-US" sz="4400" b="1" dirty="0" smtClean="0">
                <a:latin typeface="Vivaldi" pitchFamily="66" charset="0"/>
              </a:rPr>
              <a:t>. Hal </a:t>
            </a:r>
            <a:r>
              <a:rPr lang="en-US" sz="4400" b="1" dirty="0" err="1" smtClean="0">
                <a:latin typeface="Vivaldi" pitchFamily="66" charset="0"/>
              </a:rPr>
              <a:t>itulah</a:t>
            </a:r>
            <a:r>
              <a:rPr lang="en-US" sz="4400" b="1" dirty="0" smtClean="0">
                <a:latin typeface="Vivaldi" pitchFamily="66" charset="0"/>
              </a:rPr>
              <a:t> yang </a:t>
            </a:r>
            <a:r>
              <a:rPr lang="en-US" sz="4400" b="1" dirty="0" err="1" smtClean="0">
                <a:latin typeface="Vivaldi" pitchFamily="66" charset="0"/>
              </a:rPr>
              <a:t>membuat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fakta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sebuah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masalah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memiliki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nilai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berita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lebih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tinggi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dibandingkan</a:t>
            </a:r>
            <a:r>
              <a:rPr lang="en-US" sz="4400" b="1" dirty="0" smtClean="0">
                <a:latin typeface="Vivaldi" pitchFamily="66" charset="0"/>
              </a:rPr>
              <a:t> </a:t>
            </a:r>
            <a:r>
              <a:rPr lang="en-US" sz="4400" b="1" dirty="0" err="1" smtClean="0">
                <a:latin typeface="Vivaldi" pitchFamily="66" charset="0"/>
              </a:rPr>
              <a:t>masalah</a:t>
            </a:r>
            <a:r>
              <a:rPr lang="en-US" sz="4400" b="1" dirty="0" smtClean="0">
                <a:latin typeface="Vivaldi" pitchFamily="66" charset="0"/>
              </a:rPr>
              <a:t> lain.</a:t>
            </a:r>
            <a:endParaRPr lang="en-US" sz="4400" b="1" dirty="0">
              <a:latin typeface="Vivald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57656"/>
      </p:ext>
    </p:extLst>
  </p:cSld>
  <p:clrMapOvr>
    <a:masterClrMapping/>
  </p:clrMapOvr>
  <p:transition spd="slow">
    <p:comb dir="vert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eportase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556210"/>
              </p:ext>
            </p:extLst>
          </p:nvPr>
        </p:nvGraphicFramePr>
        <p:xfrm>
          <a:off x="762000" y="1600200"/>
          <a:ext cx="7543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8618996"/>
      </p:ext>
    </p:extLst>
  </p:cSld>
  <p:clrMapOvr>
    <a:masterClrMapping/>
  </p:clrMapOvr>
  <p:transition spd="slow">
    <p:comb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040"/>
            <a:ext cx="7467600" cy="9753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eportase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703563"/>
              </p:ext>
            </p:extLst>
          </p:nvPr>
        </p:nvGraphicFramePr>
        <p:xfrm>
          <a:off x="457200" y="1646237"/>
          <a:ext cx="8305800" cy="4449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4953286"/>
      </p:ext>
    </p:extLst>
  </p:cSld>
  <p:clrMapOvr>
    <a:masterClrMapping/>
  </p:clrMapOvr>
  <p:transition spd="slow">
    <p:comb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</TotalTime>
  <Words>191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Vivaldi</vt:lpstr>
      <vt:lpstr>Wingdings 3</vt:lpstr>
      <vt:lpstr>Slice</vt:lpstr>
      <vt:lpstr>Produksi Berita Televisi Bidang Polkam</vt:lpstr>
      <vt:lpstr>Target Perkuliahan</vt:lpstr>
      <vt:lpstr>Pokok Bahasan</vt:lpstr>
      <vt:lpstr>Berita Polkam</vt:lpstr>
      <vt:lpstr>Ragam Reportase</vt:lpstr>
      <vt:lpstr>FOKUS REPORTASE</vt:lpstr>
      <vt:lpstr>QUOTE:</vt:lpstr>
      <vt:lpstr>Lokasi Reportase</vt:lpstr>
      <vt:lpstr>Fokus Reportase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</dc:title>
  <dc:creator>user</dc:creator>
  <cp:lastModifiedBy>Danis</cp:lastModifiedBy>
  <cp:revision>16</cp:revision>
  <dcterms:created xsi:type="dcterms:W3CDTF">2017-01-10T03:58:58Z</dcterms:created>
  <dcterms:modified xsi:type="dcterms:W3CDTF">2019-03-04T16:26:48Z</dcterms:modified>
</cp:coreProperties>
</file>