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6" r:id="rId2"/>
    <p:sldId id="263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0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E5B0B3-41A6-4D1A-B59B-E3B272691AFF}" type="doc">
      <dgm:prSet loTypeId="urn:microsoft.com/office/officeart/2005/8/layout/cycle2" loCatId="cycle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3BA6B24-0BFD-43E2-94B5-BB80AFD5E4BD}">
      <dgm:prSet phldrT="[Text]"/>
      <dgm:spPr/>
      <dgm:t>
        <a:bodyPr/>
        <a:lstStyle/>
        <a:p>
          <a:r>
            <a:rPr lang="en-US" smtClean="0"/>
            <a:t>Tentang Berita Sosbud</a:t>
          </a:r>
          <a:endParaRPr lang="en-US" dirty="0"/>
        </a:p>
      </dgm:t>
    </dgm:pt>
    <dgm:pt modelId="{121F4120-AEBA-43DA-A6C9-C1E72A4FF484}" type="parTrans" cxnId="{2528EA42-C6D2-45B1-A12F-7EEC6D3E62B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7759A62-27B8-4CA9-841E-2781C81C1EBB}" type="sibTrans" cxnId="{2528EA42-C6D2-45B1-A12F-7EEC6D3E62B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90A9BA2-6BFF-413E-A143-62113BEC5E6A}">
      <dgm:prSet phldrT="[Text]"/>
      <dgm:spPr/>
      <dgm:t>
        <a:bodyPr/>
        <a:lstStyle/>
        <a:p>
          <a:r>
            <a:rPr lang="en-US" smtClean="0"/>
            <a:t>Ragam Reportase</a:t>
          </a:r>
          <a:endParaRPr lang="en-US" dirty="0"/>
        </a:p>
      </dgm:t>
    </dgm:pt>
    <dgm:pt modelId="{4AE257E3-0DBA-4C86-9EB9-8138189606FA}" type="parTrans" cxnId="{D76CD299-696E-4BD6-8790-F9DE8D0A000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36BF999-B223-40F6-9A5D-A24B286EA8D9}" type="sibTrans" cxnId="{D76CD299-696E-4BD6-8790-F9DE8D0A000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6E35833-AD50-4036-A9E1-9FA7FD619770}">
      <dgm:prSet phldrT="[Text]"/>
      <dgm:spPr/>
      <dgm:t>
        <a:bodyPr/>
        <a:lstStyle/>
        <a:p>
          <a:r>
            <a:rPr lang="en-US" smtClean="0"/>
            <a:t>Fokus Reportase</a:t>
          </a:r>
          <a:endParaRPr lang="en-US" dirty="0"/>
        </a:p>
      </dgm:t>
    </dgm:pt>
    <dgm:pt modelId="{8B07332B-B462-4C60-AF20-34FAC13B74C4}" type="parTrans" cxnId="{B334367B-1553-4E93-A1AC-B357E86712A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BBA0B4A-5356-48A7-9EE7-C76C40B6DF00}" type="sibTrans" cxnId="{B334367B-1553-4E93-A1AC-B357E86712A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1E99E4A-D5DA-4189-8A51-1BD29368D00C}">
      <dgm:prSet/>
      <dgm:spPr/>
      <dgm:t>
        <a:bodyPr/>
        <a:lstStyle/>
        <a:p>
          <a:r>
            <a:rPr lang="en-US" smtClean="0"/>
            <a:t>Desain Reportase</a:t>
          </a:r>
          <a:endParaRPr lang="en-US" dirty="0"/>
        </a:p>
      </dgm:t>
    </dgm:pt>
    <dgm:pt modelId="{5C1FDD36-6BDE-4861-A5F4-82DD03405618}" type="parTrans" cxnId="{90ED6F7E-967F-4BEC-BBC4-0C32FD89ABEA}">
      <dgm:prSet/>
      <dgm:spPr/>
      <dgm:t>
        <a:bodyPr/>
        <a:lstStyle/>
        <a:p>
          <a:endParaRPr lang="en-US"/>
        </a:p>
      </dgm:t>
    </dgm:pt>
    <dgm:pt modelId="{E30D4208-DBCB-439E-B772-EAF8EFD1B69B}" type="sibTrans" cxnId="{90ED6F7E-967F-4BEC-BBC4-0C32FD89ABEA}">
      <dgm:prSet/>
      <dgm:spPr/>
      <dgm:t>
        <a:bodyPr/>
        <a:lstStyle/>
        <a:p>
          <a:endParaRPr lang="en-US"/>
        </a:p>
      </dgm:t>
    </dgm:pt>
    <dgm:pt modelId="{D876B7E8-7FCE-4168-9445-32FE1F0FBD5F}">
      <dgm:prSet/>
      <dgm:spPr/>
      <dgm:t>
        <a:bodyPr/>
        <a:lstStyle/>
        <a:p>
          <a:r>
            <a:rPr lang="en-US" smtClean="0"/>
            <a:t>LokasiReportase</a:t>
          </a:r>
          <a:endParaRPr lang="en-US" dirty="0"/>
        </a:p>
      </dgm:t>
    </dgm:pt>
    <dgm:pt modelId="{D7C30834-2336-4614-A733-C3EF6CC7A65B}" type="parTrans" cxnId="{3CC6F139-1755-4EBB-85EF-0BD54B8425DC}">
      <dgm:prSet/>
      <dgm:spPr/>
      <dgm:t>
        <a:bodyPr/>
        <a:lstStyle/>
        <a:p>
          <a:endParaRPr lang="en-US"/>
        </a:p>
      </dgm:t>
    </dgm:pt>
    <dgm:pt modelId="{004350BA-90F7-43CA-B61B-16AF75E107D0}" type="sibTrans" cxnId="{3CC6F139-1755-4EBB-85EF-0BD54B8425DC}">
      <dgm:prSet/>
      <dgm:spPr/>
      <dgm:t>
        <a:bodyPr/>
        <a:lstStyle/>
        <a:p>
          <a:endParaRPr lang="en-US"/>
        </a:p>
      </dgm:t>
    </dgm:pt>
    <dgm:pt modelId="{18AE4B42-4052-46D6-9E21-4B3F891EBC0F}" type="pres">
      <dgm:prSet presAssocID="{1AE5B0B3-41A6-4D1A-B59B-E3B272691AF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C6FAC4-348F-43DF-A972-59ABBCC92B40}" type="pres">
      <dgm:prSet presAssocID="{C3BA6B24-0BFD-43E2-94B5-BB80AFD5E4B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8E74EA-C077-4E7C-83B0-38AB1B14C466}" type="pres">
      <dgm:prSet presAssocID="{27759A62-27B8-4CA9-841E-2781C81C1EBB}" presName="sibTrans" presStyleLbl="sibTrans2D1" presStyleIdx="0" presStyleCnt="5"/>
      <dgm:spPr/>
      <dgm:t>
        <a:bodyPr/>
        <a:lstStyle/>
        <a:p>
          <a:endParaRPr lang="en-US"/>
        </a:p>
      </dgm:t>
    </dgm:pt>
    <dgm:pt modelId="{80A7049E-A0D7-42DE-B7FC-BD5F72EF0EEC}" type="pres">
      <dgm:prSet presAssocID="{27759A62-27B8-4CA9-841E-2781C81C1EBB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3D8EAD54-C942-427F-AAD3-07AFC35B4B2C}" type="pres">
      <dgm:prSet presAssocID="{A90A9BA2-6BFF-413E-A143-62113BEC5E6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4E4FEE-99FE-4DCF-BAD6-FA2B8F9A698C}" type="pres">
      <dgm:prSet presAssocID="{336BF999-B223-40F6-9A5D-A24B286EA8D9}" presName="sibTrans" presStyleLbl="sibTrans2D1" presStyleIdx="1" presStyleCnt="5"/>
      <dgm:spPr/>
      <dgm:t>
        <a:bodyPr/>
        <a:lstStyle/>
        <a:p>
          <a:endParaRPr lang="en-US"/>
        </a:p>
      </dgm:t>
    </dgm:pt>
    <dgm:pt modelId="{4DE95590-99D2-4965-9A51-417EC1B5B258}" type="pres">
      <dgm:prSet presAssocID="{336BF999-B223-40F6-9A5D-A24B286EA8D9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E00726D4-4A64-4EFA-B0D9-FD47CA8CE3AB}" type="pres">
      <dgm:prSet presAssocID="{E1E99E4A-D5DA-4189-8A51-1BD29368D00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80ABA0-0CE6-469E-9010-8CDE9CE6D9C9}" type="pres">
      <dgm:prSet presAssocID="{E30D4208-DBCB-439E-B772-EAF8EFD1B69B}" presName="sibTrans" presStyleLbl="sibTrans2D1" presStyleIdx="2" presStyleCnt="5"/>
      <dgm:spPr/>
      <dgm:t>
        <a:bodyPr/>
        <a:lstStyle/>
        <a:p>
          <a:endParaRPr lang="en-US"/>
        </a:p>
      </dgm:t>
    </dgm:pt>
    <dgm:pt modelId="{06B0F875-201B-4870-BD7E-6ACF96B48B82}" type="pres">
      <dgm:prSet presAssocID="{E30D4208-DBCB-439E-B772-EAF8EFD1B69B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47E7F54A-1D9C-43DB-8D29-9C0D279223A5}" type="pres">
      <dgm:prSet presAssocID="{D876B7E8-7FCE-4168-9445-32FE1F0FBD5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CBC8C7-AD47-442E-A9AB-5237D71E6506}" type="pres">
      <dgm:prSet presAssocID="{004350BA-90F7-43CA-B61B-16AF75E107D0}" presName="sibTrans" presStyleLbl="sibTrans2D1" presStyleIdx="3" presStyleCnt="5"/>
      <dgm:spPr/>
      <dgm:t>
        <a:bodyPr/>
        <a:lstStyle/>
        <a:p>
          <a:endParaRPr lang="en-US"/>
        </a:p>
      </dgm:t>
    </dgm:pt>
    <dgm:pt modelId="{93D584D0-9177-4D3E-A21A-42F4184279CD}" type="pres">
      <dgm:prSet presAssocID="{004350BA-90F7-43CA-B61B-16AF75E107D0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AEF9146B-0500-4A9F-9D0C-AF5B4D87E3BC}" type="pres">
      <dgm:prSet presAssocID="{96E35833-AD50-4036-A9E1-9FA7FD61977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8805CB-13C6-43EF-8DAF-0A8AC015AEDA}" type="pres">
      <dgm:prSet presAssocID="{FBBA0B4A-5356-48A7-9EE7-C76C40B6DF00}" presName="sibTrans" presStyleLbl="sibTrans2D1" presStyleIdx="4" presStyleCnt="5"/>
      <dgm:spPr/>
      <dgm:t>
        <a:bodyPr/>
        <a:lstStyle/>
        <a:p>
          <a:endParaRPr lang="en-US"/>
        </a:p>
      </dgm:t>
    </dgm:pt>
    <dgm:pt modelId="{9B6D4C08-C19A-48A9-9720-CCBA56B95F39}" type="pres">
      <dgm:prSet presAssocID="{FBBA0B4A-5356-48A7-9EE7-C76C40B6DF00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90ED6F7E-967F-4BEC-BBC4-0C32FD89ABEA}" srcId="{1AE5B0B3-41A6-4D1A-B59B-E3B272691AFF}" destId="{E1E99E4A-D5DA-4189-8A51-1BD29368D00C}" srcOrd="2" destOrd="0" parTransId="{5C1FDD36-6BDE-4861-A5F4-82DD03405618}" sibTransId="{E30D4208-DBCB-439E-B772-EAF8EFD1B69B}"/>
    <dgm:cxn modelId="{45011E38-8D7C-423B-BCC4-3EAFC4D41B7D}" type="presOf" srcId="{1AE5B0B3-41A6-4D1A-B59B-E3B272691AFF}" destId="{18AE4B42-4052-46D6-9E21-4B3F891EBC0F}" srcOrd="0" destOrd="0" presId="urn:microsoft.com/office/officeart/2005/8/layout/cycle2"/>
    <dgm:cxn modelId="{22AEC719-396D-44FA-B6E2-249363B983B2}" type="presOf" srcId="{FBBA0B4A-5356-48A7-9EE7-C76C40B6DF00}" destId="{F68805CB-13C6-43EF-8DAF-0A8AC015AEDA}" srcOrd="0" destOrd="0" presId="urn:microsoft.com/office/officeart/2005/8/layout/cycle2"/>
    <dgm:cxn modelId="{D053A4FC-CCA3-466E-9B85-112414720227}" type="presOf" srcId="{336BF999-B223-40F6-9A5D-A24B286EA8D9}" destId="{C64E4FEE-99FE-4DCF-BAD6-FA2B8F9A698C}" srcOrd="0" destOrd="0" presId="urn:microsoft.com/office/officeart/2005/8/layout/cycle2"/>
    <dgm:cxn modelId="{3CC6F139-1755-4EBB-85EF-0BD54B8425DC}" srcId="{1AE5B0B3-41A6-4D1A-B59B-E3B272691AFF}" destId="{D876B7E8-7FCE-4168-9445-32FE1F0FBD5F}" srcOrd="3" destOrd="0" parTransId="{D7C30834-2336-4614-A733-C3EF6CC7A65B}" sibTransId="{004350BA-90F7-43CA-B61B-16AF75E107D0}"/>
    <dgm:cxn modelId="{997541D7-DDBA-43A4-BBA0-3ACD3EDDF91B}" type="presOf" srcId="{FBBA0B4A-5356-48A7-9EE7-C76C40B6DF00}" destId="{9B6D4C08-C19A-48A9-9720-CCBA56B95F39}" srcOrd="1" destOrd="0" presId="urn:microsoft.com/office/officeart/2005/8/layout/cycle2"/>
    <dgm:cxn modelId="{7C0EA5A6-566B-4C45-BF4D-A498D86EF7BE}" type="presOf" srcId="{004350BA-90F7-43CA-B61B-16AF75E107D0}" destId="{93D584D0-9177-4D3E-A21A-42F4184279CD}" srcOrd="1" destOrd="0" presId="urn:microsoft.com/office/officeart/2005/8/layout/cycle2"/>
    <dgm:cxn modelId="{2528EA42-C6D2-45B1-A12F-7EEC6D3E62BD}" srcId="{1AE5B0B3-41A6-4D1A-B59B-E3B272691AFF}" destId="{C3BA6B24-0BFD-43E2-94B5-BB80AFD5E4BD}" srcOrd="0" destOrd="0" parTransId="{121F4120-AEBA-43DA-A6C9-C1E72A4FF484}" sibTransId="{27759A62-27B8-4CA9-841E-2781C81C1EBB}"/>
    <dgm:cxn modelId="{969EECCF-80D1-4D53-89C1-CC6661F58DB5}" type="presOf" srcId="{004350BA-90F7-43CA-B61B-16AF75E107D0}" destId="{59CBC8C7-AD47-442E-A9AB-5237D71E6506}" srcOrd="0" destOrd="0" presId="urn:microsoft.com/office/officeart/2005/8/layout/cycle2"/>
    <dgm:cxn modelId="{DD8617E7-C8A0-46F3-86B0-8AD928164348}" type="presOf" srcId="{96E35833-AD50-4036-A9E1-9FA7FD619770}" destId="{AEF9146B-0500-4A9F-9D0C-AF5B4D87E3BC}" srcOrd="0" destOrd="0" presId="urn:microsoft.com/office/officeart/2005/8/layout/cycle2"/>
    <dgm:cxn modelId="{D71EF2DD-58A7-466C-9D22-218A64FB97E0}" type="presOf" srcId="{336BF999-B223-40F6-9A5D-A24B286EA8D9}" destId="{4DE95590-99D2-4965-9A51-417EC1B5B258}" srcOrd="1" destOrd="0" presId="urn:microsoft.com/office/officeart/2005/8/layout/cycle2"/>
    <dgm:cxn modelId="{F1F7C4C8-060F-459B-92E5-2A007DB04020}" type="presOf" srcId="{A90A9BA2-6BFF-413E-A143-62113BEC5E6A}" destId="{3D8EAD54-C942-427F-AAD3-07AFC35B4B2C}" srcOrd="0" destOrd="0" presId="urn:microsoft.com/office/officeart/2005/8/layout/cycle2"/>
    <dgm:cxn modelId="{968612D6-AC2D-48F0-84F8-AA643EB02590}" type="presOf" srcId="{E1E99E4A-D5DA-4189-8A51-1BD29368D00C}" destId="{E00726D4-4A64-4EFA-B0D9-FD47CA8CE3AB}" srcOrd="0" destOrd="0" presId="urn:microsoft.com/office/officeart/2005/8/layout/cycle2"/>
    <dgm:cxn modelId="{1F8F7B2A-DA26-4F95-874D-71757ABD48B5}" type="presOf" srcId="{C3BA6B24-0BFD-43E2-94B5-BB80AFD5E4BD}" destId="{23C6FAC4-348F-43DF-A972-59ABBCC92B40}" srcOrd="0" destOrd="0" presId="urn:microsoft.com/office/officeart/2005/8/layout/cycle2"/>
    <dgm:cxn modelId="{EA9E0CE1-A1B2-4AE1-B858-E4143EE9556C}" type="presOf" srcId="{E30D4208-DBCB-439E-B772-EAF8EFD1B69B}" destId="{06B0F875-201B-4870-BD7E-6ACF96B48B82}" srcOrd="1" destOrd="0" presId="urn:microsoft.com/office/officeart/2005/8/layout/cycle2"/>
    <dgm:cxn modelId="{3E8325D3-B1FC-431F-8377-41DF0E84D232}" type="presOf" srcId="{D876B7E8-7FCE-4168-9445-32FE1F0FBD5F}" destId="{47E7F54A-1D9C-43DB-8D29-9C0D279223A5}" srcOrd="0" destOrd="0" presId="urn:microsoft.com/office/officeart/2005/8/layout/cycle2"/>
    <dgm:cxn modelId="{D76CD299-696E-4BD6-8790-F9DE8D0A0001}" srcId="{1AE5B0B3-41A6-4D1A-B59B-E3B272691AFF}" destId="{A90A9BA2-6BFF-413E-A143-62113BEC5E6A}" srcOrd="1" destOrd="0" parTransId="{4AE257E3-0DBA-4C86-9EB9-8138189606FA}" sibTransId="{336BF999-B223-40F6-9A5D-A24B286EA8D9}"/>
    <dgm:cxn modelId="{B334367B-1553-4E93-A1AC-B357E86712A9}" srcId="{1AE5B0B3-41A6-4D1A-B59B-E3B272691AFF}" destId="{96E35833-AD50-4036-A9E1-9FA7FD619770}" srcOrd="4" destOrd="0" parTransId="{8B07332B-B462-4C60-AF20-34FAC13B74C4}" sibTransId="{FBBA0B4A-5356-48A7-9EE7-C76C40B6DF00}"/>
    <dgm:cxn modelId="{8D45D13D-CF80-4144-A032-B77EF39633AC}" type="presOf" srcId="{E30D4208-DBCB-439E-B772-EAF8EFD1B69B}" destId="{6480ABA0-0CE6-469E-9010-8CDE9CE6D9C9}" srcOrd="0" destOrd="0" presId="urn:microsoft.com/office/officeart/2005/8/layout/cycle2"/>
    <dgm:cxn modelId="{7F9234BC-23EC-4610-A69F-92511C3D3B08}" type="presOf" srcId="{27759A62-27B8-4CA9-841E-2781C81C1EBB}" destId="{518E74EA-C077-4E7C-83B0-38AB1B14C466}" srcOrd="0" destOrd="0" presId="urn:microsoft.com/office/officeart/2005/8/layout/cycle2"/>
    <dgm:cxn modelId="{DED5BC08-C1B9-4D6D-8B95-5B00CD282697}" type="presOf" srcId="{27759A62-27B8-4CA9-841E-2781C81C1EBB}" destId="{80A7049E-A0D7-42DE-B7FC-BD5F72EF0EEC}" srcOrd="1" destOrd="0" presId="urn:microsoft.com/office/officeart/2005/8/layout/cycle2"/>
    <dgm:cxn modelId="{2CFE0CBA-63C3-4A13-85F1-6C7E881AA996}" type="presParOf" srcId="{18AE4B42-4052-46D6-9E21-4B3F891EBC0F}" destId="{23C6FAC4-348F-43DF-A972-59ABBCC92B40}" srcOrd="0" destOrd="0" presId="urn:microsoft.com/office/officeart/2005/8/layout/cycle2"/>
    <dgm:cxn modelId="{2805F9D5-7655-4EDC-8A35-21DF0A59603D}" type="presParOf" srcId="{18AE4B42-4052-46D6-9E21-4B3F891EBC0F}" destId="{518E74EA-C077-4E7C-83B0-38AB1B14C466}" srcOrd="1" destOrd="0" presId="urn:microsoft.com/office/officeart/2005/8/layout/cycle2"/>
    <dgm:cxn modelId="{5F966067-C5E9-4244-8977-B58311DBC56C}" type="presParOf" srcId="{518E74EA-C077-4E7C-83B0-38AB1B14C466}" destId="{80A7049E-A0D7-42DE-B7FC-BD5F72EF0EEC}" srcOrd="0" destOrd="0" presId="urn:microsoft.com/office/officeart/2005/8/layout/cycle2"/>
    <dgm:cxn modelId="{CA72FD32-9910-4F89-A7AE-D0AD7BB85735}" type="presParOf" srcId="{18AE4B42-4052-46D6-9E21-4B3F891EBC0F}" destId="{3D8EAD54-C942-427F-AAD3-07AFC35B4B2C}" srcOrd="2" destOrd="0" presId="urn:microsoft.com/office/officeart/2005/8/layout/cycle2"/>
    <dgm:cxn modelId="{D8FB872F-8116-4F92-84FB-CB2B1925F53C}" type="presParOf" srcId="{18AE4B42-4052-46D6-9E21-4B3F891EBC0F}" destId="{C64E4FEE-99FE-4DCF-BAD6-FA2B8F9A698C}" srcOrd="3" destOrd="0" presId="urn:microsoft.com/office/officeart/2005/8/layout/cycle2"/>
    <dgm:cxn modelId="{04ED1CA9-8876-4C5F-8730-24F95FFB5466}" type="presParOf" srcId="{C64E4FEE-99FE-4DCF-BAD6-FA2B8F9A698C}" destId="{4DE95590-99D2-4965-9A51-417EC1B5B258}" srcOrd="0" destOrd="0" presId="urn:microsoft.com/office/officeart/2005/8/layout/cycle2"/>
    <dgm:cxn modelId="{5D2A0B16-8EE3-4A7E-96D2-6D9C449AA506}" type="presParOf" srcId="{18AE4B42-4052-46D6-9E21-4B3F891EBC0F}" destId="{E00726D4-4A64-4EFA-B0D9-FD47CA8CE3AB}" srcOrd="4" destOrd="0" presId="urn:microsoft.com/office/officeart/2005/8/layout/cycle2"/>
    <dgm:cxn modelId="{1EA2099F-B7A0-460C-995E-0347A9DB6B6B}" type="presParOf" srcId="{18AE4B42-4052-46D6-9E21-4B3F891EBC0F}" destId="{6480ABA0-0CE6-469E-9010-8CDE9CE6D9C9}" srcOrd="5" destOrd="0" presId="urn:microsoft.com/office/officeart/2005/8/layout/cycle2"/>
    <dgm:cxn modelId="{87AA2878-393C-4E4C-9340-168732EFB91E}" type="presParOf" srcId="{6480ABA0-0CE6-469E-9010-8CDE9CE6D9C9}" destId="{06B0F875-201B-4870-BD7E-6ACF96B48B82}" srcOrd="0" destOrd="0" presId="urn:microsoft.com/office/officeart/2005/8/layout/cycle2"/>
    <dgm:cxn modelId="{246E0C1F-02A7-41F0-8502-56FC74B207F7}" type="presParOf" srcId="{18AE4B42-4052-46D6-9E21-4B3F891EBC0F}" destId="{47E7F54A-1D9C-43DB-8D29-9C0D279223A5}" srcOrd="6" destOrd="0" presId="urn:microsoft.com/office/officeart/2005/8/layout/cycle2"/>
    <dgm:cxn modelId="{5CBBFDA9-663A-45BD-8DB4-BC7B5DB42A8D}" type="presParOf" srcId="{18AE4B42-4052-46D6-9E21-4B3F891EBC0F}" destId="{59CBC8C7-AD47-442E-A9AB-5237D71E6506}" srcOrd="7" destOrd="0" presId="urn:microsoft.com/office/officeart/2005/8/layout/cycle2"/>
    <dgm:cxn modelId="{631220CE-D59B-439F-B47B-A03C6062380A}" type="presParOf" srcId="{59CBC8C7-AD47-442E-A9AB-5237D71E6506}" destId="{93D584D0-9177-4D3E-A21A-42F4184279CD}" srcOrd="0" destOrd="0" presId="urn:microsoft.com/office/officeart/2005/8/layout/cycle2"/>
    <dgm:cxn modelId="{7F83FEF4-4080-4214-8FB2-E290DB782E65}" type="presParOf" srcId="{18AE4B42-4052-46D6-9E21-4B3F891EBC0F}" destId="{AEF9146B-0500-4A9F-9D0C-AF5B4D87E3BC}" srcOrd="8" destOrd="0" presId="urn:microsoft.com/office/officeart/2005/8/layout/cycle2"/>
    <dgm:cxn modelId="{C2F1CAA3-DE43-4C33-A7C9-D611BB538C08}" type="presParOf" srcId="{18AE4B42-4052-46D6-9E21-4B3F891EBC0F}" destId="{F68805CB-13C6-43EF-8DAF-0A8AC015AEDA}" srcOrd="9" destOrd="0" presId="urn:microsoft.com/office/officeart/2005/8/layout/cycle2"/>
    <dgm:cxn modelId="{520E5B5C-B889-4535-ACF3-530DEEEA9C45}" type="presParOf" srcId="{F68805CB-13C6-43EF-8DAF-0A8AC015AEDA}" destId="{9B6D4C08-C19A-48A9-9720-CCBA56B95F39}" srcOrd="0" destOrd="0" presId="urn:microsoft.com/office/officeart/2005/8/layout/cycle2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96CB7E-26A6-4941-A1FC-37A36D5BC742}" type="doc">
      <dgm:prSet loTypeId="urn:microsoft.com/office/officeart/2005/8/layout/equation2" loCatId="process" qsTypeId="urn:microsoft.com/office/officeart/2005/8/quickstyle/simple1" qsCatId="simple" csTypeId="urn:microsoft.com/office/officeart/2005/8/colors/colorful3" csCatId="colorful" phldr="1"/>
      <dgm:spPr/>
    </dgm:pt>
    <dgm:pt modelId="{DF766AC9-3810-4DF7-860B-EB7A3067BEE1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HUNTING</a:t>
          </a:r>
          <a:endParaRPr lang="en-US" dirty="0">
            <a:solidFill>
              <a:schemeClr val="tx1"/>
            </a:solidFill>
          </a:endParaRPr>
        </a:p>
      </dgm:t>
    </dgm:pt>
    <dgm:pt modelId="{89916B22-7E2D-443E-9276-9663F837E778}" type="parTrans" cxnId="{70C62E83-5FF2-4040-B8E3-65D76C0AEB5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E8C7003-6F80-48C8-980E-03F22DACF344}" type="sibTrans" cxnId="{70C62E83-5FF2-4040-B8E3-65D76C0AEB5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3BE3C4A-B266-4695-B867-2A88FA0A284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BERITA SOSBUD</a:t>
          </a:r>
          <a:endParaRPr lang="en-US" dirty="0">
            <a:solidFill>
              <a:schemeClr val="tx1"/>
            </a:solidFill>
          </a:endParaRPr>
        </a:p>
      </dgm:t>
    </dgm:pt>
    <dgm:pt modelId="{0C5C024B-1BF7-4492-B99D-20B439E5A910}" type="parTrans" cxnId="{D7565D86-C69E-41D9-BEB6-A85F97A25D7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6F3CC1D-2C75-4222-B31D-3780F8E3A9D7}" type="sibTrans" cxnId="{D7565D86-C69E-41D9-BEB6-A85F97A25D7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D0B0A78-2E93-4A40-9219-85A595AFF427}">
      <dgm:prSet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REPORTASE DI LOKASI </a:t>
          </a:r>
          <a:r>
            <a:rPr lang="en-US" dirty="0" smtClean="0">
              <a:solidFill>
                <a:schemeClr val="tx1"/>
              </a:solidFill>
            </a:rPr>
            <a:t>TERTENTU</a:t>
          </a:r>
          <a:endParaRPr lang="en-US" dirty="0">
            <a:solidFill>
              <a:schemeClr val="tx1"/>
            </a:solidFill>
          </a:endParaRPr>
        </a:p>
      </dgm:t>
    </dgm:pt>
    <dgm:pt modelId="{9DCD1666-CE5A-4025-96A4-BA1D31FED3E2}" type="parTrans" cxnId="{DBEB9751-30A2-489F-BA58-9AEF031D750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42266AC-53E8-49D5-B29D-60F2FFA58694}" type="sibTrans" cxnId="{DBEB9751-30A2-489F-BA58-9AEF031D750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3586383-2B69-4B2F-8F3A-846B85347004}" type="pres">
      <dgm:prSet presAssocID="{A296CB7E-26A6-4941-A1FC-37A36D5BC742}" presName="Name0" presStyleCnt="0">
        <dgm:presLayoutVars>
          <dgm:dir/>
          <dgm:resizeHandles val="exact"/>
        </dgm:presLayoutVars>
      </dgm:prSet>
      <dgm:spPr/>
    </dgm:pt>
    <dgm:pt modelId="{983D8D8E-43CE-40E7-BD22-C5C0786EF3F6}" type="pres">
      <dgm:prSet presAssocID="{A296CB7E-26A6-4941-A1FC-37A36D5BC742}" presName="vNodes" presStyleCnt="0"/>
      <dgm:spPr/>
    </dgm:pt>
    <dgm:pt modelId="{090B026A-BF5E-4A70-8122-396F45D66488}" type="pres">
      <dgm:prSet presAssocID="{DF766AC9-3810-4DF7-860B-EB7A3067BEE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4C9415-5DB5-4277-AAD0-36CE6239E3EF}" type="pres">
      <dgm:prSet presAssocID="{1E8C7003-6F80-48C8-980E-03F22DACF344}" presName="spacerT" presStyleCnt="0"/>
      <dgm:spPr/>
    </dgm:pt>
    <dgm:pt modelId="{F8459C75-63F0-4B11-8AD2-0E6C7240512E}" type="pres">
      <dgm:prSet presAssocID="{1E8C7003-6F80-48C8-980E-03F22DACF34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56FCFC7C-83BC-4A24-B47C-2C55ABEAD71D}" type="pres">
      <dgm:prSet presAssocID="{1E8C7003-6F80-48C8-980E-03F22DACF344}" presName="spacerB" presStyleCnt="0"/>
      <dgm:spPr/>
    </dgm:pt>
    <dgm:pt modelId="{8907CA7E-571A-4C28-996C-0B4E5BEF087F}" type="pres">
      <dgm:prSet presAssocID="{BD0B0A78-2E93-4A40-9219-85A595AFF42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D800DA-1289-4938-A96C-46D0EACE5BC5}" type="pres">
      <dgm:prSet presAssocID="{A296CB7E-26A6-4941-A1FC-37A36D5BC742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86E56291-D541-4F20-A47C-7458EB89CA45}" type="pres">
      <dgm:prSet presAssocID="{A296CB7E-26A6-4941-A1FC-37A36D5BC742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E76F817-7AF3-4656-867C-9099B1B8FE3A}" type="pres">
      <dgm:prSet presAssocID="{A296CB7E-26A6-4941-A1FC-37A36D5BC742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D5642C-D955-4209-9CAC-24CE2500C6CC}" type="presOf" srcId="{A296CB7E-26A6-4941-A1FC-37A36D5BC742}" destId="{43586383-2B69-4B2F-8F3A-846B85347004}" srcOrd="0" destOrd="0" presId="urn:microsoft.com/office/officeart/2005/8/layout/equation2"/>
    <dgm:cxn modelId="{4F7C7BD4-6386-4CFF-B83A-DEDEE6CA8019}" type="presOf" srcId="{03BE3C4A-B266-4695-B867-2A88FA0A2843}" destId="{2E76F817-7AF3-4656-867C-9099B1B8FE3A}" srcOrd="0" destOrd="0" presId="urn:microsoft.com/office/officeart/2005/8/layout/equation2"/>
    <dgm:cxn modelId="{1AED12CE-1064-4C72-9B89-A777496BA77B}" type="presOf" srcId="{1E8C7003-6F80-48C8-980E-03F22DACF344}" destId="{F8459C75-63F0-4B11-8AD2-0E6C7240512E}" srcOrd="0" destOrd="0" presId="urn:microsoft.com/office/officeart/2005/8/layout/equation2"/>
    <dgm:cxn modelId="{361EA257-C369-4C5A-9E80-CD570BBB74FE}" type="presOf" srcId="{DF766AC9-3810-4DF7-860B-EB7A3067BEE1}" destId="{090B026A-BF5E-4A70-8122-396F45D66488}" srcOrd="0" destOrd="0" presId="urn:microsoft.com/office/officeart/2005/8/layout/equation2"/>
    <dgm:cxn modelId="{88CE68B9-B289-43EF-9FE8-EC25956FAD5A}" type="presOf" srcId="{C42266AC-53E8-49D5-B29D-60F2FFA58694}" destId="{86E56291-D541-4F20-A47C-7458EB89CA45}" srcOrd="1" destOrd="0" presId="urn:microsoft.com/office/officeart/2005/8/layout/equation2"/>
    <dgm:cxn modelId="{8A0347AF-5516-41E8-A41D-3C86FD31E894}" type="presOf" srcId="{BD0B0A78-2E93-4A40-9219-85A595AFF427}" destId="{8907CA7E-571A-4C28-996C-0B4E5BEF087F}" srcOrd="0" destOrd="0" presId="urn:microsoft.com/office/officeart/2005/8/layout/equation2"/>
    <dgm:cxn modelId="{CF23A897-8025-4AAB-8E3C-F7258F03D093}" type="presOf" srcId="{C42266AC-53E8-49D5-B29D-60F2FFA58694}" destId="{D5D800DA-1289-4938-A96C-46D0EACE5BC5}" srcOrd="0" destOrd="0" presId="urn:microsoft.com/office/officeart/2005/8/layout/equation2"/>
    <dgm:cxn modelId="{70C62E83-5FF2-4040-B8E3-65D76C0AEB5D}" srcId="{A296CB7E-26A6-4941-A1FC-37A36D5BC742}" destId="{DF766AC9-3810-4DF7-860B-EB7A3067BEE1}" srcOrd="0" destOrd="0" parTransId="{89916B22-7E2D-443E-9276-9663F837E778}" sibTransId="{1E8C7003-6F80-48C8-980E-03F22DACF344}"/>
    <dgm:cxn modelId="{D7565D86-C69E-41D9-BEB6-A85F97A25D7D}" srcId="{A296CB7E-26A6-4941-A1FC-37A36D5BC742}" destId="{03BE3C4A-B266-4695-B867-2A88FA0A2843}" srcOrd="2" destOrd="0" parTransId="{0C5C024B-1BF7-4492-B99D-20B439E5A910}" sibTransId="{46F3CC1D-2C75-4222-B31D-3780F8E3A9D7}"/>
    <dgm:cxn modelId="{DBEB9751-30A2-489F-BA58-9AEF031D750B}" srcId="{A296CB7E-26A6-4941-A1FC-37A36D5BC742}" destId="{BD0B0A78-2E93-4A40-9219-85A595AFF427}" srcOrd="1" destOrd="0" parTransId="{9DCD1666-CE5A-4025-96A4-BA1D31FED3E2}" sibTransId="{C42266AC-53E8-49D5-B29D-60F2FFA58694}"/>
    <dgm:cxn modelId="{8F062AAB-D436-49B4-8F60-D22CF3793B3E}" type="presParOf" srcId="{43586383-2B69-4B2F-8F3A-846B85347004}" destId="{983D8D8E-43CE-40E7-BD22-C5C0786EF3F6}" srcOrd="0" destOrd="0" presId="urn:microsoft.com/office/officeart/2005/8/layout/equation2"/>
    <dgm:cxn modelId="{5F97D0AE-B757-46F9-BCDC-E80D447EDFEB}" type="presParOf" srcId="{983D8D8E-43CE-40E7-BD22-C5C0786EF3F6}" destId="{090B026A-BF5E-4A70-8122-396F45D66488}" srcOrd="0" destOrd="0" presId="urn:microsoft.com/office/officeart/2005/8/layout/equation2"/>
    <dgm:cxn modelId="{B2CFBDA5-94F4-4465-8E53-BBBB72AAAA69}" type="presParOf" srcId="{983D8D8E-43CE-40E7-BD22-C5C0786EF3F6}" destId="{E24C9415-5DB5-4277-AAD0-36CE6239E3EF}" srcOrd="1" destOrd="0" presId="urn:microsoft.com/office/officeart/2005/8/layout/equation2"/>
    <dgm:cxn modelId="{25288F6F-74F8-4693-8409-EF3DE2D8611F}" type="presParOf" srcId="{983D8D8E-43CE-40E7-BD22-C5C0786EF3F6}" destId="{F8459C75-63F0-4B11-8AD2-0E6C7240512E}" srcOrd="2" destOrd="0" presId="urn:microsoft.com/office/officeart/2005/8/layout/equation2"/>
    <dgm:cxn modelId="{BD89E084-AF68-4CC2-B7BA-B590B561099D}" type="presParOf" srcId="{983D8D8E-43CE-40E7-BD22-C5C0786EF3F6}" destId="{56FCFC7C-83BC-4A24-B47C-2C55ABEAD71D}" srcOrd="3" destOrd="0" presId="urn:microsoft.com/office/officeart/2005/8/layout/equation2"/>
    <dgm:cxn modelId="{5F791034-FE89-4B36-B27D-C0810763F099}" type="presParOf" srcId="{983D8D8E-43CE-40E7-BD22-C5C0786EF3F6}" destId="{8907CA7E-571A-4C28-996C-0B4E5BEF087F}" srcOrd="4" destOrd="0" presId="urn:microsoft.com/office/officeart/2005/8/layout/equation2"/>
    <dgm:cxn modelId="{3DB0577B-0C27-4978-9482-702A74BD7BD4}" type="presParOf" srcId="{43586383-2B69-4B2F-8F3A-846B85347004}" destId="{D5D800DA-1289-4938-A96C-46D0EACE5BC5}" srcOrd="1" destOrd="0" presId="urn:microsoft.com/office/officeart/2005/8/layout/equation2"/>
    <dgm:cxn modelId="{884D121A-54C7-4D7A-9CD9-227984EBDA8F}" type="presParOf" srcId="{D5D800DA-1289-4938-A96C-46D0EACE5BC5}" destId="{86E56291-D541-4F20-A47C-7458EB89CA45}" srcOrd="0" destOrd="0" presId="urn:microsoft.com/office/officeart/2005/8/layout/equation2"/>
    <dgm:cxn modelId="{7C95EB4D-BC31-4096-9B5B-CB643D21121A}" type="presParOf" srcId="{43586383-2B69-4B2F-8F3A-846B85347004}" destId="{2E76F817-7AF3-4656-867C-9099B1B8FE3A}" srcOrd="2" destOrd="0" presId="urn:microsoft.com/office/officeart/2005/8/layout/equation2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52D504-9A5F-4DAD-9C8B-486B4348D06E}" type="doc">
      <dgm:prSet loTypeId="urn:microsoft.com/office/officeart/2005/8/layout/radial5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3320EEF-6842-4AB7-A8E1-59F51DC59F7D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FENOMENA SOSIAL</a:t>
          </a:r>
          <a:endParaRPr lang="en-US" dirty="0">
            <a:solidFill>
              <a:schemeClr val="tx1"/>
            </a:solidFill>
          </a:endParaRPr>
        </a:p>
      </dgm:t>
    </dgm:pt>
    <dgm:pt modelId="{0F36B8E8-F0CF-404F-9FA6-46BDE8B437A2}" type="parTrans" cxnId="{17AED4A6-56FE-4C43-9E03-6983C81B132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F3E701D-1D56-4A80-800D-02EAA78CF050}" type="sibTrans" cxnId="{17AED4A6-56FE-4C43-9E03-6983C81B132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2A40AA8-532C-4A32-93D8-847164DC4E6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DATA RISET</a:t>
          </a:r>
          <a:endParaRPr lang="en-US" dirty="0">
            <a:solidFill>
              <a:schemeClr val="tx1"/>
            </a:solidFill>
          </a:endParaRPr>
        </a:p>
      </dgm:t>
    </dgm:pt>
    <dgm:pt modelId="{798F9AED-F7E8-4DD1-88FE-B5119F61D747}" type="parTrans" cxnId="{DCA13CEB-E107-4660-828B-8822B246CEE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B7F7DA9-7901-4F07-BF3D-51A296DBDC07}" type="sibTrans" cxnId="{DCA13CEB-E107-4660-828B-8822B246CEE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9604611-6470-440B-AED8-CF626E3E550B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INSTANSI TERKAIT</a:t>
          </a:r>
          <a:endParaRPr lang="en-US" dirty="0">
            <a:solidFill>
              <a:schemeClr val="tx1"/>
            </a:solidFill>
          </a:endParaRPr>
        </a:p>
      </dgm:t>
    </dgm:pt>
    <dgm:pt modelId="{EC6ACF7E-50BF-4BD2-AEF8-7D97A4A26341}" type="parTrans" cxnId="{273917DC-196C-41C3-A3DE-61AADC0CA9C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EE9E11A-9422-4D4E-A7A1-838334A51E0A}" type="sibTrans" cxnId="{273917DC-196C-41C3-A3DE-61AADC0CA9C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A91AD19-E996-4674-89B1-578E191D5860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LOKASI</a:t>
          </a:r>
          <a:endParaRPr lang="en-US" dirty="0">
            <a:solidFill>
              <a:schemeClr val="tx1"/>
            </a:solidFill>
          </a:endParaRPr>
        </a:p>
      </dgm:t>
    </dgm:pt>
    <dgm:pt modelId="{3C042326-43A0-4E30-996E-B48AEC22C0F0}" type="parTrans" cxnId="{9B603855-22BE-4974-A0EB-DF53531A626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F1E9513-29C5-427C-8017-3BBBDA2BB816}" type="sibTrans" cxnId="{9B603855-22BE-4974-A0EB-DF53531A626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9224AB3-495C-453D-A684-D1BF65A2AADF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NARASUMBER</a:t>
          </a:r>
          <a:endParaRPr lang="en-US" dirty="0">
            <a:solidFill>
              <a:schemeClr val="tx1"/>
            </a:solidFill>
          </a:endParaRPr>
        </a:p>
      </dgm:t>
    </dgm:pt>
    <dgm:pt modelId="{1808D9B9-1743-40B7-B46F-21B48BDFC401}" type="parTrans" cxnId="{A3F80ABE-8F68-4C3B-8834-46E57F59AA8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B01F8E4-D198-47BC-AC45-3A296E763F8F}" type="sibTrans" cxnId="{A3F80ABE-8F68-4C3B-8834-46E57F59AA8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37EE5EA-ED76-42CE-8825-6535A36CF5DF}" type="pres">
      <dgm:prSet presAssocID="{5452D504-9A5F-4DAD-9C8B-486B4348D06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04C5FE-C7DA-46B5-B61E-697DF69409AA}" type="pres">
      <dgm:prSet presAssocID="{83320EEF-6842-4AB7-A8E1-59F51DC59F7D}" presName="centerShape" presStyleLbl="node0" presStyleIdx="0" presStyleCnt="1"/>
      <dgm:spPr/>
      <dgm:t>
        <a:bodyPr/>
        <a:lstStyle/>
        <a:p>
          <a:endParaRPr lang="en-US"/>
        </a:p>
      </dgm:t>
    </dgm:pt>
    <dgm:pt modelId="{F53D6B97-BE81-443C-AA29-512E19C362DD}" type="pres">
      <dgm:prSet presAssocID="{798F9AED-F7E8-4DD1-88FE-B5119F61D747}" presName="parTrans" presStyleLbl="sibTrans2D1" presStyleIdx="0" presStyleCnt="4"/>
      <dgm:spPr/>
      <dgm:t>
        <a:bodyPr/>
        <a:lstStyle/>
        <a:p>
          <a:endParaRPr lang="en-US"/>
        </a:p>
      </dgm:t>
    </dgm:pt>
    <dgm:pt modelId="{82E61CCB-76D1-472C-886A-F26C2F02003B}" type="pres">
      <dgm:prSet presAssocID="{798F9AED-F7E8-4DD1-88FE-B5119F61D74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6FC02DF-805A-4906-B5E5-D65C8DD2CFFF}" type="pres">
      <dgm:prSet presAssocID="{C2A40AA8-532C-4A32-93D8-847164DC4E6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3ED954-34B8-425D-8D1E-DC9EF801C89E}" type="pres">
      <dgm:prSet presAssocID="{1808D9B9-1743-40B7-B46F-21B48BDFC401}" presName="parTrans" presStyleLbl="sibTrans2D1" presStyleIdx="1" presStyleCnt="4"/>
      <dgm:spPr/>
      <dgm:t>
        <a:bodyPr/>
        <a:lstStyle/>
        <a:p>
          <a:endParaRPr lang="en-US"/>
        </a:p>
      </dgm:t>
    </dgm:pt>
    <dgm:pt modelId="{54BDB3F6-D059-49B6-AF9C-BC4F1EA73DDB}" type="pres">
      <dgm:prSet presAssocID="{1808D9B9-1743-40B7-B46F-21B48BDFC401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AB6846E0-8B3C-4AA6-9D1C-8EBC7B36568D}" type="pres">
      <dgm:prSet presAssocID="{69224AB3-495C-453D-A684-D1BF65A2AAD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B5AFF3-5359-410F-A9EA-E76A4BF9A020}" type="pres">
      <dgm:prSet presAssocID="{3C042326-43A0-4E30-996E-B48AEC22C0F0}" presName="parTrans" presStyleLbl="sibTrans2D1" presStyleIdx="2" presStyleCnt="4"/>
      <dgm:spPr/>
      <dgm:t>
        <a:bodyPr/>
        <a:lstStyle/>
        <a:p>
          <a:endParaRPr lang="en-US"/>
        </a:p>
      </dgm:t>
    </dgm:pt>
    <dgm:pt modelId="{5DB498D9-FFA0-42F1-B72A-4BE8510C949A}" type="pres">
      <dgm:prSet presAssocID="{3C042326-43A0-4E30-996E-B48AEC22C0F0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890E55A4-3E41-4ACE-963B-BCF2DC1963DA}" type="pres">
      <dgm:prSet presAssocID="{CA91AD19-E996-4674-89B1-578E191D586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765D0F-DA95-4E95-BCCF-E44B96223667}" type="pres">
      <dgm:prSet presAssocID="{EC6ACF7E-50BF-4BD2-AEF8-7D97A4A26341}" presName="parTrans" presStyleLbl="sibTrans2D1" presStyleIdx="3" presStyleCnt="4"/>
      <dgm:spPr/>
      <dgm:t>
        <a:bodyPr/>
        <a:lstStyle/>
        <a:p>
          <a:endParaRPr lang="en-US"/>
        </a:p>
      </dgm:t>
    </dgm:pt>
    <dgm:pt modelId="{B42C1968-78EB-441C-8885-5B59AF567717}" type="pres">
      <dgm:prSet presAssocID="{EC6ACF7E-50BF-4BD2-AEF8-7D97A4A26341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43E37CDD-C1FE-4F8D-9319-9BA086E779A1}" type="pres">
      <dgm:prSet presAssocID="{B9604611-6470-440B-AED8-CF626E3E550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0FAF40-3079-4D4B-85A6-C775E4C53243}" type="presOf" srcId="{B9604611-6470-440B-AED8-CF626E3E550B}" destId="{43E37CDD-C1FE-4F8D-9319-9BA086E779A1}" srcOrd="0" destOrd="0" presId="urn:microsoft.com/office/officeart/2005/8/layout/radial5"/>
    <dgm:cxn modelId="{8745291A-5A1B-4588-A2AA-29DD0B094232}" type="presOf" srcId="{EC6ACF7E-50BF-4BD2-AEF8-7D97A4A26341}" destId="{01765D0F-DA95-4E95-BCCF-E44B96223667}" srcOrd="0" destOrd="0" presId="urn:microsoft.com/office/officeart/2005/8/layout/radial5"/>
    <dgm:cxn modelId="{06420100-84AE-4302-BF86-2ED3E24D610E}" type="presOf" srcId="{1808D9B9-1743-40B7-B46F-21B48BDFC401}" destId="{2D3ED954-34B8-425D-8D1E-DC9EF801C89E}" srcOrd="0" destOrd="0" presId="urn:microsoft.com/office/officeart/2005/8/layout/radial5"/>
    <dgm:cxn modelId="{DCA13CEB-E107-4660-828B-8822B246CEE7}" srcId="{83320EEF-6842-4AB7-A8E1-59F51DC59F7D}" destId="{C2A40AA8-532C-4A32-93D8-847164DC4E66}" srcOrd="0" destOrd="0" parTransId="{798F9AED-F7E8-4DD1-88FE-B5119F61D747}" sibTransId="{DB7F7DA9-7901-4F07-BF3D-51A296DBDC07}"/>
    <dgm:cxn modelId="{12EEE9FB-872B-4962-AA51-B32775127B64}" type="presOf" srcId="{C2A40AA8-532C-4A32-93D8-847164DC4E66}" destId="{A6FC02DF-805A-4906-B5E5-D65C8DD2CFFF}" srcOrd="0" destOrd="0" presId="urn:microsoft.com/office/officeart/2005/8/layout/radial5"/>
    <dgm:cxn modelId="{1912A7A8-9202-4E7C-BB55-40347BFD1C33}" type="presOf" srcId="{83320EEF-6842-4AB7-A8E1-59F51DC59F7D}" destId="{2A04C5FE-C7DA-46B5-B61E-697DF69409AA}" srcOrd="0" destOrd="0" presId="urn:microsoft.com/office/officeart/2005/8/layout/radial5"/>
    <dgm:cxn modelId="{5A2FD704-7AAF-4197-8874-ED32DC67480F}" type="presOf" srcId="{798F9AED-F7E8-4DD1-88FE-B5119F61D747}" destId="{F53D6B97-BE81-443C-AA29-512E19C362DD}" srcOrd="0" destOrd="0" presId="urn:microsoft.com/office/officeart/2005/8/layout/radial5"/>
    <dgm:cxn modelId="{8AD1170A-84F5-4825-80FF-B57373071B42}" type="presOf" srcId="{5452D504-9A5F-4DAD-9C8B-486B4348D06E}" destId="{037EE5EA-ED76-42CE-8825-6535A36CF5DF}" srcOrd="0" destOrd="0" presId="urn:microsoft.com/office/officeart/2005/8/layout/radial5"/>
    <dgm:cxn modelId="{2963BDB5-8B06-4E28-BEB3-1148D45673A4}" type="presOf" srcId="{CA91AD19-E996-4674-89B1-578E191D5860}" destId="{890E55A4-3E41-4ACE-963B-BCF2DC1963DA}" srcOrd="0" destOrd="0" presId="urn:microsoft.com/office/officeart/2005/8/layout/radial5"/>
    <dgm:cxn modelId="{4C2D19BA-BFEF-4F82-A737-61FA2D7F638D}" type="presOf" srcId="{EC6ACF7E-50BF-4BD2-AEF8-7D97A4A26341}" destId="{B42C1968-78EB-441C-8885-5B59AF567717}" srcOrd="1" destOrd="0" presId="urn:microsoft.com/office/officeart/2005/8/layout/radial5"/>
    <dgm:cxn modelId="{17AED4A6-56FE-4C43-9E03-6983C81B132E}" srcId="{5452D504-9A5F-4DAD-9C8B-486B4348D06E}" destId="{83320EEF-6842-4AB7-A8E1-59F51DC59F7D}" srcOrd="0" destOrd="0" parTransId="{0F36B8E8-F0CF-404F-9FA6-46BDE8B437A2}" sibTransId="{DF3E701D-1D56-4A80-800D-02EAA78CF050}"/>
    <dgm:cxn modelId="{BC9C194B-4B4E-43C1-98B3-7DBAFAA43A96}" type="presOf" srcId="{798F9AED-F7E8-4DD1-88FE-B5119F61D747}" destId="{82E61CCB-76D1-472C-886A-F26C2F02003B}" srcOrd="1" destOrd="0" presId="urn:microsoft.com/office/officeart/2005/8/layout/radial5"/>
    <dgm:cxn modelId="{9B603855-22BE-4974-A0EB-DF53531A6267}" srcId="{83320EEF-6842-4AB7-A8E1-59F51DC59F7D}" destId="{CA91AD19-E996-4674-89B1-578E191D5860}" srcOrd="2" destOrd="0" parTransId="{3C042326-43A0-4E30-996E-B48AEC22C0F0}" sibTransId="{BF1E9513-29C5-427C-8017-3BBBDA2BB816}"/>
    <dgm:cxn modelId="{3FB9BB4C-03CC-46CF-B2E9-C5E874BED02C}" type="presOf" srcId="{1808D9B9-1743-40B7-B46F-21B48BDFC401}" destId="{54BDB3F6-D059-49B6-AF9C-BC4F1EA73DDB}" srcOrd="1" destOrd="0" presId="urn:microsoft.com/office/officeart/2005/8/layout/radial5"/>
    <dgm:cxn modelId="{A3F80ABE-8F68-4C3B-8834-46E57F59AA88}" srcId="{83320EEF-6842-4AB7-A8E1-59F51DC59F7D}" destId="{69224AB3-495C-453D-A684-D1BF65A2AADF}" srcOrd="1" destOrd="0" parTransId="{1808D9B9-1743-40B7-B46F-21B48BDFC401}" sibTransId="{5B01F8E4-D198-47BC-AC45-3A296E763F8F}"/>
    <dgm:cxn modelId="{D3DF7CB3-0C44-41AA-B684-FF82AA985DFD}" type="presOf" srcId="{3C042326-43A0-4E30-996E-B48AEC22C0F0}" destId="{5DB498D9-FFA0-42F1-B72A-4BE8510C949A}" srcOrd="1" destOrd="0" presId="urn:microsoft.com/office/officeart/2005/8/layout/radial5"/>
    <dgm:cxn modelId="{DDE63A37-585D-4D56-AD03-5E38F0C10324}" type="presOf" srcId="{69224AB3-495C-453D-A684-D1BF65A2AADF}" destId="{AB6846E0-8B3C-4AA6-9D1C-8EBC7B36568D}" srcOrd="0" destOrd="0" presId="urn:microsoft.com/office/officeart/2005/8/layout/radial5"/>
    <dgm:cxn modelId="{273917DC-196C-41C3-A3DE-61AADC0CA9CE}" srcId="{83320EEF-6842-4AB7-A8E1-59F51DC59F7D}" destId="{B9604611-6470-440B-AED8-CF626E3E550B}" srcOrd="3" destOrd="0" parTransId="{EC6ACF7E-50BF-4BD2-AEF8-7D97A4A26341}" sibTransId="{8EE9E11A-9422-4D4E-A7A1-838334A51E0A}"/>
    <dgm:cxn modelId="{7D341686-ABCF-444A-9885-071C7CD6D6D8}" type="presOf" srcId="{3C042326-43A0-4E30-996E-B48AEC22C0F0}" destId="{EFB5AFF3-5359-410F-A9EA-E76A4BF9A020}" srcOrd="0" destOrd="0" presId="urn:microsoft.com/office/officeart/2005/8/layout/radial5"/>
    <dgm:cxn modelId="{3A7C0C98-C533-474A-BC0E-116156DB7A3F}" type="presParOf" srcId="{037EE5EA-ED76-42CE-8825-6535A36CF5DF}" destId="{2A04C5FE-C7DA-46B5-B61E-697DF69409AA}" srcOrd="0" destOrd="0" presId="urn:microsoft.com/office/officeart/2005/8/layout/radial5"/>
    <dgm:cxn modelId="{9B52E11C-F17E-48F6-A496-BAF03B09865D}" type="presParOf" srcId="{037EE5EA-ED76-42CE-8825-6535A36CF5DF}" destId="{F53D6B97-BE81-443C-AA29-512E19C362DD}" srcOrd="1" destOrd="0" presId="urn:microsoft.com/office/officeart/2005/8/layout/radial5"/>
    <dgm:cxn modelId="{AD44E2CB-9921-40B9-B15B-BCB1E3D95F24}" type="presParOf" srcId="{F53D6B97-BE81-443C-AA29-512E19C362DD}" destId="{82E61CCB-76D1-472C-886A-F26C2F02003B}" srcOrd="0" destOrd="0" presId="urn:microsoft.com/office/officeart/2005/8/layout/radial5"/>
    <dgm:cxn modelId="{F4560F95-571B-4E0F-9162-8D88BD450CC4}" type="presParOf" srcId="{037EE5EA-ED76-42CE-8825-6535A36CF5DF}" destId="{A6FC02DF-805A-4906-B5E5-D65C8DD2CFFF}" srcOrd="2" destOrd="0" presId="urn:microsoft.com/office/officeart/2005/8/layout/radial5"/>
    <dgm:cxn modelId="{B57148A7-DA87-417B-9E30-F14502880110}" type="presParOf" srcId="{037EE5EA-ED76-42CE-8825-6535A36CF5DF}" destId="{2D3ED954-34B8-425D-8D1E-DC9EF801C89E}" srcOrd="3" destOrd="0" presId="urn:microsoft.com/office/officeart/2005/8/layout/radial5"/>
    <dgm:cxn modelId="{5A09937D-3D91-44A9-8BD8-E41678CBD92D}" type="presParOf" srcId="{2D3ED954-34B8-425D-8D1E-DC9EF801C89E}" destId="{54BDB3F6-D059-49B6-AF9C-BC4F1EA73DDB}" srcOrd="0" destOrd="0" presId="urn:microsoft.com/office/officeart/2005/8/layout/radial5"/>
    <dgm:cxn modelId="{FA56D031-DA44-4202-B680-AF761BEF09C7}" type="presParOf" srcId="{037EE5EA-ED76-42CE-8825-6535A36CF5DF}" destId="{AB6846E0-8B3C-4AA6-9D1C-8EBC7B36568D}" srcOrd="4" destOrd="0" presId="urn:microsoft.com/office/officeart/2005/8/layout/radial5"/>
    <dgm:cxn modelId="{5B078791-36C5-42A0-89D7-60AE7352F82C}" type="presParOf" srcId="{037EE5EA-ED76-42CE-8825-6535A36CF5DF}" destId="{EFB5AFF3-5359-410F-A9EA-E76A4BF9A020}" srcOrd="5" destOrd="0" presId="urn:microsoft.com/office/officeart/2005/8/layout/radial5"/>
    <dgm:cxn modelId="{7C8563DF-A6D4-4BD1-9D87-4170BD34618E}" type="presParOf" srcId="{EFB5AFF3-5359-410F-A9EA-E76A4BF9A020}" destId="{5DB498D9-FFA0-42F1-B72A-4BE8510C949A}" srcOrd="0" destOrd="0" presId="urn:microsoft.com/office/officeart/2005/8/layout/radial5"/>
    <dgm:cxn modelId="{44362534-005D-4623-B64E-B92A5815F48C}" type="presParOf" srcId="{037EE5EA-ED76-42CE-8825-6535A36CF5DF}" destId="{890E55A4-3E41-4ACE-963B-BCF2DC1963DA}" srcOrd="6" destOrd="0" presId="urn:microsoft.com/office/officeart/2005/8/layout/radial5"/>
    <dgm:cxn modelId="{F447086B-F436-4386-92B5-72F801B3515A}" type="presParOf" srcId="{037EE5EA-ED76-42CE-8825-6535A36CF5DF}" destId="{01765D0F-DA95-4E95-BCCF-E44B96223667}" srcOrd="7" destOrd="0" presId="urn:microsoft.com/office/officeart/2005/8/layout/radial5"/>
    <dgm:cxn modelId="{D5C93A5B-7F45-4442-AE9C-DB51A1178D68}" type="presParOf" srcId="{01765D0F-DA95-4E95-BCCF-E44B96223667}" destId="{B42C1968-78EB-441C-8885-5B59AF567717}" srcOrd="0" destOrd="0" presId="urn:microsoft.com/office/officeart/2005/8/layout/radial5"/>
    <dgm:cxn modelId="{9C366EE5-DEC3-48E0-9DC2-96A12EC3E04D}" type="presParOf" srcId="{037EE5EA-ED76-42CE-8825-6535A36CF5DF}" destId="{43E37CDD-C1FE-4F8D-9319-9BA086E779A1}" srcOrd="8" destOrd="0" presId="urn:microsoft.com/office/officeart/2005/8/layout/radial5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1477B3-F1CF-497A-8BD8-36057FB3A80C}" type="doc">
      <dgm:prSet loTypeId="urn:microsoft.com/office/officeart/2005/8/layout/radial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B4EFB80-0C7F-49D5-A1B2-4D94FE275703}">
      <dgm:prSet phldrT="[Text]"/>
      <dgm:spPr/>
      <dgm:t>
        <a:bodyPr/>
        <a:lstStyle/>
        <a:p>
          <a:r>
            <a:rPr lang="en-US" dirty="0" smtClean="0"/>
            <a:t>FAKTA</a:t>
          </a:r>
          <a:endParaRPr lang="en-US" dirty="0"/>
        </a:p>
      </dgm:t>
    </dgm:pt>
    <dgm:pt modelId="{80EC0043-C1F4-4A45-B5F0-7A547CDF41D9}" type="parTrans" cxnId="{9047E50D-6D4F-4F6F-8ABE-7259EE3163EF}">
      <dgm:prSet/>
      <dgm:spPr/>
      <dgm:t>
        <a:bodyPr/>
        <a:lstStyle/>
        <a:p>
          <a:endParaRPr lang="en-US"/>
        </a:p>
      </dgm:t>
    </dgm:pt>
    <dgm:pt modelId="{44A4D4EB-5B44-4474-AD2F-A132ACEC786A}" type="sibTrans" cxnId="{9047E50D-6D4F-4F6F-8ABE-7259EE3163EF}">
      <dgm:prSet/>
      <dgm:spPr/>
      <dgm:t>
        <a:bodyPr/>
        <a:lstStyle/>
        <a:p>
          <a:endParaRPr lang="en-US"/>
        </a:p>
      </dgm:t>
    </dgm:pt>
    <dgm:pt modelId="{32CB226C-8F10-4B60-9211-66BEFDD3F0B9}">
      <dgm:prSet phldrT="[Text]"/>
      <dgm:spPr/>
      <dgm:t>
        <a:bodyPr/>
        <a:lstStyle/>
        <a:p>
          <a:r>
            <a:rPr lang="en-US" dirty="0" smtClean="0"/>
            <a:t>INFORMASI</a:t>
          </a:r>
          <a:endParaRPr lang="en-US" dirty="0"/>
        </a:p>
      </dgm:t>
    </dgm:pt>
    <dgm:pt modelId="{B52E99A2-334D-4887-9078-7E19D5D0EAD2}" type="parTrans" cxnId="{38622365-A4FA-4D45-BA84-1D23040066D1}">
      <dgm:prSet/>
      <dgm:spPr/>
      <dgm:t>
        <a:bodyPr/>
        <a:lstStyle/>
        <a:p>
          <a:endParaRPr lang="en-US"/>
        </a:p>
      </dgm:t>
    </dgm:pt>
    <dgm:pt modelId="{D143FAF9-CA69-4DB6-8AAF-616BBE18B437}" type="sibTrans" cxnId="{38622365-A4FA-4D45-BA84-1D23040066D1}">
      <dgm:prSet/>
      <dgm:spPr/>
      <dgm:t>
        <a:bodyPr/>
        <a:lstStyle/>
        <a:p>
          <a:endParaRPr lang="en-US"/>
        </a:p>
      </dgm:t>
    </dgm:pt>
    <dgm:pt modelId="{A16953E4-9B76-4489-A7B9-B403C3305467}">
      <dgm:prSet phldrT="[Text]" custT="1"/>
      <dgm:spPr/>
      <dgm:t>
        <a:bodyPr/>
        <a:lstStyle/>
        <a:p>
          <a:r>
            <a:rPr lang="en-US" sz="1400" b="1" dirty="0" smtClean="0">
              <a:solidFill>
                <a:srgbClr val="C00000"/>
              </a:solidFill>
            </a:rPr>
            <a:t>DRAMA</a:t>
          </a:r>
          <a:endParaRPr lang="en-US" sz="1400" b="1" dirty="0">
            <a:solidFill>
              <a:srgbClr val="C00000"/>
            </a:solidFill>
          </a:endParaRPr>
        </a:p>
      </dgm:t>
    </dgm:pt>
    <dgm:pt modelId="{FF327A15-AE95-4D27-8A5F-46A3C675A4F7}" type="parTrans" cxnId="{8DB82949-460F-4B20-A260-4BD756BD5B99}">
      <dgm:prSet/>
      <dgm:spPr/>
      <dgm:t>
        <a:bodyPr/>
        <a:lstStyle/>
        <a:p>
          <a:endParaRPr lang="en-US"/>
        </a:p>
      </dgm:t>
    </dgm:pt>
    <dgm:pt modelId="{F6D299E6-289F-4FBA-8FEB-5A663F27AE8C}" type="sibTrans" cxnId="{8DB82949-460F-4B20-A260-4BD756BD5B99}">
      <dgm:prSet/>
      <dgm:spPr/>
      <dgm:t>
        <a:bodyPr/>
        <a:lstStyle/>
        <a:p>
          <a:endParaRPr lang="en-US"/>
        </a:p>
      </dgm:t>
    </dgm:pt>
    <dgm:pt modelId="{0F4114B6-7846-478E-A2C4-6D401D135981}">
      <dgm:prSet phldrT="[Text]" custT="1"/>
      <dgm:spPr/>
      <dgm:t>
        <a:bodyPr/>
        <a:lstStyle/>
        <a:p>
          <a:r>
            <a:rPr lang="en-US" sz="1400" b="1" dirty="0" smtClean="0">
              <a:solidFill>
                <a:srgbClr val="C00000"/>
              </a:solidFill>
            </a:rPr>
            <a:t>ESTETIKA</a:t>
          </a:r>
          <a:endParaRPr lang="en-US" sz="1400" b="1" dirty="0">
            <a:solidFill>
              <a:srgbClr val="C00000"/>
            </a:solidFill>
          </a:endParaRPr>
        </a:p>
      </dgm:t>
    </dgm:pt>
    <dgm:pt modelId="{DC384799-CE80-458A-99AA-E47AA1CCA12E}" type="parTrans" cxnId="{17286981-ECA6-4528-ABA1-E784C2EDA5F8}">
      <dgm:prSet/>
      <dgm:spPr/>
      <dgm:t>
        <a:bodyPr/>
        <a:lstStyle/>
        <a:p>
          <a:endParaRPr lang="en-US"/>
        </a:p>
      </dgm:t>
    </dgm:pt>
    <dgm:pt modelId="{2ED28A4A-1F05-4DCC-B286-402BEF95E06C}" type="sibTrans" cxnId="{17286981-ECA6-4528-ABA1-E784C2EDA5F8}">
      <dgm:prSet/>
      <dgm:spPr/>
      <dgm:t>
        <a:bodyPr/>
        <a:lstStyle/>
        <a:p>
          <a:endParaRPr lang="en-US"/>
        </a:p>
      </dgm:t>
    </dgm:pt>
    <dgm:pt modelId="{EAEE1D49-1CF7-45DD-802D-E93F9697951B}" type="pres">
      <dgm:prSet presAssocID="{191477B3-F1CF-497A-8BD8-36057FB3A80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0AB74E-1A0E-4508-8EED-2FA17038EB38}" type="pres">
      <dgm:prSet presAssocID="{CB4EFB80-0C7F-49D5-A1B2-4D94FE275703}" presName="centerShape" presStyleLbl="node0" presStyleIdx="0" presStyleCnt="1"/>
      <dgm:spPr/>
      <dgm:t>
        <a:bodyPr/>
        <a:lstStyle/>
        <a:p>
          <a:endParaRPr lang="en-US"/>
        </a:p>
      </dgm:t>
    </dgm:pt>
    <dgm:pt modelId="{0C4156F8-E0C8-4495-8D4A-1C04147D92E4}" type="pres">
      <dgm:prSet presAssocID="{B52E99A2-334D-4887-9078-7E19D5D0EAD2}" presName="parTrans" presStyleLbl="sibTrans2D1" presStyleIdx="0" presStyleCnt="3"/>
      <dgm:spPr/>
      <dgm:t>
        <a:bodyPr/>
        <a:lstStyle/>
        <a:p>
          <a:endParaRPr lang="en-US"/>
        </a:p>
      </dgm:t>
    </dgm:pt>
    <dgm:pt modelId="{1173D154-0159-4DB0-890E-AAF557E42B6F}" type="pres">
      <dgm:prSet presAssocID="{B52E99A2-334D-4887-9078-7E19D5D0EAD2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54D7C566-0CA0-4EEC-BF35-4F6DE0391F30}" type="pres">
      <dgm:prSet presAssocID="{32CB226C-8F10-4B60-9211-66BEFDD3F0B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13ACF7-4D8D-4D09-8728-57D11E99406E}" type="pres">
      <dgm:prSet presAssocID="{FF327A15-AE95-4D27-8A5F-46A3C675A4F7}" presName="parTrans" presStyleLbl="sibTrans2D1" presStyleIdx="1" presStyleCnt="3"/>
      <dgm:spPr/>
      <dgm:t>
        <a:bodyPr/>
        <a:lstStyle/>
        <a:p>
          <a:endParaRPr lang="en-US"/>
        </a:p>
      </dgm:t>
    </dgm:pt>
    <dgm:pt modelId="{71226996-515F-4217-8357-1A83E26E081D}" type="pres">
      <dgm:prSet presAssocID="{FF327A15-AE95-4D27-8A5F-46A3C675A4F7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843DCD67-FCE0-41F1-8F6B-53C3DF3D0AA5}" type="pres">
      <dgm:prSet presAssocID="{A16953E4-9B76-4489-A7B9-B403C330546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FBC78F-B435-4E01-85C2-A2F3F12273B1}" type="pres">
      <dgm:prSet presAssocID="{DC384799-CE80-458A-99AA-E47AA1CCA12E}" presName="parTrans" presStyleLbl="sibTrans2D1" presStyleIdx="2" presStyleCnt="3"/>
      <dgm:spPr/>
      <dgm:t>
        <a:bodyPr/>
        <a:lstStyle/>
        <a:p>
          <a:endParaRPr lang="en-US"/>
        </a:p>
      </dgm:t>
    </dgm:pt>
    <dgm:pt modelId="{420637EE-00A9-4F8E-A45F-270D98A16312}" type="pres">
      <dgm:prSet presAssocID="{DC384799-CE80-458A-99AA-E47AA1CCA12E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F8DAC8A9-D8B1-4770-B9A8-EA67056C8A2C}" type="pres">
      <dgm:prSet presAssocID="{0F4114B6-7846-478E-A2C4-6D401D13598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3C2B89-634C-4BAE-96D3-C84A455F94D6}" type="presOf" srcId="{B52E99A2-334D-4887-9078-7E19D5D0EAD2}" destId="{0C4156F8-E0C8-4495-8D4A-1C04147D92E4}" srcOrd="0" destOrd="0" presId="urn:microsoft.com/office/officeart/2005/8/layout/radial5"/>
    <dgm:cxn modelId="{3BA084B8-8AA0-45F4-AB52-BF7249A3D4B3}" type="presOf" srcId="{0F4114B6-7846-478E-A2C4-6D401D135981}" destId="{F8DAC8A9-D8B1-4770-B9A8-EA67056C8A2C}" srcOrd="0" destOrd="0" presId="urn:microsoft.com/office/officeart/2005/8/layout/radial5"/>
    <dgm:cxn modelId="{6B463B60-1CEC-4534-A7BB-262DDE2BBE50}" type="presOf" srcId="{FF327A15-AE95-4D27-8A5F-46A3C675A4F7}" destId="{71226996-515F-4217-8357-1A83E26E081D}" srcOrd="1" destOrd="0" presId="urn:microsoft.com/office/officeart/2005/8/layout/radial5"/>
    <dgm:cxn modelId="{5CC6EC4E-1FB8-4718-91C6-8D91A3FF58C1}" type="presOf" srcId="{191477B3-F1CF-497A-8BD8-36057FB3A80C}" destId="{EAEE1D49-1CF7-45DD-802D-E93F9697951B}" srcOrd="0" destOrd="0" presId="urn:microsoft.com/office/officeart/2005/8/layout/radial5"/>
    <dgm:cxn modelId="{9FCD6618-B720-4BC1-A754-1D6D73B30F91}" type="presOf" srcId="{DC384799-CE80-458A-99AA-E47AA1CCA12E}" destId="{29FBC78F-B435-4E01-85C2-A2F3F12273B1}" srcOrd="0" destOrd="0" presId="urn:microsoft.com/office/officeart/2005/8/layout/radial5"/>
    <dgm:cxn modelId="{85739ECB-DC01-4C77-9905-8D5F7816BC92}" type="presOf" srcId="{FF327A15-AE95-4D27-8A5F-46A3C675A4F7}" destId="{7613ACF7-4D8D-4D09-8728-57D11E99406E}" srcOrd="0" destOrd="0" presId="urn:microsoft.com/office/officeart/2005/8/layout/radial5"/>
    <dgm:cxn modelId="{137D6075-6727-4074-9971-CC94F32C0FAE}" type="presOf" srcId="{DC384799-CE80-458A-99AA-E47AA1CCA12E}" destId="{420637EE-00A9-4F8E-A45F-270D98A16312}" srcOrd="1" destOrd="0" presId="urn:microsoft.com/office/officeart/2005/8/layout/radial5"/>
    <dgm:cxn modelId="{38622365-A4FA-4D45-BA84-1D23040066D1}" srcId="{CB4EFB80-0C7F-49D5-A1B2-4D94FE275703}" destId="{32CB226C-8F10-4B60-9211-66BEFDD3F0B9}" srcOrd="0" destOrd="0" parTransId="{B52E99A2-334D-4887-9078-7E19D5D0EAD2}" sibTransId="{D143FAF9-CA69-4DB6-8AAF-616BBE18B437}"/>
    <dgm:cxn modelId="{9047E50D-6D4F-4F6F-8ABE-7259EE3163EF}" srcId="{191477B3-F1CF-497A-8BD8-36057FB3A80C}" destId="{CB4EFB80-0C7F-49D5-A1B2-4D94FE275703}" srcOrd="0" destOrd="0" parTransId="{80EC0043-C1F4-4A45-B5F0-7A547CDF41D9}" sibTransId="{44A4D4EB-5B44-4474-AD2F-A132ACEC786A}"/>
    <dgm:cxn modelId="{ABF83CAF-7A60-4504-B5F6-E6CEBE4C2EF0}" type="presOf" srcId="{A16953E4-9B76-4489-A7B9-B403C3305467}" destId="{843DCD67-FCE0-41F1-8F6B-53C3DF3D0AA5}" srcOrd="0" destOrd="0" presId="urn:microsoft.com/office/officeart/2005/8/layout/radial5"/>
    <dgm:cxn modelId="{17286981-ECA6-4528-ABA1-E784C2EDA5F8}" srcId="{CB4EFB80-0C7F-49D5-A1B2-4D94FE275703}" destId="{0F4114B6-7846-478E-A2C4-6D401D135981}" srcOrd="2" destOrd="0" parTransId="{DC384799-CE80-458A-99AA-E47AA1CCA12E}" sibTransId="{2ED28A4A-1F05-4DCC-B286-402BEF95E06C}"/>
    <dgm:cxn modelId="{52920AA1-0B3E-428E-BA50-30D01141AC91}" type="presOf" srcId="{B52E99A2-334D-4887-9078-7E19D5D0EAD2}" destId="{1173D154-0159-4DB0-890E-AAF557E42B6F}" srcOrd="1" destOrd="0" presId="urn:microsoft.com/office/officeart/2005/8/layout/radial5"/>
    <dgm:cxn modelId="{8DB82949-460F-4B20-A260-4BD756BD5B99}" srcId="{CB4EFB80-0C7F-49D5-A1B2-4D94FE275703}" destId="{A16953E4-9B76-4489-A7B9-B403C3305467}" srcOrd="1" destOrd="0" parTransId="{FF327A15-AE95-4D27-8A5F-46A3C675A4F7}" sibTransId="{F6D299E6-289F-4FBA-8FEB-5A663F27AE8C}"/>
    <dgm:cxn modelId="{2AA997AC-25AF-42FB-9FA2-30AEE139C24F}" type="presOf" srcId="{32CB226C-8F10-4B60-9211-66BEFDD3F0B9}" destId="{54D7C566-0CA0-4EEC-BF35-4F6DE0391F30}" srcOrd="0" destOrd="0" presId="urn:microsoft.com/office/officeart/2005/8/layout/radial5"/>
    <dgm:cxn modelId="{7B992564-7B9F-4EDA-819A-0D6A7CA421B3}" type="presOf" srcId="{CB4EFB80-0C7F-49D5-A1B2-4D94FE275703}" destId="{740AB74E-1A0E-4508-8EED-2FA17038EB38}" srcOrd="0" destOrd="0" presId="urn:microsoft.com/office/officeart/2005/8/layout/radial5"/>
    <dgm:cxn modelId="{152769A9-2267-441D-83D7-B82ED3249B04}" type="presParOf" srcId="{EAEE1D49-1CF7-45DD-802D-E93F9697951B}" destId="{740AB74E-1A0E-4508-8EED-2FA17038EB38}" srcOrd="0" destOrd="0" presId="urn:microsoft.com/office/officeart/2005/8/layout/radial5"/>
    <dgm:cxn modelId="{9CBC4598-664C-46A0-AC68-7A2003516966}" type="presParOf" srcId="{EAEE1D49-1CF7-45DD-802D-E93F9697951B}" destId="{0C4156F8-E0C8-4495-8D4A-1C04147D92E4}" srcOrd="1" destOrd="0" presId="urn:microsoft.com/office/officeart/2005/8/layout/radial5"/>
    <dgm:cxn modelId="{DC7CF377-A53A-4DA1-9651-24ED9D0D544A}" type="presParOf" srcId="{0C4156F8-E0C8-4495-8D4A-1C04147D92E4}" destId="{1173D154-0159-4DB0-890E-AAF557E42B6F}" srcOrd="0" destOrd="0" presId="urn:microsoft.com/office/officeart/2005/8/layout/radial5"/>
    <dgm:cxn modelId="{8D508E0B-52FB-4EFF-A295-0AB4E331E1D8}" type="presParOf" srcId="{EAEE1D49-1CF7-45DD-802D-E93F9697951B}" destId="{54D7C566-0CA0-4EEC-BF35-4F6DE0391F30}" srcOrd="2" destOrd="0" presId="urn:microsoft.com/office/officeart/2005/8/layout/radial5"/>
    <dgm:cxn modelId="{E80478AE-FBE2-483B-AB12-A05542084AAC}" type="presParOf" srcId="{EAEE1D49-1CF7-45DD-802D-E93F9697951B}" destId="{7613ACF7-4D8D-4D09-8728-57D11E99406E}" srcOrd="3" destOrd="0" presId="urn:microsoft.com/office/officeart/2005/8/layout/radial5"/>
    <dgm:cxn modelId="{5FF285F7-48EA-4751-BF95-BB8D73F984B7}" type="presParOf" srcId="{7613ACF7-4D8D-4D09-8728-57D11E99406E}" destId="{71226996-515F-4217-8357-1A83E26E081D}" srcOrd="0" destOrd="0" presId="urn:microsoft.com/office/officeart/2005/8/layout/radial5"/>
    <dgm:cxn modelId="{49D97F12-E4FE-4BEB-AE77-A66493DEC744}" type="presParOf" srcId="{EAEE1D49-1CF7-45DD-802D-E93F9697951B}" destId="{843DCD67-FCE0-41F1-8F6B-53C3DF3D0AA5}" srcOrd="4" destOrd="0" presId="urn:microsoft.com/office/officeart/2005/8/layout/radial5"/>
    <dgm:cxn modelId="{58FC5760-5D66-46C7-B338-3283A0EDF039}" type="presParOf" srcId="{EAEE1D49-1CF7-45DD-802D-E93F9697951B}" destId="{29FBC78F-B435-4E01-85C2-A2F3F12273B1}" srcOrd="5" destOrd="0" presId="urn:microsoft.com/office/officeart/2005/8/layout/radial5"/>
    <dgm:cxn modelId="{886AF966-9CE8-48A5-80E9-BCE518D799D2}" type="presParOf" srcId="{29FBC78F-B435-4E01-85C2-A2F3F12273B1}" destId="{420637EE-00A9-4F8E-A45F-270D98A16312}" srcOrd="0" destOrd="0" presId="urn:microsoft.com/office/officeart/2005/8/layout/radial5"/>
    <dgm:cxn modelId="{B1340374-84A2-4F5D-8073-633A8351EE4F}" type="presParOf" srcId="{EAEE1D49-1CF7-45DD-802D-E93F9697951B}" destId="{F8DAC8A9-D8B1-4770-B9A8-EA67056C8A2C}" srcOrd="6" destOrd="0" presId="urn:microsoft.com/office/officeart/2005/8/layout/radial5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8C81DF-C4CD-4254-858A-CCE8F251B3C3}" type="doc">
      <dgm:prSet loTypeId="urn:microsoft.com/office/officeart/2005/8/layout/v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50FEDF5-E767-4E4F-8D3A-5A23F4F671A2}">
      <dgm:prSet phldrT="[Text]"/>
      <dgm:spPr/>
      <dgm:t>
        <a:bodyPr/>
        <a:lstStyle/>
        <a:p>
          <a:r>
            <a:rPr lang="en-US" dirty="0" smtClean="0"/>
            <a:t>SOSIAL</a:t>
          </a:r>
          <a:endParaRPr lang="en-US" dirty="0"/>
        </a:p>
      </dgm:t>
    </dgm:pt>
    <dgm:pt modelId="{709229A6-0D9F-4D5A-946B-B58C7BE6CFFF}" type="parTrans" cxnId="{21407B3B-CDA0-4C15-BF8F-FE8897726493}">
      <dgm:prSet/>
      <dgm:spPr/>
      <dgm:t>
        <a:bodyPr/>
        <a:lstStyle/>
        <a:p>
          <a:endParaRPr lang="en-US"/>
        </a:p>
      </dgm:t>
    </dgm:pt>
    <dgm:pt modelId="{5350B9D9-0B7E-4656-82E5-B430854BCB39}" type="sibTrans" cxnId="{21407B3B-CDA0-4C15-BF8F-FE8897726493}">
      <dgm:prSet/>
      <dgm:spPr/>
      <dgm:t>
        <a:bodyPr/>
        <a:lstStyle/>
        <a:p>
          <a:endParaRPr lang="en-US"/>
        </a:p>
      </dgm:t>
    </dgm:pt>
    <dgm:pt modelId="{DB02FFF5-EC78-4F40-A40B-9AF7A571E7E7}">
      <dgm:prSet phldrT="[Text]"/>
      <dgm:spPr/>
      <dgm:t>
        <a:bodyPr/>
        <a:lstStyle/>
        <a:p>
          <a:r>
            <a:rPr lang="en-US" dirty="0" smtClean="0"/>
            <a:t>BALAI KOTA</a:t>
          </a:r>
          <a:endParaRPr lang="en-US" dirty="0"/>
        </a:p>
      </dgm:t>
    </dgm:pt>
    <dgm:pt modelId="{1AFA4656-23A3-4963-B684-165855979A72}" type="parTrans" cxnId="{A26D402F-5ACE-4091-A326-203CE1D9F011}">
      <dgm:prSet/>
      <dgm:spPr/>
      <dgm:t>
        <a:bodyPr/>
        <a:lstStyle/>
        <a:p>
          <a:endParaRPr lang="en-US"/>
        </a:p>
      </dgm:t>
    </dgm:pt>
    <dgm:pt modelId="{9CE0BCCA-862A-4DB3-BE4D-E4ABCF349AA3}" type="sibTrans" cxnId="{A26D402F-5ACE-4091-A326-203CE1D9F011}">
      <dgm:prSet/>
      <dgm:spPr/>
      <dgm:t>
        <a:bodyPr/>
        <a:lstStyle/>
        <a:p>
          <a:endParaRPr lang="en-US"/>
        </a:p>
      </dgm:t>
    </dgm:pt>
    <dgm:pt modelId="{7E642A12-E65F-4BA6-837C-51F6E20D4696}">
      <dgm:prSet phldrT="[Text]"/>
      <dgm:spPr/>
      <dgm:t>
        <a:bodyPr/>
        <a:lstStyle/>
        <a:p>
          <a:r>
            <a:rPr lang="en-US" dirty="0" smtClean="0"/>
            <a:t>BUDAYA</a:t>
          </a:r>
          <a:endParaRPr lang="en-US" dirty="0"/>
        </a:p>
      </dgm:t>
    </dgm:pt>
    <dgm:pt modelId="{4ED75668-5880-4F8D-847F-05D42343959D}" type="parTrans" cxnId="{160438CA-3410-48E2-BB87-C26942BF8376}">
      <dgm:prSet/>
      <dgm:spPr/>
      <dgm:t>
        <a:bodyPr/>
        <a:lstStyle/>
        <a:p>
          <a:endParaRPr lang="en-US"/>
        </a:p>
      </dgm:t>
    </dgm:pt>
    <dgm:pt modelId="{8383EC24-51E4-4705-8820-DA31CB6B48DD}" type="sibTrans" cxnId="{160438CA-3410-48E2-BB87-C26942BF8376}">
      <dgm:prSet/>
      <dgm:spPr/>
      <dgm:t>
        <a:bodyPr/>
        <a:lstStyle/>
        <a:p>
          <a:endParaRPr lang="en-US"/>
        </a:p>
      </dgm:t>
    </dgm:pt>
    <dgm:pt modelId="{1EC88BE9-1E85-49A7-B62F-786D05135DD9}">
      <dgm:prSet phldrT="[Text]"/>
      <dgm:spPr/>
      <dgm:t>
        <a:bodyPr/>
        <a:lstStyle/>
        <a:p>
          <a:r>
            <a:rPr lang="en-US" dirty="0" smtClean="0"/>
            <a:t>PUSAT KEGIATAN KEBUDAYAAN</a:t>
          </a:r>
          <a:endParaRPr lang="en-US" dirty="0"/>
        </a:p>
      </dgm:t>
    </dgm:pt>
    <dgm:pt modelId="{D83B1DD0-A71B-4DDF-913D-6ECCC0C6BACC}" type="parTrans" cxnId="{6873939F-DC55-4872-B6F9-4BF9E46E9E5B}">
      <dgm:prSet/>
      <dgm:spPr/>
      <dgm:t>
        <a:bodyPr/>
        <a:lstStyle/>
        <a:p>
          <a:endParaRPr lang="en-US"/>
        </a:p>
      </dgm:t>
    </dgm:pt>
    <dgm:pt modelId="{91AAE89C-F687-4178-8E5A-AA566831896A}" type="sibTrans" cxnId="{6873939F-DC55-4872-B6F9-4BF9E46E9E5B}">
      <dgm:prSet/>
      <dgm:spPr/>
      <dgm:t>
        <a:bodyPr/>
        <a:lstStyle/>
        <a:p>
          <a:endParaRPr lang="en-US"/>
        </a:p>
      </dgm:t>
    </dgm:pt>
    <dgm:pt modelId="{5E7601A4-E4E4-4D17-B839-4D2CC3671085}">
      <dgm:prSet phldrT="[Text]"/>
      <dgm:spPr/>
      <dgm:t>
        <a:bodyPr/>
        <a:lstStyle/>
        <a:p>
          <a:r>
            <a:rPr lang="en-US" dirty="0" smtClean="0"/>
            <a:t>KEMENTRIAN TERKAIT</a:t>
          </a:r>
          <a:endParaRPr lang="en-US" dirty="0"/>
        </a:p>
      </dgm:t>
    </dgm:pt>
    <dgm:pt modelId="{8497E87D-9D82-4A66-B3DB-1B97099068DE}" type="parTrans" cxnId="{D66ECFA2-9128-410B-A730-229035E8D2F4}">
      <dgm:prSet/>
      <dgm:spPr/>
      <dgm:t>
        <a:bodyPr/>
        <a:lstStyle/>
        <a:p>
          <a:endParaRPr lang="en-US"/>
        </a:p>
      </dgm:t>
    </dgm:pt>
    <dgm:pt modelId="{88FBB5D1-476D-434C-9872-941ED10FD017}" type="sibTrans" cxnId="{D66ECFA2-9128-410B-A730-229035E8D2F4}">
      <dgm:prSet/>
      <dgm:spPr/>
      <dgm:t>
        <a:bodyPr/>
        <a:lstStyle/>
        <a:p>
          <a:endParaRPr lang="en-US"/>
        </a:p>
      </dgm:t>
    </dgm:pt>
    <dgm:pt modelId="{A634CA4F-F667-4532-8208-CD2C248EB52D}">
      <dgm:prSet phldrT="[Text]"/>
      <dgm:spPr/>
      <dgm:t>
        <a:bodyPr/>
        <a:lstStyle/>
        <a:p>
          <a:r>
            <a:rPr lang="en-US" dirty="0" smtClean="0"/>
            <a:t>LSM TERKAIT</a:t>
          </a:r>
          <a:endParaRPr lang="en-US" dirty="0"/>
        </a:p>
      </dgm:t>
    </dgm:pt>
    <dgm:pt modelId="{3A11F62E-32FD-4986-A394-419E098D95B4}" type="parTrans" cxnId="{36D99A21-B3DD-4CA5-A4CA-0812318A8BE6}">
      <dgm:prSet/>
      <dgm:spPr/>
      <dgm:t>
        <a:bodyPr/>
        <a:lstStyle/>
        <a:p>
          <a:endParaRPr lang="en-US"/>
        </a:p>
      </dgm:t>
    </dgm:pt>
    <dgm:pt modelId="{B3D71256-0EA5-4C94-9216-026B98C628E8}" type="sibTrans" cxnId="{36D99A21-B3DD-4CA5-A4CA-0812318A8BE6}">
      <dgm:prSet/>
      <dgm:spPr/>
      <dgm:t>
        <a:bodyPr/>
        <a:lstStyle/>
        <a:p>
          <a:endParaRPr lang="en-US"/>
        </a:p>
      </dgm:t>
    </dgm:pt>
    <dgm:pt modelId="{BD15CF71-3247-40C4-96CB-D59DB01DCDB6}">
      <dgm:prSet phldrT="[Text]"/>
      <dgm:spPr/>
      <dgm:t>
        <a:bodyPr/>
        <a:lstStyle/>
        <a:p>
          <a:r>
            <a:rPr lang="en-US" dirty="0" smtClean="0"/>
            <a:t>INSTANSI SOSIAL</a:t>
          </a:r>
          <a:endParaRPr lang="en-US" dirty="0"/>
        </a:p>
      </dgm:t>
    </dgm:pt>
    <dgm:pt modelId="{45355C73-3B21-451F-8B9A-3D96B51AEA30}" type="parTrans" cxnId="{27E3235D-F37C-49F3-9A37-207F1580C8DB}">
      <dgm:prSet/>
      <dgm:spPr/>
      <dgm:t>
        <a:bodyPr/>
        <a:lstStyle/>
        <a:p>
          <a:endParaRPr lang="en-US"/>
        </a:p>
      </dgm:t>
    </dgm:pt>
    <dgm:pt modelId="{D7175DF6-8F62-4CE2-A736-4E4E2AABEA15}" type="sibTrans" cxnId="{27E3235D-F37C-49F3-9A37-207F1580C8DB}">
      <dgm:prSet/>
      <dgm:spPr/>
      <dgm:t>
        <a:bodyPr/>
        <a:lstStyle/>
        <a:p>
          <a:endParaRPr lang="en-US"/>
        </a:p>
      </dgm:t>
    </dgm:pt>
    <dgm:pt modelId="{E4A5E012-A30B-4D75-AC3F-A22B6D6549DF}">
      <dgm:prSet phldrT="[Text]"/>
      <dgm:spPr/>
      <dgm:t>
        <a:bodyPr/>
        <a:lstStyle/>
        <a:p>
          <a:r>
            <a:rPr lang="en-US" dirty="0" smtClean="0"/>
            <a:t>PANTI SOSIAL</a:t>
          </a:r>
          <a:endParaRPr lang="en-US" dirty="0"/>
        </a:p>
      </dgm:t>
    </dgm:pt>
    <dgm:pt modelId="{F08DF17E-F57F-4220-BB51-921759F1B562}" type="parTrans" cxnId="{CFAE7306-88A3-4957-95C5-47210975A4DB}">
      <dgm:prSet/>
      <dgm:spPr/>
      <dgm:t>
        <a:bodyPr/>
        <a:lstStyle/>
        <a:p>
          <a:endParaRPr lang="en-US"/>
        </a:p>
      </dgm:t>
    </dgm:pt>
    <dgm:pt modelId="{34BFFE32-79A0-4466-8BE1-AFB1B06523A4}" type="sibTrans" cxnId="{CFAE7306-88A3-4957-95C5-47210975A4DB}">
      <dgm:prSet/>
      <dgm:spPr/>
      <dgm:t>
        <a:bodyPr/>
        <a:lstStyle/>
        <a:p>
          <a:endParaRPr lang="en-US"/>
        </a:p>
      </dgm:t>
    </dgm:pt>
    <dgm:pt modelId="{BFB5D595-A16C-4039-814C-5D8D67CF5F72}">
      <dgm:prSet phldrT="[Text]"/>
      <dgm:spPr/>
      <dgm:t>
        <a:bodyPr/>
        <a:lstStyle/>
        <a:p>
          <a:r>
            <a:rPr lang="en-US" dirty="0" smtClean="0"/>
            <a:t>PUSAT KEGIATAN KESENIAN</a:t>
          </a:r>
          <a:endParaRPr lang="en-US" dirty="0"/>
        </a:p>
      </dgm:t>
    </dgm:pt>
    <dgm:pt modelId="{55A949AF-35A5-4DE1-99A2-62ECB0EF0202}" type="parTrans" cxnId="{B56D641C-28DA-48C9-BD4B-D4E06C16F472}">
      <dgm:prSet/>
      <dgm:spPr/>
      <dgm:t>
        <a:bodyPr/>
        <a:lstStyle/>
        <a:p>
          <a:endParaRPr lang="en-US"/>
        </a:p>
      </dgm:t>
    </dgm:pt>
    <dgm:pt modelId="{08276B8D-3CF2-4E0B-936D-680A7D2A44AC}" type="sibTrans" cxnId="{B56D641C-28DA-48C9-BD4B-D4E06C16F472}">
      <dgm:prSet/>
      <dgm:spPr/>
      <dgm:t>
        <a:bodyPr/>
        <a:lstStyle/>
        <a:p>
          <a:endParaRPr lang="en-US"/>
        </a:p>
      </dgm:t>
    </dgm:pt>
    <dgm:pt modelId="{AF209CA7-D2EB-4028-BE2B-36F555500AD2}" type="pres">
      <dgm:prSet presAssocID="{CA8C81DF-C4CD-4254-858A-CCE8F251B3C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79370E2-2896-4BF0-B454-930DCF09989A}" type="pres">
      <dgm:prSet presAssocID="{D50FEDF5-E767-4E4F-8D3A-5A23F4F671A2}" presName="linNode" presStyleCnt="0"/>
      <dgm:spPr/>
    </dgm:pt>
    <dgm:pt modelId="{A4C47721-8881-43D7-A432-277A23749A37}" type="pres">
      <dgm:prSet presAssocID="{D50FEDF5-E767-4E4F-8D3A-5A23F4F671A2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F6057-5942-4C5E-8106-897AB83C427C}" type="pres">
      <dgm:prSet presAssocID="{D50FEDF5-E767-4E4F-8D3A-5A23F4F671A2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E1FA3A-DAD9-4901-926D-8DBBCAC7159B}" type="pres">
      <dgm:prSet presAssocID="{5350B9D9-0B7E-4656-82E5-B430854BCB39}" presName="spacing" presStyleCnt="0"/>
      <dgm:spPr/>
    </dgm:pt>
    <dgm:pt modelId="{96146E5F-0810-4C55-A1E3-EA569E0059F2}" type="pres">
      <dgm:prSet presAssocID="{7E642A12-E65F-4BA6-837C-51F6E20D4696}" presName="linNode" presStyleCnt="0"/>
      <dgm:spPr/>
    </dgm:pt>
    <dgm:pt modelId="{6EBD4CD6-46BC-458D-8876-E61BB0159305}" type="pres">
      <dgm:prSet presAssocID="{7E642A12-E65F-4BA6-837C-51F6E20D4696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34AE1F-4AE9-4EDC-A717-35815C80BFA5}" type="pres">
      <dgm:prSet presAssocID="{7E642A12-E65F-4BA6-837C-51F6E20D4696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58AF9E-F4FD-49EA-AC17-7EB58E271473}" type="presOf" srcId="{CA8C81DF-C4CD-4254-858A-CCE8F251B3C3}" destId="{AF209CA7-D2EB-4028-BE2B-36F555500AD2}" srcOrd="0" destOrd="0" presId="urn:microsoft.com/office/officeart/2005/8/layout/vList6"/>
    <dgm:cxn modelId="{A26D402F-5ACE-4091-A326-203CE1D9F011}" srcId="{D50FEDF5-E767-4E4F-8D3A-5A23F4F671A2}" destId="{DB02FFF5-EC78-4F40-A40B-9AF7A571E7E7}" srcOrd="0" destOrd="0" parTransId="{1AFA4656-23A3-4963-B684-165855979A72}" sibTransId="{9CE0BCCA-862A-4DB3-BE4D-E4ABCF349AA3}"/>
    <dgm:cxn modelId="{87A8933E-B336-45B2-9304-AF277CDBC517}" type="presOf" srcId="{DB02FFF5-EC78-4F40-A40B-9AF7A571E7E7}" destId="{8CBF6057-5942-4C5E-8106-897AB83C427C}" srcOrd="0" destOrd="0" presId="urn:microsoft.com/office/officeart/2005/8/layout/vList6"/>
    <dgm:cxn modelId="{85EE154C-41DB-4D2E-B5FB-24EC149C5E7A}" type="presOf" srcId="{5E7601A4-E4E4-4D17-B839-4D2CC3671085}" destId="{8CBF6057-5942-4C5E-8106-897AB83C427C}" srcOrd="0" destOrd="1" presId="urn:microsoft.com/office/officeart/2005/8/layout/vList6"/>
    <dgm:cxn modelId="{6873939F-DC55-4872-B6F9-4BF9E46E9E5B}" srcId="{7E642A12-E65F-4BA6-837C-51F6E20D4696}" destId="{1EC88BE9-1E85-49A7-B62F-786D05135DD9}" srcOrd="0" destOrd="0" parTransId="{D83B1DD0-A71B-4DDF-913D-6ECCC0C6BACC}" sibTransId="{91AAE89C-F687-4178-8E5A-AA566831896A}"/>
    <dgm:cxn modelId="{B105F834-29D5-4EA9-91E6-46E77043D188}" type="presOf" srcId="{BFB5D595-A16C-4039-814C-5D8D67CF5F72}" destId="{2034AE1F-4AE9-4EDC-A717-35815C80BFA5}" srcOrd="0" destOrd="1" presId="urn:microsoft.com/office/officeart/2005/8/layout/vList6"/>
    <dgm:cxn modelId="{160438CA-3410-48E2-BB87-C26942BF8376}" srcId="{CA8C81DF-C4CD-4254-858A-CCE8F251B3C3}" destId="{7E642A12-E65F-4BA6-837C-51F6E20D4696}" srcOrd="1" destOrd="0" parTransId="{4ED75668-5880-4F8D-847F-05D42343959D}" sibTransId="{8383EC24-51E4-4705-8820-DA31CB6B48DD}"/>
    <dgm:cxn modelId="{27E3235D-F37C-49F3-9A37-207F1580C8DB}" srcId="{D50FEDF5-E767-4E4F-8D3A-5A23F4F671A2}" destId="{BD15CF71-3247-40C4-96CB-D59DB01DCDB6}" srcOrd="3" destOrd="0" parTransId="{45355C73-3B21-451F-8B9A-3D96B51AEA30}" sibTransId="{D7175DF6-8F62-4CE2-A736-4E4E2AABEA15}"/>
    <dgm:cxn modelId="{08E39AD6-D467-421E-AED2-E29161C54ADA}" type="presOf" srcId="{A634CA4F-F667-4532-8208-CD2C248EB52D}" destId="{8CBF6057-5942-4C5E-8106-897AB83C427C}" srcOrd="0" destOrd="2" presId="urn:microsoft.com/office/officeart/2005/8/layout/vList6"/>
    <dgm:cxn modelId="{CFAE7306-88A3-4957-95C5-47210975A4DB}" srcId="{D50FEDF5-E767-4E4F-8D3A-5A23F4F671A2}" destId="{E4A5E012-A30B-4D75-AC3F-A22B6D6549DF}" srcOrd="4" destOrd="0" parTransId="{F08DF17E-F57F-4220-BB51-921759F1B562}" sibTransId="{34BFFE32-79A0-4466-8BE1-AFB1B06523A4}"/>
    <dgm:cxn modelId="{21407B3B-CDA0-4C15-BF8F-FE8897726493}" srcId="{CA8C81DF-C4CD-4254-858A-CCE8F251B3C3}" destId="{D50FEDF5-E767-4E4F-8D3A-5A23F4F671A2}" srcOrd="0" destOrd="0" parTransId="{709229A6-0D9F-4D5A-946B-B58C7BE6CFFF}" sibTransId="{5350B9D9-0B7E-4656-82E5-B430854BCB39}"/>
    <dgm:cxn modelId="{B56D641C-28DA-48C9-BD4B-D4E06C16F472}" srcId="{7E642A12-E65F-4BA6-837C-51F6E20D4696}" destId="{BFB5D595-A16C-4039-814C-5D8D67CF5F72}" srcOrd="1" destOrd="0" parTransId="{55A949AF-35A5-4DE1-99A2-62ECB0EF0202}" sibTransId="{08276B8D-3CF2-4E0B-936D-680A7D2A44AC}"/>
    <dgm:cxn modelId="{4E3FEB86-70AD-403A-BBD5-E958F8F10AA8}" type="presOf" srcId="{D50FEDF5-E767-4E4F-8D3A-5A23F4F671A2}" destId="{A4C47721-8881-43D7-A432-277A23749A37}" srcOrd="0" destOrd="0" presId="urn:microsoft.com/office/officeart/2005/8/layout/vList6"/>
    <dgm:cxn modelId="{D66ECFA2-9128-410B-A730-229035E8D2F4}" srcId="{D50FEDF5-E767-4E4F-8D3A-5A23F4F671A2}" destId="{5E7601A4-E4E4-4D17-B839-4D2CC3671085}" srcOrd="1" destOrd="0" parTransId="{8497E87D-9D82-4A66-B3DB-1B97099068DE}" sibTransId="{88FBB5D1-476D-434C-9872-941ED10FD017}"/>
    <dgm:cxn modelId="{25033F85-03AD-43B2-87C8-6E8BC3CC1B4A}" type="presOf" srcId="{E4A5E012-A30B-4D75-AC3F-A22B6D6549DF}" destId="{8CBF6057-5942-4C5E-8106-897AB83C427C}" srcOrd="0" destOrd="4" presId="urn:microsoft.com/office/officeart/2005/8/layout/vList6"/>
    <dgm:cxn modelId="{AD1629F5-D80A-4D23-80BD-FAD89E04CF7F}" type="presOf" srcId="{1EC88BE9-1E85-49A7-B62F-786D05135DD9}" destId="{2034AE1F-4AE9-4EDC-A717-35815C80BFA5}" srcOrd="0" destOrd="0" presId="urn:microsoft.com/office/officeart/2005/8/layout/vList6"/>
    <dgm:cxn modelId="{4267FC5C-F0D2-4191-AF74-21F46F85DDF9}" type="presOf" srcId="{7E642A12-E65F-4BA6-837C-51F6E20D4696}" destId="{6EBD4CD6-46BC-458D-8876-E61BB0159305}" srcOrd="0" destOrd="0" presId="urn:microsoft.com/office/officeart/2005/8/layout/vList6"/>
    <dgm:cxn modelId="{36D99A21-B3DD-4CA5-A4CA-0812318A8BE6}" srcId="{D50FEDF5-E767-4E4F-8D3A-5A23F4F671A2}" destId="{A634CA4F-F667-4532-8208-CD2C248EB52D}" srcOrd="2" destOrd="0" parTransId="{3A11F62E-32FD-4986-A394-419E098D95B4}" sibTransId="{B3D71256-0EA5-4C94-9216-026B98C628E8}"/>
    <dgm:cxn modelId="{162194FD-3962-46BC-85D7-08B605254547}" type="presOf" srcId="{BD15CF71-3247-40C4-96CB-D59DB01DCDB6}" destId="{8CBF6057-5942-4C5E-8106-897AB83C427C}" srcOrd="0" destOrd="3" presId="urn:microsoft.com/office/officeart/2005/8/layout/vList6"/>
    <dgm:cxn modelId="{FD92320E-80B5-4740-8C05-CB4EE342693D}" type="presParOf" srcId="{AF209CA7-D2EB-4028-BE2B-36F555500AD2}" destId="{F79370E2-2896-4BF0-B454-930DCF09989A}" srcOrd="0" destOrd="0" presId="urn:microsoft.com/office/officeart/2005/8/layout/vList6"/>
    <dgm:cxn modelId="{D6C4F5CC-0DFD-4C91-ADDF-B7E519DBE559}" type="presParOf" srcId="{F79370E2-2896-4BF0-B454-930DCF09989A}" destId="{A4C47721-8881-43D7-A432-277A23749A37}" srcOrd="0" destOrd="0" presId="urn:microsoft.com/office/officeart/2005/8/layout/vList6"/>
    <dgm:cxn modelId="{3CDB6B67-01EA-464F-A4CA-D3F1A169EF09}" type="presParOf" srcId="{F79370E2-2896-4BF0-B454-930DCF09989A}" destId="{8CBF6057-5942-4C5E-8106-897AB83C427C}" srcOrd="1" destOrd="0" presId="urn:microsoft.com/office/officeart/2005/8/layout/vList6"/>
    <dgm:cxn modelId="{C66CD940-8346-46F6-8549-8EC36217A886}" type="presParOf" srcId="{AF209CA7-D2EB-4028-BE2B-36F555500AD2}" destId="{89E1FA3A-DAD9-4901-926D-8DBBCAC7159B}" srcOrd="1" destOrd="0" presId="urn:microsoft.com/office/officeart/2005/8/layout/vList6"/>
    <dgm:cxn modelId="{A571034C-6DD6-4167-A564-AB27D141B016}" type="presParOf" srcId="{AF209CA7-D2EB-4028-BE2B-36F555500AD2}" destId="{96146E5F-0810-4C55-A1E3-EA569E0059F2}" srcOrd="2" destOrd="0" presId="urn:microsoft.com/office/officeart/2005/8/layout/vList6"/>
    <dgm:cxn modelId="{E57E4C4A-7E71-475A-8255-0BEFE2E94781}" type="presParOf" srcId="{96146E5F-0810-4C55-A1E3-EA569E0059F2}" destId="{6EBD4CD6-46BC-458D-8876-E61BB0159305}" srcOrd="0" destOrd="0" presId="urn:microsoft.com/office/officeart/2005/8/layout/vList6"/>
    <dgm:cxn modelId="{26B61852-A3E4-4BC3-9786-E96F82CB7DFA}" type="presParOf" srcId="{96146E5F-0810-4C55-A1E3-EA569E0059F2}" destId="{2034AE1F-4AE9-4EDC-A717-35815C80BFA5}" srcOrd="1" destOrd="0" presId="urn:microsoft.com/office/officeart/2005/8/layout/vList6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85658B-A19A-4A1D-8B97-EBA77D13F295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8F5550D-E8E3-4E5E-B816-34797E5CC818}">
      <dgm:prSet phldrT="[Text]"/>
      <dgm:spPr/>
      <dgm:t>
        <a:bodyPr/>
        <a:lstStyle/>
        <a:p>
          <a:r>
            <a:rPr lang="en-US" smtClean="0"/>
            <a:t>REPORTASE SOSBUD</a:t>
          </a:r>
          <a:endParaRPr lang="en-US" dirty="0"/>
        </a:p>
      </dgm:t>
    </dgm:pt>
    <dgm:pt modelId="{4727C1AC-2E5D-4EFC-8213-D78EEF1B6748}" type="parTrans" cxnId="{88954D42-4DE6-438E-81BC-76E7DEA196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74F09DC-AFB6-4044-BDAA-029C9EF6064D}" type="sibTrans" cxnId="{88954D42-4DE6-438E-81BC-76E7DEA196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CDFAD4B-8D0C-4E68-B651-A6325DC54930}">
      <dgm:prSet phldrT="[Text]"/>
      <dgm:spPr/>
      <dgm:t>
        <a:bodyPr/>
        <a:lstStyle/>
        <a:p>
          <a:r>
            <a:rPr lang="en-US" smtClean="0"/>
            <a:t>RAKOR BIDANG KESRA</a:t>
          </a:r>
          <a:endParaRPr lang="en-US" dirty="0"/>
        </a:p>
      </dgm:t>
    </dgm:pt>
    <dgm:pt modelId="{7DB6B500-EA72-44F5-873F-745B93C9D54C}" type="parTrans" cxnId="{AC7A6995-ACF2-4D78-9FCB-CC4CB11C35F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3165CAC-DFC8-4EBF-A914-23642E845D21}" type="sibTrans" cxnId="{AC7A6995-ACF2-4D78-9FCB-CC4CB11C35F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1D65D32-6FFE-4E11-8BCA-08B4B80C1A50}">
      <dgm:prSet phldrT="[Text]"/>
      <dgm:spPr/>
      <dgm:t>
        <a:bodyPr/>
        <a:lstStyle/>
        <a:p>
          <a:r>
            <a:rPr lang="en-US" smtClean="0"/>
            <a:t>FOKUS:</a:t>
          </a:r>
        </a:p>
        <a:p>
          <a:r>
            <a:rPr lang="en-US" smtClean="0"/>
            <a:t>WHO, WHAT, DAN WHY</a:t>
          </a:r>
          <a:endParaRPr lang="en-US" dirty="0"/>
        </a:p>
      </dgm:t>
    </dgm:pt>
    <dgm:pt modelId="{E3D7E5EB-10C7-44A9-A3B4-7DEC420AE0E3}" type="parTrans" cxnId="{432D9DA4-C0D3-4F57-ADFC-A12282EC91A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06600FB-8306-4B04-B31A-7BAA6AAD6938}" type="sibTrans" cxnId="{432D9DA4-C0D3-4F57-ADFC-A12282EC91A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ABC5ECF-51DF-412A-95EB-442DFFB372A1}">
      <dgm:prSet phldrT="[Text]"/>
      <dgm:spPr/>
      <dgm:t>
        <a:bodyPr/>
        <a:lstStyle/>
        <a:p>
          <a:r>
            <a:rPr lang="en-US" smtClean="0"/>
            <a:t>PUSAT REKREASI</a:t>
          </a:r>
          <a:endParaRPr lang="en-US" dirty="0"/>
        </a:p>
      </dgm:t>
    </dgm:pt>
    <dgm:pt modelId="{662F69D4-775F-49F2-BC0E-7EF117510FF3}" type="parTrans" cxnId="{7DB9D1DB-E8CC-4340-88C8-EE1C4FEB131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BDF9888-7651-49C0-B04A-1FE12DBCB3EF}" type="sibTrans" cxnId="{7DB9D1DB-E8CC-4340-88C8-EE1C4FEB131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DDC9110-F8E4-49D2-A5B0-22F0D6A6DE44}">
      <dgm:prSet phldrT="[Text]"/>
      <dgm:spPr/>
      <dgm:t>
        <a:bodyPr/>
        <a:lstStyle/>
        <a:p>
          <a:r>
            <a:rPr lang="en-US" smtClean="0"/>
            <a:t>FOKUS:</a:t>
          </a:r>
        </a:p>
        <a:p>
          <a:r>
            <a:rPr lang="en-US" smtClean="0"/>
            <a:t> WHAT, WHY, DAN HOW</a:t>
          </a:r>
          <a:endParaRPr lang="en-US" dirty="0"/>
        </a:p>
      </dgm:t>
    </dgm:pt>
    <dgm:pt modelId="{F69D4BA4-2725-4637-8DD9-A15B46151F7F}" type="parTrans" cxnId="{51ED9C8F-82D6-42C1-B147-0E63669EDEB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660ED59-17C5-4A59-8144-682AFE073702}" type="sibTrans" cxnId="{51ED9C8F-82D6-42C1-B147-0E63669EDEB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FDCEB5B-98E9-4F7D-8EA0-EDBAF1AE71E5}">
      <dgm:prSet/>
      <dgm:spPr/>
      <dgm:t>
        <a:bodyPr/>
        <a:lstStyle/>
        <a:p>
          <a:r>
            <a:rPr lang="en-US" smtClean="0"/>
            <a:t>PANGGUNG KESENIAN </a:t>
          </a:r>
          <a:endParaRPr lang="en-US" dirty="0"/>
        </a:p>
      </dgm:t>
    </dgm:pt>
    <dgm:pt modelId="{A6B6270D-59A4-44DD-A27A-08A3BD9786A2}" type="parTrans" cxnId="{BF328B21-7CAF-4550-AEC4-B9D863A8565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7F7A916-2C79-45DA-87D5-7A93C1711074}" type="sibTrans" cxnId="{BF328B21-7CAF-4550-AEC4-B9D863A8565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FB313B3-5411-44D4-B828-7BFC8247E8C9}">
      <dgm:prSet/>
      <dgm:spPr/>
      <dgm:t>
        <a:bodyPr/>
        <a:lstStyle/>
        <a:p>
          <a:r>
            <a:rPr lang="en-US" smtClean="0"/>
            <a:t>PAMERAN-PAMERAN</a:t>
          </a:r>
          <a:endParaRPr lang="en-US" dirty="0"/>
        </a:p>
      </dgm:t>
    </dgm:pt>
    <dgm:pt modelId="{A5BEC684-E0E7-4C65-8CB8-0DCB2E127704}" type="parTrans" cxnId="{423A76A7-A446-4ACA-AF68-11E82E22D94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4F4DFFC-7C60-441E-9622-5CF3E3159485}" type="sibTrans" cxnId="{423A76A7-A446-4ACA-AF68-11E82E22D94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567191A-450E-4040-BDA0-A2BC9A0E362F}">
      <dgm:prSet/>
      <dgm:spPr/>
      <dgm:t>
        <a:bodyPr/>
        <a:lstStyle/>
        <a:p>
          <a:r>
            <a:rPr lang="en-US" smtClean="0"/>
            <a:t>JUMPA PERS</a:t>
          </a:r>
          <a:endParaRPr lang="en-US" dirty="0"/>
        </a:p>
      </dgm:t>
    </dgm:pt>
    <dgm:pt modelId="{7768B502-B8E7-47CB-A521-BC5B4710DB92}" type="parTrans" cxnId="{16CD79F0-FCF1-4C6A-996F-55AED5FE780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A338D93-D66D-403F-8759-641E637700ED}" type="sibTrans" cxnId="{16CD79F0-FCF1-4C6A-996F-55AED5FE780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CB02AA2-F8F0-4624-85C4-50215283E71F}">
      <dgm:prSet/>
      <dgm:spPr/>
      <dgm:t>
        <a:bodyPr/>
        <a:lstStyle/>
        <a:p>
          <a:r>
            <a:rPr lang="en-US" smtClean="0"/>
            <a:t>FOKUS: </a:t>
          </a:r>
        </a:p>
        <a:p>
          <a:r>
            <a:rPr lang="en-US" smtClean="0"/>
            <a:t>WHAT, WHO, DAN WHY</a:t>
          </a:r>
          <a:endParaRPr lang="en-US" dirty="0"/>
        </a:p>
      </dgm:t>
    </dgm:pt>
    <dgm:pt modelId="{B08B1108-A4BC-4493-807D-8EA3C78E871E}" type="parTrans" cxnId="{2498250B-241C-4BDC-8B26-E9B58C90E24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E90BDBB-9632-49C7-B881-0D3A689BFFD3}" type="sibTrans" cxnId="{2498250B-241C-4BDC-8B26-E9B58C90E24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97A71B6-97BF-4380-8FE1-28A4440CBC38}">
      <dgm:prSet/>
      <dgm:spPr/>
      <dgm:t>
        <a:bodyPr/>
        <a:lstStyle/>
        <a:p>
          <a:r>
            <a:rPr lang="en-US" smtClean="0"/>
            <a:t>FOKUS:</a:t>
          </a:r>
        </a:p>
        <a:p>
          <a:r>
            <a:rPr lang="en-US" smtClean="0"/>
            <a:t>WHAT, WHO, DAN HOW</a:t>
          </a:r>
          <a:endParaRPr lang="en-US" dirty="0"/>
        </a:p>
      </dgm:t>
    </dgm:pt>
    <dgm:pt modelId="{8FE8F897-18D2-476E-B80F-2E7FEE104553}" type="parTrans" cxnId="{47A22B63-0AD9-42C1-BAE9-DC2F856183B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C90E169-1469-4535-B968-8B520669A7B4}" type="sibTrans" cxnId="{47A22B63-0AD9-42C1-BAE9-DC2F856183B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1009908-2E17-4CF2-8BEF-5B46B6CBEC19}">
      <dgm:prSet/>
      <dgm:spPr/>
      <dgm:t>
        <a:bodyPr/>
        <a:lstStyle/>
        <a:p>
          <a:r>
            <a:rPr lang="en-US" smtClean="0"/>
            <a:t>FOKUS:</a:t>
          </a:r>
        </a:p>
        <a:p>
          <a:r>
            <a:rPr lang="en-US" smtClean="0"/>
            <a:t>WHAT, WHO, DAN HOW</a:t>
          </a:r>
          <a:endParaRPr lang="en-US" dirty="0"/>
        </a:p>
      </dgm:t>
    </dgm:pt>
    <dgm:pt modelId="{7675F0D2-2F54-4CD4-83FF-371A3B6F990F}" type="parTrans" cxnId="{99A0B629-5BE5-4474-9BB0-0E8A75BE80A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563B369-C0D7-49F0-B6AD-22B8BAB24A35}" type="sibTrans" cxnId="{99A0B629-5BE5-4474-9BB0-0E8A75BE80A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2A6D3F9-04FA-4E17-B407-79F368885D98}" type="pres">
      <dgm:prSet presAssocID="{3785658B-A19A-4A1D-8B97-EBA77D13F29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7D3847-2F58-4E24-991B-9E2D0A66021C}" type="pres">
      <dgm:prSet presAssocID="{68F5550D-E8E3-4E5E-B816-34797E5CC818}" presName="root1" presStyleCnt="0"/>
      <dgm:spPr/>
      <dgm:t>
        <a:bodyPr/>
        <a:lstStyle/>
        <a:p>
          <a:endParaRPr lang="en-US"/>
        </a:p>
      </dgm:t>
    </dgm:pt>
    <dgm:pt modelId="{B65089B5-D886-4C66-B399-D7CBB0D9A039}" type="pres">
      <dgm:prSet presAssocID="{68F5550D-E8E3-4E5E-B816-34797E5CC81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735335-27FA-4D60-B872-3440E0A5999C}" type="pres">
      <dgm:prSet presAssocID="{68F5550D-E8E3-4E5E-B816-34797E5CC818}" presName="level2hierChild" presStyleCnt="0"/>
      <dgm:spPr/>
      <dgm:t>
        <a:bodyPr/>
        <a:lstStyle/>
        <a:p>
          <a:endParaRPr lang="en-US"/>
        </a:p>
      </dgm:t>
    </dgm:pt>
    <dgm:pt modelId="{D3EA0330-7132-4E03-A3E6-B44867A7F0C9}" type="pres">
      <dgm:prSet presAssocID="{7DB6B500-EA72-44F5-873F-745B93C9D54C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3503F5E5-3F9F-49D4-9278-7D4CAD56A9DF}" type="pres">
      <dgm:prSet presAssocID="{7DB6B500-EA72-44F5-873F-745B93C9D54C}" presName="connTx" presStyleLbl="parChTrans1D2" presStyleIdx="0" presStyleCnt="5"/>
      <dgm:spPr/>
      <dgm:t>
        <a:bodyPr/>
        <a:lstStyle/>
        <a:p>
          <a:endParaRPr lang="en-US"/>
        </a:p>
      </dgm:t>
    </dgm:pt>
    <dgm:pt modelId="{A9DA29E5-BA65-4993-918B-62C8F618EAC8}" type="pres">
      <dgm:prSet presAssocID="{BCDFAD4B-8D0C-4E68-B651-A6325DC54930}" presName="root2" presStyleCnt="0"/>
      <dgm:spPr/>
      <dgm:t>
        <a:bodyPr/>
        <a:lstStyle/>
        <a:p>
          <a:endParaRPr lang="en-US"/>
        </a:p>
      </dgm:t>
    </dgm:pt>
    <dgm:pt modelId="{A2C1A97F-BD2A-4A62-8D35-0E67971C1F8C}" type="pres">
      <dgm:prSet presAssocID="{BCDFAD4B-8D0C-4E68-B651-A6325DC54930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9B4B58-1FB8-40A2-A713-40DE6D968803}" type="pres">
      <dgm:prSet presAssocID="{BCDFAD4B-8D0C-4E68-B651-A6325DC54930}" presName="level3hierChild" presStyleCnt="0"/>
      <dgm:spPr/>
      <dgm:t>
        <a:bodyPr/>
        <a:lstStyle/>
        <a:p>
          <a:endParaRPr lang="en-US"/>
        </a:p>
      </dgm:t>
    </dgm:pt>
    <dgm:pt modelId="{A933E257-EDC6-4377-BA23-233ACD11AE62}" type="pres">
      <dgm:prSet presAssocID="{E3D7E5EB-10C7-44A9-A3B4-7DEC420AE0E3}" presName="conn2-1" presStyleLbl="parChTrans1D3" presStyleIdx="0" presStyleCnt="5"/>
      <dgm:spPr/>
      <dgm:t>
        <a:bodyPr/>
        <a:lstStyle/>
        <a:p>
          <a:endParaRPr lang="en-US"/>
        </a:p>
      </dgm:t>
    </dgm:pt>
    <dgm:pt modelId="{CCBE618E-B0F1-49F1-A84D-A19F435ED427}" type="pres">
      <dgm:prSet presAssocID="{E3D7E5EB-10C7-44A9-A3B4-7DEC420AE0E3}" presName="connTx" presStyleLbl="parChTrans1D3" presStyleIdx="0" presStyleCnt="5"/>
      <dgm:spPr/>
      <dgm:t>
        <a:bodyPr/>
        <a:lstStyle/>
        <a:p>
          <a:endParaRPr lang="en-US"/>
        </a:p>
      </dgm:t>
    </dgm:pt>
    <dgm:pt modelId="{A8CFC4BB-B043-47B0-8A75-CFA6D4C4E32C}" type="pres">
      <dgm:prSet presAssocID="{51D65D32-6FFE-4E11-8BCA-08B4B80C1A50}" presName="root2" presStyleCnt="0"/>
      <dgm:spPr/>
      <dgm:t>
        <a:bodyPr/>
        <a:lstStyle/>
        <a:p>
          <a:endParaRPr lang="en-US"/>
        </a:p>
      </dgm:t>
    </dgm:pt>
    <dgm:pt modelId="{C01C5A85-004F-42E9-955C-4C9B6581C1A2}" type="pres">
      <dgm:prSet presAssocID="{51D65D32-6FFE-4E11-8BCA-08B4B80C1A50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303D02-44F4-4B0A-9FF4-DAA492AFAD4C}" type="pres">
      <dgm:prSet presAssocID="{51D65D32-6FFE-4E11-8BCA-08B4B80C1A50}" presName="level3hierChild" presStyleCnt="0"/>
      <dgm:spPr/>
      <dgm:t>
        <a:bodyPr/>
        <a:lstStyle/>
        <a:p>
          <a:endParaRPr lang="en-US"/>
        </a:p>
      </dgm:t>
    </dgm:pt>
    <dgm:pt modelId="{E685720B-DDEE-41B6-825C-C26935FC40B9}" type="pres">
      <dgm:prSet presAssocID="{662F69D4-775F-49F2-BC0E-7EF117510FF3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BE48031C-F243-4A02-916C-3399403BD547}" type="pres">
      <dgm:prSet presAssocID="{662F69D4-775F-49F2-BC0E-7EF117510FF3}" presName="connTx" presStyleLbl="parChTrans1D2" presStyleIdx="1" presStyleCnt="5"/>
      <dgm:spPr/>
      <dgm:t>
        <a:bodyPr/>
        <a:lstStyle/>
        <a:p>
          <a:endParaRPr lang="en-US"/>
        </a:p>
      </dgm:t>
    </dgm:pt>
    <dgm:pt modelId="{F4BCC28E-4C9C-4327-A753-9F997E2B59CE}" type="pres">
      <dgm:prSet presAssocID="{FABC5ECF-51DF-412A-95EB-442DFFB372A1}" presName="root2" presStyleCnt="0"/>
      <dgm:spPr/>
      <dgm:t>
        <a:bodyPr/>
        <a:lstStyle/>
        <a:p>
          <a:endParaRPr lang="en-US"/>
        </a:p>
      </dgm:t>
    </dgm:pt>
    <dgm:pt modelId="{B754F036-C373-4781-B8EA-7F68A9396769}" type="pres">
      <dgm:prSet presAssocID="{FABC5ECF-51DF-412A-95EB-442DFFB372A1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E365F5-A313-4236-BB95-F456AE3A159A}" type="pres">
      <dgm:prSet presAssocID="{FABC5ECF-51DF-412A-95EB-442DFFB372A1}" presName="level3hierChild" presStyleCnt="0"/>
      <dgm:spPr/>
      <dgm:t>
        <a:bodyPr/>
        <a:lstStyle/>
        <a:p>
          <a:endParaRPr lang="en-US"/>
        </a:p>
      </dgm:t>
    </dgm:pt>
    <dgm:pt modelId="{A9776750-24E0-4791-B9AA-07C1AC82AF93}" type="pres">
      <dgm:prSet presAssocID="{F69D4BA4-2725-4637-8DD9-A15B46151F7F}" presName="conn2-1" presStyleLbl="parChTrans1D3" presStyleIdx="1" presStyleCnt="5"/>
      <dgm:spPr/>
      <dgm:t>
        <a:bodyPr/>
        <a:lstStyle/>
        <a:p>
          <a:endParaRPr lang="en-US"/>
        </a:p>
      </dgm:t>
    </dgm:pt>
    <dgm:pt modelId="{80DEBEDA-6A5E-412B-9234-D10563F8E925}" type="pres">
      <dgm:prSet presAssocID="{F69D4BA4-2725-4637-8DD9-A15B46151F7F}" presName="connTx" presStyleLbl="parChTrans1D3" presStyleIdx="1" presStyleCnt="5"/>
      <dgm:spPr/>
      <dgm:t>
        <a:bodyPr/>
        <a:lstStyle/>
        <a:p>
          <a:endParaRPr lang="en-US"/>
        </a:p>
      </dgm:t>
    </dgm:pt>
    <dgm:pt modelId="{864383D7-9419-4EEF-AB9E-00675D213FFF}" type="pres">
      <dgm:prSet presAssocID="{6DDC9110-F8E4-49D2-A5B0-22F0D6A6DE44}" presName="root2" presStyleCnt="0"/>
      <dgm:spPr/>
      <dgm:t>
        <a:bodyPr/>
        <a:lstStyle/>
        <a:p>
          <a:endParaRPr lang="en-US"/>
        </a:p>
      </dgm:t>
    </dgm:pt>
    <dgm:pt modelId="{CE34D8DC-DD1D-46EC-A306-93EBAD11B4E5}" type="pres">
      <dgm:prSet presAssocID="{6DDC9110-F8E4-49D2-A5B0-22F0D6A6DE44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63CB69-25AD-4C89-83FA-ECFA44BCDDC3}" type="pres">
      <dgm:prSet presAssocID="{6DDC9110-F8E4-49D2-A5B0-22F0D6A6DE44}" presName="level3hierChild" presStyleCnt="0"/>
      <dgm:spPr/>
      <dgm:t>
        <a:bodyPr/>
        <a:lstStyle/>
        <a:p>
          <a:endParaRPr lang="en-US"/>
        </a:p>
      </dgm:t>
    </dgm:pt>
    <dgm:pt modelId="{F5478D4F-55EE-42BD-8A3A-A24278A05BEE}" type="pres">
      <dgm:prSet presAssocID="{A6B6270D-59A4-44DD-A27A-08A3BD9786A2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87389576-8601-426F-B49E-B2FCF6A5AB94}" type="pres">
      <dgm:prSet presAssocID="{A6B6270D-59A4-44DD-A27A-08A3BD9786A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4897C07-58D5-4296-8486-CBF3904A2428}" type="pres">
      <dgm:prSet presAssocID="{CFDCEB5B-98E9-4F7D-8EA0-EDBAF1AE71E5}" presName="root2" presStyleCnt="0"/>
      <dgm:spPr/>
      <dgm:t>
        <a:bodyPr/>
        <a:lstStyle/>
        <a:p>
          <a:endParaRPr lang="en-US"/>
        </a:p>
      </dgm:t>
    </dgm:pt>
    <dgm:pt modelId="{6F879066-C662-49EF-893C-DCD2A8482937}" type="pres">
      <dgm:prSet presAssocID="{CFDCEB5B-98E9-4F7D-8EA0-EDBAF1AE71E5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B62EDC-349B-4CFB-AAC8-E42B99D50ECD}" type="pres">
      <dgm:prSet presAssocID="{CFDCEB5B-98E9-4F7D-8EA0-EDBAF1AE71E5}" presName="level3hierChild" presStyleCnt="0"/>
      <dgm:spPr/>
      <dgm:t>
        <a:bodyPr/>
        <a:lstStyle/>
        <a:p>
          <a:endParaRPr lang="en-US"/>
        </a:p>
      </dgm:t>
    </dgm:pt>
    <dgm:pt modelId="{F7DD2238-E22C-476A-93EB-10AA33E97468}" type="pres">
      <dgm:prSet presAssocID="{8FE8F897-18D2-476E-B80F-2E7FEE104553}" presName="conn2-1" presStyleLbl="parChTrans1D3" presStyleIdx="2" presStyleCnt="5"/>
      <dgm:spPr/>
      <dgm:t>
        <a:bodyPr/>
        <a:lstStyle/>
        <a:p>
          <a:endParaRPr lang="en-US"/>
        </a:p>
      </dgm:t>
    </dgm:pt>
    <dgm:pt modelId="{478375FB-B714-4BEB-A10B-7C660578DABE}" type="pres">
      <dgm:prSet presAssocID="{8FE8F897-18D2-476E-B80F-2E7FEE104553}" presName="connTx" presStyleLbl="parChTrans1D3" presStyleIdx="2" presStyleCnt="5"/>
      <dgm:spPr/>
      <dgm:t>
        <a:bodyPr/>
        <a:lstStyle/>
        <a:p>
          <a:endParaRPr lang="en-US"/>
        </a:p>
      </dgm:t>
    </dgm:pt>
    <dgm:pt modelId="{77812559-F8BD-4CDF-9815-5B67D84B2EBE}" type="pres">
      <dgm:prSet presAssocID="{C97A71B6-97BF-4380-8FE1-28A4440CBC38}" presName="root2" presStyleCnt="0"/>
      <dgm:spPr/>
      <dgm:t>
        <a:bodyPr/>
        <a:lstStyle/>
        <a:p>
          <a:endParaRPr lang="en-US"/>
        </a:p>
      </dgm:t>
    </dgm:pt>
    <dgm:pt modelId="{E612B825-B25C-4B26-94A5-A2A7BCF514EF}" type="pres">
      <dgm:prSet presAssocID="{C97A71B6-97BF-4380-8FE1-28A4440CBC38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142DC4-FBD2-453D-AD5E-154D8ABEADDB}" type="pres">
      <dgm:prSet presAssocID="{C97A71B6-97BF-4380-8FE1-28A4440CBC38}" presName="level3hierChild" presStyleCnt="0"/>
      <dgm:spPr/>
      <dgm:t>
        <a:bodyPr/>
        <a:lstStyle/>
        <a:p>
          <a:endParaRPr lang="en-US"/>
        </a:p>
      </dgm:t>
    </dgm:pt>
    <dgm:pt modelId="{48E7D87B-9EBF-4DCC-B7CD-611749CF37C8}" type="pres">
      <dgm:prSet presAssocID="{A5BEC684-E0E7-4C65-8CB8-0DCB2E127704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81073B0D-C1DE-4145-9363-9D8BC296165F}" type="pres">
      <dgm:prSet presAssocID="{A5BEC684-E0E7-4C65-8CB8-0DCB2E127704}" presName="connTx" presStyleLbl="parChTrans1D2" presStyleIdx="3" presStyleCnt="5"/>
      <dgm:spPr/>
      <dgm:t>
        <a:bodyPr/>
        <a:lstStyle/>
        <a:p>
          <a:endParaRPr lang="en-US"/>
        </a:p>
      </dgm:t>
    </dgm:pt>
    <dgm:pt modelId="{27F59181-A7F9-42A4-8B80-E4F79211B65C}" type="pres">
      <dgm:prSet presAssocID="{EFB313B3-5411-44D4-B828-7BFC8247E8C9}" presName="root2" presStyleCnt="0"/>
      <dgm:spPr/>
      <dgm:t>
        <a:bodyPr/>
        <a:lstStyle/>
        <a:p>
          <a:endParaRPr lang="en-US"/>
        </a:p>
      </dgm:t>
    </dgm:pt>
    <dgm:pt modelId="{D2B5E811-BD1B-4D3E-9AA2-2C083B098873}" type="pres">
      <dgm:prSet presAssocID="{EFB313B3-5411-44D4-B828-7BFC8247E8C9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2750D1-C72A-424A-9781-22996F217060}" type="pres">
      <dgm:prSet presAssocID="{EFB313B3-5411-44D4-B828-7BFC8247E8C9}" presName="level3hierChild" presStyleCnt="0"/>
      <dgm:spPr/>
      <dgm:t>
        <a:bodyPr/>
        <a:lstStyle/>
        <a:p>
          <a:endParaRPr lang="en-US"/>
        </a:p>
      </dgm:t>
    </dgm:pt>
    <dgm:pt modelId="{5271A902-389F-45F7-8180-ADE7E7241E69}" type="pres">
      <dgm:prSet presAssocID="{7675F0D2-2F54-4CD4-83FF-371A3B6F990F}" presName="conn2-1" presStyleLbl="parChTrans1D3" presStyleIdx="3" presStyleCnt="5"/>
      <dgm:spPr/>
      <dgm:t>
        <a:bodyPr/>
        <a:lstStyle/>
        <a:p>
          <a:endParaRPr lang="en-US"/>
        </a:p>
      </dgm:t>
    </dgm:pt>
    <dgm:pt modelId="{5C9C3F51-1FDD-41ED-B761-24A2AA00CAB7}" type="pres">
      <dgm:prSet presAssocID="{7675F0D2-2F54-4CD4-83FF-371A3B6F990F}" presName="connTx" presStyleLbl="parChTrans1D3" presStyleIdx="3" presStyleCnt="5"/>
      <dgm:spPr/>
      <dgm:t>
        <a:bodyPr/>
        <a:lstStyle/>
        <a:p>
          <a:endParaRPr lang="en-US"/>
        </a:p>
      </dgm:t>
    </dgm:pt>
    <dgm:pt modelId="{56C23576-02B1-4761-8040-CF130CFEB37D}" type="pres">
      <dgm:prSet presAssocID="{31009908-2E17-4CF2-8BEF-5B46B6CBEC19}" presName="root2" presStyleCnt="0"/>
      <dgm:spPr/>
      <dgm:t>
        <a:bodyPr/>
        <a:lstStyle/>
        <a:p>
          <a:endParaRPr lang="en-US"/>
        </a:p>
      </dgm:t>
    </dgm:pt>
    <dgm:pt modelId="{DB4CB8D3-8BD0-463C-AC70-95A76B0D2763}" type="pres">
      <dgm:prSet presAssocID="{31009908-2E17-4CF2-8BEF-5B46B6CBEC19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4B82A6-50E9-4FE2-9439-49D38933D2BD}" type="pres">
      <dgm:prSet presAssocID="{31009908-2E17-4CF2-8BEF-5B46B6CBEC19}" presName="level3hierChild" presStyleCnt="0"/>
      <dgm:spPr/>
      <dgm:t>
        <a:bodyPr/>
        <a:lstStyle/>
        <a:p>
          <a:endParaRPr lang="en-US"/>
        </a:p>
      </dgm:t>
    </dgm:pt>
    <dgm:pt modelId="{FC1D9217-62CD-46D5-9C69-B045D8F92562}" type="pres">
      <dgm:prSet presAssocID="{7768B502-B8E7-47CB-A521-BC5B4710DB92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535861D4-5848-497D-B00A-867615D1AD84}" type="pres">
      <dgm:prSet presAssocID="{7768B502-B8E7-47CB-A521-BC5B4710DB92}" presName="connTx" presStyleLbl="parChTrans1D2" presStyleIdx="4" presStyleCnt="5"/>
      <dgm:spPr/>
      <dgm:t>
        <a:bodyPr/>
        <a:lstStyle/>
        <a:p>
          <a:endParaRPr lang="en-US"/>
        </a:p>
      </dgm:t>
    </dgm:pt>
    <dgm:pt modelId="{E311EFAF-6773-4536-9760-86DE4F9C45A1}" type="pres">
      <dgm:prSet presAssocID="{3567191A-450E-4040-BDA0-A2BC9A0E362F}" presName="root2" presStyleCnt="0"/>
      <dgm:spPr/>
      <dgm:t>
        <a:bodyPr/>
        <a:lstStyle/>
        <a:p>
          <a:endParaRPr lang="en-US"/>
        </a:p>
      </dgm:t>
    </dgm:pt>
    <dgm:pt modelId="{3922AB2F-B802-4407-9D2E-054A8743D1F3}" type="pres">
      <dgm:prSet presAssocID="{3567191A-450E-4040-BDA0-A2BC9A0E362F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D771F3-9227-4150-BD6B-4C2449B990AD}" type="pres">
      <dgm:prSet presAssocID="{3567191A-450E-4040-BDA0-A2BC9A0E362F}" presName="level3hierChild" presStyleCnt="0"/>
      <dgm:spPr/>
      <dgm:t>
        <a:bodyPr/>
        <a:lstStyle/>
        <a:p>
          <a:endParaRPr lang="en-US"/>
        </a:p>
      </dgm:t>
    </dgm:pt>
    <dgm:pt modelId="{87678B7F-1929-4B30-B666-13F7DAD582D9}" type="pres">
      <dgm:prSet presAssocID="{B08B1108-A4BC-4493-807D-8EA3C78E871E}" presName="conn2-1" presStyleLbl="parChTrans1D3" presStyleIdx="4" presStyleCnt="5"/>
      <dgm:spPr/>
      <dgm:t>
        <a:bodyPr/>
        <a:lstStyle/>
        <a:p>
          <a:endParaRPr lang="en-US"/>
        </a:p>
      </dgm:t>
    </dgm:pt>
    <dgm:pt modelId="{77A8FF66-9F9F-4FB2-9996-6E67ED0E0725}" type="pres">
      <dgm:prSet presAssocID="{B08B1108-A4BC-4493-807D-8EA3C78E871E}" presName="connTx" presStyleLbl="parChTrans1D3" presStyleIdx="4" presStyleCnt="5"/>
      <dgm:spPr/>
      <dgm:t>
        <a:bodyPr/>
        <a:lstStyle/>
        <a:p>
          <a:endParaRPr lang="en-US"/>
        </a:p>
      </dgm:t>
    </dgm:pt>
    <dgm:pt modelId="{EC36C5FB-458B-4D3D-AC0F-9AD8EA507DAB}" type="pres">
      <dgm:prSet presAssocID="{9CB02AA2-F8F0-4624-85C4-50215283E71F}" presName="root2" presStyleCnt="0"/>
      <dgm:spPr/>
      <dgm:t>
        <a:bodyPr/>
        <a:lstStyle/>
        <a:p>
          <a:endParaRPr lang="en-US"/>
        </a:p>
      </dgm:t>
    </dgm:pt>
    <dgm:pt modelId="{7BC55646-51DD-4400-8B13-B41EC63688BE}" type="pres">
      <dgm:prSet presAssocID="{9CB02AA2-F8F0-4624-85C4-50215283E71F}" presName="LevelTwoTextNode" presStyleLbl="node3" presStyleIdx="4" presStyleCnt="5" custLinFactNeighborX="-379" custLinFactNeighborY="20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45B758-4885-4A39-AF2C-954FCB268370}" type="pres">
      <dgm:prSet presAssocID="{9CB02AA2-F8F0-4624-85C4-50215283E71F}" presName="level3hierChild" presStyleCnt="0"/>
      <dgm:spPr/>
      <dgm:t>
        <a:bodyPr/>
        <a:lstStyle/>
        <a:p>
          <a:endParaRPr lang="en-US"/>
        </a:p>
      </dgm:t>
    </dgm:pt>
  </dgm:ptLst>
  <dgm:cxnLst>
    <dgm:cxn modelId="{5B41F22E-142C-42FA-9286-BD8805B10C31}" type="presOf" srcId="{A5BEC684-E0E7-4C65-8CB8-0DCB2E127704}" destId="{48E7D87B-9EBF-4DCC-B7CD-611749CF37C8}" srcOrd="0" destOrd="0" presId="urn:microsoft.com/office/officeart/2005/8/layout/hierarchy2"/>
    <dgm:cxn modelId="{432D9DA4-C0D3-4F57-ADFC-A12282EC91AF}" srcId="{BCDFAD4B-8D0C-4E68-B651-A6325DC54930}" destId="{51D65D32-6FFE-4E11-8BCA-08B4B80C1A50}" srcOrd="0" destOrd="0" parTransId="{E3D7E5EB-10C7-44A9-A3B4-7DEC420AE0E3}" sibTransId="{A06600FB-8306-4B04-B31A-7BAA6AAD6938}"/>
    <dgm:cxn modelId="{A4E2A35E-9562-4982-BB3F-1AE1EA29C0D8}" type="presOf" srcId="{A6B6270D-59A4-44DD-A27A-08A3BD9786A2}" destId="{F5478D4F-55EE-42BD-8A3A-A24278A05BEE}" srcOrd="0" destOrd="0" presId="urn:microsoft.com/office/officeart/2005/8/layout/hierarchy2"/>
    <dgm:cxn modelId="{16CD79F0-FCF1-4C6A-996F-55AED5FE780F}" srcId="{68F5550D-E8E3-4E5E-B816-34797E5CC818}" destId="{3567191A-450E-4040-BDA0-A2BC9A0E362F}" srcOrd="4" destOrd="0" parTransId="{7768B502-B8E7-47CB-A521-BC5B4710DB92}" sibTransId="{CA338D93-D66D-403F-8759-641E637700ED}"/>
    <dgm:cxn modelId="{82C30E90-4C9E-4524-878B-9E70DEBD64DA}" type="presOf" srcId="{662F69D4-775F-49F2-BC0E-7EF117510FF3}" destId="{BE48031C-F243-4A02-916C-3399403BD547}" srcOrd="1" destOrd="0" presId="urn:microsoft.com/office/officeart/2005/8/layout/hierarchy2"/>
    <dgm:cxn modelId="{DC940987-1FAF-46E4-BBFB-4DCB875A6A15}" type="presOf" srcId="{A5BEC684-E0E7-4C65-8CB8-0DCB2E127704}" destId="{81073B0D-C1DE-4145-9363-9D8BC296165F}" srcOrd="1" destOrd="0" presId="urn:microsoft.com/office/officeart/2005/8/layout/hierarchy2"/>
    <dgm:cxn modelId="{7DB9D1DB-E8CC-4340-88C8-EE1C4FEB1318}" srcId="{68F5550D-E8E3-4E5E-B816-34797E5CC818}" destId="{FABC5ECF-51DF-412A-95EB-442DFFB372A1}" srcOrd="1" destOrd="0" parTransId="{662F69D4-775F-49F2-BC0E-7EF117510FF3}" sibTransId="{1BDF9888-7651-49C0-B04A-1FE12DBCB3EF}"/>
    <dgm:cxn modelId="{88954D42-4DE6-438E-81BC-76E7DEA19625}" srcId="{3785658B-A19A-4A1D-8B97-EBA77D13F295}" destId="{68F5550D-E8E3-4E5E-B816-34797E5CC818}" srcOrd="0" destOrd="0" parTransId="{4727C1AC-2E5D-4EFC-8213-D78EEF1B6748}" sibTransId="{474F09DC-AFB6-4044-BDAA-029C9EF6064D}"/>
    <dgm:cxn modelId="{DA445D35-CD25-4B38-915E-8EC73DDBA5C6}" type="presOf" srcId="{F69D4BA4-2725-4637-8DD9-A15B46151F7F}" destId="{A9776750-24E0-4791-B9AA-07C1AC82AF93}" srcOrd="0" destOrd="0" presId="urn:microsoft.com/office/officeart/2005/8/layout/hierarchy2"/>
    <dgm:cxn modelId="{3435FF7A-7CFA-4B9B-9D5D-4D46789AB586}" type="presOf" srcId="{F69D4BA4-2725-4637-8DD9-A15B46151F7F}" destId="{80DEBEDA-6A5E-412B-9234-D10563F8E925}" srcOrd="1" destOrd="0" presId="urn:microsoft.com/office/officeart/2005/8/layout/hierarchy2"/>
    <dgm:cxn modelId="{BF328B21-7CAF-4550-AEC4-B9D863A85659}" srcId="{68F5550D-E8E3-4E5E-B816-34797E5CC818}" destId="{CFDCEB5B-98E9-4F7D-8EA0-EDBAF1AE71E5}" srcOrd="2" destOrd="0" parTransId="{A6B6270D-59A4-44DD-A27A-08A3BD9786A2}" sibTransId="{D7F7A916-2C79-45DA-87D5-7A93C1711074}"/>
    <dgm:cxn modelId="{51ED9C8F-82D6-42C1-B147-0E63669EDEB6}" srcId="{FABC5ECF-51DF-412A-95EB-442DFFB372A1}" destId="{6DDC9110-F8E4-49D2-A5B0-22F0D6A6DE44}" srcOrd="0" destOrd="0" parTransId="{F69D4BA4-2725-4637-8DD9-A15B46151F7F}" sibTransId="{A660ED59-17C5-4A59-8144-682AFE073702}"/>
    <dgm:cxn modelId="{B223691F-48F2-468A-AD47-F6A3FA58A24D}" type="presOf" srcId="{7675F0D2-2F54-4CD4-83FF-371A3B6F990F}" destId="{5C9C3F51-1FDD-41ED-B761-24A2AA00CAB7}" srcOrd="1" destOrd="0" presId="urn:microsoft.com/office/officeart/2005/8/layout/hierarchy2"/>
    <dgm:cxn modelId="{E2CBD354-2669-443C-AAC0-10F0E31968FB}" type="presOf" srcId="{31009908-2E17-4CF2-8BEF-5B46B6CBEC19}" destId="{DB4CB8D3-8BD0-463C-AC70-95A76B0D2763}" srcOrd="0" destOrd="0" presId="urn:microsoft.com/office/officeart/2005/8/layout/hierarchy2"/>
    <dgm:cxn modelId="{C5E6AA12-CCFF-4104-ABA0-624DF52E0510}" type="presOf" srcId="{7DB6B500-EA72-44F5-873F-745B93C9D54C}" destId="{3503F5E5-3F9F-49D4-9278-7D4CAD56A9DF}" srcOrd="1" destOrd="0" presId="urn:microsoft.com/office/officeart/2005/8/layout/hierarchy2"/>
    <dgm:cxn modelId="{AC0600A4-5AA8-40F0-A0D4-322D7B7ED229}" type="presOf" srcId="{662F69D4-775F-49F2-BC0E-7EF117510FF3}" destId="{E685720B-DDEE-41B6-825C-C26935FC40B9}" srcOrd="0" destOrd="0" presId="urn:microsoft.com/office/officeart/2005/8/layout/hierarchy2"/>
    <dgm:cxn modelId="{648B9AD2-0CE5-4112-BA7E-7481E9AC88EE}" type="presOf" srcId="{51D65D32-6FFE-4E11-8BCA-08B4B80C1A50}" destId="{C01C5A85-004F-42E9-955C-4C9B6581C1A2}" srcOrd="0" destOrd="0" presId="urn:microsoft.com/office/officeart/2005/8/layout/hierarchy2"/>
    <dgm:cxn modelId="{3DB9B52B-0CB8-4959-9F29-3FE147159D35}" type="presOf" srcId="{E3D7E5EB-10C7-44A9-A3B4-7DEC420AE0E3}" destId="{CCBE618E-B0F1-49F1-A84D-A19F435ED427}" srcOrd="1" destOrd="0" presId="urn:microsoft.com/office/officeart/2005/8/layout/hierarchy2"/>
    <dgm:cxn modelId="{097D5481-DCDF-458E-889C-424666BEC382}" type="presOf" srcId="{FABC5ECF-51DF-412A-95EB-442DFFB372A1}" destId="{B754F036-C373-4781-B8EA-7F68A9396769}" srcOrd="0" destOrd="0" presId="urn:microsoft.com/office/officeart/2005/8/layout/hierarchy2"/>
    <dgm:cxn modelId="{47A22B63-0AD9-42C1-BAE9-DC2F856183B3}" srcId="{CFDCEB5B-98E9-4F7D-8EA0-EDBAF1AE71E5}" destId="{C97A71B6-97BF-4380-8FE1-28A4440CBC38}" srcOrd="0" destOrd="0" parTransId="{8FE8F897-18D2-476E-B80F-2E7FEE104553}" sibTransId="{9C90E169-1469-4535-B968-8B520669A7B4}"/>
    <dgm:cxn modelId="{189CE907-6E81-4826-91F9-8CC3AF43F7BF}" type="presOf" srcId="{E3D7E5EB-10C7-44A9-A3B4-7DEC420AE0E3}" destId="{A933E257-EDC6-4377-BA23-233ACD11AE62}" srcOrd="0" destOrd="0" presId="urn:microsoft.com/office/officeart/2005/8/layout/hierarchy2"/>
    <dgm:cxn modelId="{800B0456-42DC-4468-B2A3-E0A3EF5339F8}" type="presOf" srcId="{7675F0D2-2F54-4CD4-83FF-371A3B6F990F}" destId="{5271A902-389F-45F7-8180-ADE7E7241E69}" srcOrd="0" destOrd="0" presId="urn:microsoft.com/office/officeart/2005/8/layout/hierarchy2"/>
    <dgm:cxn modelId="{2D63E9F8-0DC9-4E0E-9302-DACA345FDEE5}" type="presOf" srcId="{7768B502-B8E7-47CB-A521-BC5B4710DB92}" destId="{535861D4-5848-497D-B00A-867615D1AD84}" srcOrd="1" destOrd="0" presId="urn:microsoft.com/office/officeart/2005/8/layout/hierarchy2"/>
    <dgm:cxn modelId="{7BC7EBDC-F4C3-47A8-AD49-8E1095F1459B}" type="presOf" srcId="{7768B502-B8E7-47CB-A521-BC5B4710DB92}" destId="{FC1D9217-62CD-46D5-9C69-B045D8F92562}" srcOrd="0" destOrd="0" presId="urn:microsoft.com/office/officeart/2005/8/layout/hierarchy2"/>
    <dgm:cxn modelId="{3F7EE214-B2EA-46AD-9F0F-533F7004B337}" type="presOf" srcId="{B08B1108-A4BC-4493-807D-8EA3C78E871E}" destId="{77A8FF66-9F9F-4FB2-9996-6E67ED0E0725}" srcOrd="1" destOrd="0" presId="urn:microsoft.com/office/officeart/2005/8/layout/hierarchy2"/>
    <dgm:cxn modelId="{383094AC-A889-4140-B59C-5D3E7B53047A}" type="presOf" srcId="{8FE8F897-18D2-476E-B80F-2E7FEE104553}" destId="{F7DD2238-E22C-476A-93EB-10AA33E97468}" srcOrd="0" destOrd="0" presId="urn:microsoft.com/office/officeart/2005/8/layout/hierarchy2"/>
    <dgm:cxn modelId="{28CFBE0E-5CDD-45A9-8A57-314B5A363B3C}" type="presOf" srcId="{C97A71B6-97BF-4380-8FE1-28A4440CBC38}" destId="{E612B825-B25C-4B26-94A5-A2A7BCF514EF}" srcOrd="0" destOrd="0" presId="urn:microsoft.com/office/officeart/2005/8/layout/hierarchy2"/>
    <dgm:cxn modelId="{1EE4A770-DC08-4588-8493-C596B6435D36}" type="presOf" srcId="{3567191A-450E-4040-BDA0-A2BC9A0E362F}" destId="{3922AB2F-B802-4407-9D2E-054A8743D1F3}" srcOrd="0" destOrd="0" presId="urn:microsoft.com/office/officeart/2005/8/layout/hierarchy2"/>
    <dgm:cxn modelId="{06FDDC95-87C2-4CFD-9BB8-6CD750D707B5}" type="presOf" srcId="{6DDC9110-F8E4-49D2-A5B0-22F0D6A6DE44}" destId="{CE34D8DC-DD1D-46EC-A306-93EBAD11B4E5}" srcOrd="0" destOrd="0" presId="urn:microsoft.com/office/officeart/2005/8/layout/hierarchy2"/>
    <dgm:cxn modelId="{423A76A7-A446-4ACA-AF68-11E82E22D944}" srcId="{68F5550D-E8E3-4E5E-B816-34797E5CC818}" destId="{EFB313B3-5411-44D4-B828-7BFC8247E8C9}" srcOrd="3" destOrd="0" parTransId="{A5BEC684-E0E7-4C65-8CB8-0DCB2E127704}" sibTransId="{F4F4DFFC-7C60-441E-9622-5CF3E3159485}"/>
    <dgm:cxn modelId="{99A0B629-5BE5-4474-9BB0-0E8A75BE80A1}" srcId="{EFB313B3-5411-44D4-B828-7BFC8247E8C9}" destId="{31009908-2E17-4CF2-8BEF-5B46B6CBEC19}" srcOrd="0" destOrd="0" parTransId="{7675F0D2-2F54-4CD4-83FF-371A3B6F990F}" sibTransId="{C563B369-C0D7-49F0-B6AD-22B8BAB24A35}"/>
    <dgm:cxn modelId="{11E7A823-59FD-47D2-9C0E-4173247596F7}" type="presOf" srcId="{EFB313B3-5411-44D4-B828-7BFC8247E8C9}" destId="{D2B5E811-BD1B-4D3E-9AA2-2C083B098873}" srcOrd="0" destOrd="0" presId="urn:microsoft.com/office/officeart/2005/8/layout/hierarchy2"/>
    <dgm:cxn modelId="{1B6623E8-6A6C-4DFB-A677-2A8D9815B63A}" type="presOf" srcId="{CFDCEB5B-98E9-4F7D-8EA0-EDBAF1AE71E5}" destId="{6F879066-C662-49EF-893C-DCD2A8482937}" srcOrd="0" destOrd="0" presId="urn:microsoft.com/office/officeart/2005/8/layout/hierarchy2"/>
    <dgm:cxn modelId="{0245E744-A8AC-4D7B-AC8D-F0FF11ED9B2C}" type="presOf" srcId="{68F5550D-E8E3-4E5E-B816-34797E5CC818}" destId="{B65089B5-D886-4C66-B399-D7CBB0D9A039}" srcOrd="0" destOrd="0" presId="urn:microsoft.com/office/officeart/2005/8/layout/hierarchy2"/>
    <dgm:cxn modelId="{A8946629-133F-46FD-98E9-F6C00D1F5676}" type="presOf" srcId="{7DB6B500-EA72-44F5-873F-745B93C9D54C}" destId="{D3EA0330-7132-4E03-A3E6-B44867A7F0C9}" srcOrd="0" destOrd="0" presId="urn:microsoft.com/office/officeart/2005/8/layout/hierarchy2"/>
    <dgm:cxn modelId="{AC7A6995-ACF2-4D78-9FCB-CC4CB11C35F4}" srcId="{68F5550D-E8E3-4E5E-B816-34797E5CC818}" destId="{BCDFAD4B-8D0C-4E68-B651-A6325DC54930}" srcOrd="0" destOrd="0" parTransId="{7DB6B500-EA72-44F5-873F-745B93C9D54C}" sibTransId="{53165CAC-DFC8-4EBF-A914-23642E845D21}"/>
    <dgm:cxn modelId="{076E4B4C-CB34-4259-8C86-D8300FFCA741}" type="presOf" srcId="{9CB02AA2-F8F0-4624-85C4-50215283E71F}" destId="{7BC55646-51DD-4400-8B13-B41EC63688BE}" srcOrd="0" destOrd="0" presId="urn:microsoft.com/office/officeart/2005/8/layout/hierarchy2"/>
    <dgm:cxn modelId="{1164B760-9441-4435-A798-E7827EE2EB42}" type="presOf" srcId="{8FE8F897-18D2-476E-B80F-2E7FEE104553}" destId="{478375FB-B714-4BEB-A10B-7C660578DABE}" srcOrd="1" destOrd="0" presId="urn:microsoft.com/office/officeart/2005/8/layout/hierarchy2"/>
    <dgm:cxn modelId="{2498250B-241C-4BDC-8B26-E9B58C90E244}" srcId="{3567191A-450E-4040-BDA0-A2BC9A0E362F}" destId="{9CB02AA2-F8F0-4624-85C4-50215283E71F}" srcOrd="0" destOrd="0" parTransId="{B08B1108-A4BC-4493-807D-8EA3C78E871E}" sibTransId="{9E90BDBB-9632-49C7-B881-0D3A689BFFD3}"/>
    <dgm:cxn modelId="{5CD26B7C-F22C-4EA1-B6B9-844C6DAE946F}" type="presOf" srcId="{3785658B-A19A-4A1D-8B97-EBA77D13F295}" destId="{92A6D3F9-04FA-4E17-B407-79F368885D98}" srcOrd="0" destOrd="0" presId="urn:microsoft.com/office/officeart/2005/8/layout/hierarchy2"/>
    <dgm:cxn modelId="{C9C833C6-6115-4517-BF09-64CB6BBF2AD2}" type="presOf" srcId="{A6B6270D-59A4-44DD-A27A-08A3BD9786A2}" destId="{87389576-8601-426F-B49E-B2FCF6A5AB94}" srcOrd="1" destOrd="0" presId="urn:microsoft.com/office/officeart/2005/8/layout/hierarchy2"/>
    <dgm:cxn modelId="{E0765EE6-7E4B-443E-8B44-AE18C2E0250A}" type="presOf" srcId="{BCDFAD4B-8D0C-4E68-B651-A6325DC54930}" destId="{A2C1A97F-BD2A-4A62-8D35-0E67971C1F8C}" srcOrd="0" destOrd="0" presId="urn:microsoft.com/office/officeart/2005/8/layout/hierarchy2"/>
    <dgm:cxn modelId="{8A5D06FC-D02B-4175-87D1-2F7B5503F09F}" type="presOf" srcId="{B08B1108-A4BC-4493-807D-8EA3C78E871E}" destId="{87678B7F-1929-4B30-B666-13F7DAD582D9}" srcOrd="0" destOrd="0" presId="urn:microsoft.com/office/officeart/2005/8/layout/hierarchy2"/>
    <dgm:cxn modelId="{0DA6AF35-34CD-448C-9035-CDA4BD5EE8D1}" type="presParOf" srcId="{92A6D3F9-04FA-4E17-B407-79F368885D98}" destId="{EA7D3847-2F58-4E24-991B-9E2D0A66021C}" srcOrd="0" destOrd="0" presId="urn:microsoft.com/office/officeart/2005/8/layout/hierarchy2"/>
    <dgm:cxn modelId="{4F4E7365-C490-4402-BEC0-4CDB43EBFED4}" type="presParOf" srcId="{EA7D3847-2F58-4E24-991B-9E2D0A66021C}" destId="{B65089B5-D886-4C66-B399-D7CBB0D9A039}" srcOrd="0" destOrd="0" presId="urn:microsoft.com/office/officeart/2005/8/layout/hierarchy2"/>
    <dgm:cxn modelId="{CA3AF7E3-A9EB-4C3F-BF0D-DE043CDEEB31}" type="presParOf" srcId="{EA7D3847-2F58-4E24-991B-9E2D0A66021C}" destId="{D7735335-27FA-4D60-B872-3440E0A5999C}" srcOrd="1" destOrd="0" presId="urn:microsoft.com/office/officeart/2005/8/layout/hierarchy2"/>
    <dgm:cxn modelId="{55AB3E86-EC60-402F-AC57-62312D542E26}" type="presParOf" srcId="{D7735335-27FA-4D60-B872-3440E0A5999C}" destId="{D3EA0330-7132-4E03-A3E6-B44867A7F0C9}" srcOrd="0" destOrd="0" presId="urn:microsoft.com/office/officeart/2005/8/layout/hierarchy2"/>
    <dgm:cxn modelId="{E8242A21-2BEC-4FD9-AA35-C8FD5B829D4F}" type="presParOf" srcId="{D3EA0330-7132-4E03-A3E6-B44867A7F0C9}" destId="{3503F5E5-3F9F-49D4-9278-7D4CAD56A9DF}" srcOrd="0" destOrd="0" presId="urn:microsoft.com/office/officeart/2005/8/layout/hierarchy2"/>
    <dgm:cxn modelId="{9F5DF85A-CAB9-487A-9614-023E2C83AA7C}" type="presParOf" srcId="{D7735335-27FA-4D60-B872-3440E0A5999C}" destId="{A9DA29E5-BA65-4993-918B-62C8F618EAC8}" srcOrd="1" destOrd="0" presId="urn:microsoft.com/office/officeart/2005/8/layout/hierarchy2"/>
    <dgm:cxn modelId="{96E85785-0A4E-458D-8BC4-0D1E09610FF1}" type="presParOf" srcId="{A9DA29E5-BA65-4993-918B-62C8F618EAC8}" destId="{A2C1A97F-BD2A-4A62-8D35-0E67971C1F8C}" srcOrd="0" destOrd="0" presId="urn:microsoft.com/office/officeart/2005/8/layout/hierarchy2"/>
    <dgm:cxn modelId="{1B4418C8-4C3E-40B2-AE46-C1D574A928C3}" type="presParOf" srcId="{A9DA29E5-BA65-4993-918B-62C8F618EAC8}" destId="{A39B4B58-1FB8-40A2-A713-40DE6D968803}" srcOrd="1" destOrd="0" presId="urn:microsoft.com/office/officeart/2005/8/layout/hierarchy2"/>
    <dgm:cxn modelId="{089D090E-3423-4E86-9587-EFE3C2E98D0A}" type="presParOf" srcId="{A39B4B58-1FB8-40A2-A713-40DE6D968803}" destId="{A933E257-EDC6-4377-BA23-233ACD11AE62}" srcOrd="0" destOrd="0" presId="urn:microsoft.com/office/officeart/2005/8/layout/hierarchy2"/>
    <dgm:cxn modelId="{C10C10A7-5DBB-40B4-8353-FE9FD09FAC1C}" type="presParOf" srcId="{A933E257-EDC6-4377-BA23-233ACD11AE62}" destId="{CCBE618E-B0F1-49F1-A84D-A19F435ED427}" srcOrd="0" destOrd="0" presId="urn:microsoft.com/office/officeart/2005/8/layout/hierarchy2"/>
    <dgm:cxn modelId="{F75882EC-6D25-4401-90E7-09F93673B62B}" type="presParOf" srcId="{A39B4B58-1FB8-40A2-A713-40DE6D968803}" destId="{A8CFC4BB-B043-47B0-8A75-CFA6D4C4E32C}" srcOrd="1" destOrd="0" presId="urn:microsoft.com/office/officeart/2005/8/layout/hierarchy2"/>
    <dgm:cxn modelId="{1D59E1B3-D0DB-418D-B00F-2E968FEB29DD}" type="presParOf" srcId="{A8CFC4BB-B043-47B0-8A75-CFA6D4C4E32C}" destId="{C01C5A85-004F-42E9-955C-4C9B6581C1A2}" srcOrd="0" destOrd="0" presId="urn:microsoft.com/office/officeart/2005/8/layout/hierarchy2"/>
    <dgm:cxn modelId="{ABA4B58E-2277-4F71-9DE0-BA40E32C6637}" type="presParOf" srcId="{A8CFC4BB-B043-47B0-8A75-CFA6D4C4E32C}" destId="{8D303D02-44F4-4B0A-9FF4-DAA492AFAD4C}" srcOrd="1" destOrd="0" presId="urn:microsoft.com/office/officeart/2005/8/layout/hierarchy2"/>
    <dgm:cxn modelId="{C9F4CCA6-135B-47DD-A68F-85EA5CFDA589}" type="presParOf" srcId="{D7735335-27FA-4D60-B872-3440E0A5999C}" destId="{E685720B-DDEE-41B6-825C-C26935FC40B9}" srcOrd="2" destOrd="0" presId="urn:microsoft.com/office/officeart/2005/8/layout/hierarchy2"/>
    <dgm:cxn modelId="{746493F8-FEF6-482C-841B-2B04481F168C}" type="presParOf" srcId="{E685720B-DDEE-41B6-825C-C26935FC40B9}" destId="{BE48031C-F243-4A02-916C-3399403BD547}" srcOrd="0" destOrd="0" presId="urn:microsoft.com/office/officeart/2005/8/layout/hierarchy2"/>
    <dgm:cxn modelId="{2786FA15-A8D6-460F-8652-95A1D4301B2E}" type="presParOf" srcId="{D7735335-27FA-4D60-B872-3440E0A5999C}" destId="{F4BCC28E-4C9C-4327-A753-9F997E2B59CE}" srcOrd="3" destOrd="0" presId="urn:microsoft.com/office/officeart/2005/8/layout/hierarchy2"/>
    <dgm:cxn modelId="{A56CD5A9-751B-4702-BA53-780307B4C0E9}" type="presParOf" srcId="{F4BCC28E-4C9C-4327-A753-9F997E2B59CE}" destId="{B754F036-C373-4781-B8EA-7F68A9396769}" srcOrd="0" destOrd="0" presId="urn:microsoft.com/office/officeart/2005/8/layout/hierarchy2"/>
    <dgm:cxn modelId="{AEF6C9F1-3CC7-4B5A-A965-2117A4B7F436}" type="presParOf" srcId="{F4BCC28E-4C9C-4327-A753-9F997E2B59CE}" destId="{47E365F5-A313-4236-BB95-F456AE3A159A}" srcOrd="1" destOrd="0" presId="urn:microsoft.com/office/officeart/2005/8/layout/hierarchy2"/>
    <dgm:cxn modelId="{6C2F47D5-30D7-4DCE-A298-06A5ABC43D8E}" type="presParOf" srcId="{47E365F5-A313-4236-BB95-F456AE3A159A}" destId="{A9776750-24E0-4791-B9AA-07C1AC82AF93}" srcOrd="0" destOrd="0" presId="urn:microsoft.com/office/officeart/2005/8/layout/hierarchy2"/>
    <dgm:cxn modelId="{0ADA8FFA-6855-4DA2-A169-F259A78DF1EF}" type="presParOf" srcId="{A9776750-24E0-4791-B9AA-07C1AC82AF93}" destId="{80DEBEDA-6A5E-412B-9234-D10563F8E925}" srcOrd="0" destOrd="0" presId="urn:microsoft.com/office/officeart/2005/8/layout/hierarchy2"/>
    <dgm:cxn modelId="{AABF1E62-38E2-449F-A601-ECD7D1B619F7}" type="presParOf" srcId="{47E365F5-A313-4236-BB95-F456AE3A159A}" destId="{864383D7-9419-4EEF-AB9E-00675D213FFF}" srcOrd="1" destOrd="0" presId="urn:microsoft.com/office/officeart/2005/8/layout/hierarchy2"/>
    <dgm:cxn modelId="{EDF7626F-31D6-4856-A8FF-429807814EF6}" type="presParOf" srcId="{864383D7-9419-4EEF-AB9E-00675D213FFF}" destId="{CE34D8DC-DD1D-46EC-A306-93EBAD11B4E5}" srcOrd="0" destOrd="0" presId="urn:microsoft.com/office/officeart/2005/8/layout/hierarchy2"/>
    <dgm:cxn modelId="{0537935C-917B-4EE7-921B-F8CED467669C}" type="presParOf" srcId="{864383D7-9419-4EEF-AB9E-00675D213FFF}" destId="{EB63CB69-25AD-4C89-83FA-ECFA44BCDDC3}" srcOrd="1" destOrd="0" presId="urn:microsoft.com/office/officeart/2005/8/layout/hierarchy2"/>
    <dgm:cxn modelId="{031E201A-4D0C-4FC6-B883-90D4BC56E936}" type="presParOf" srcId="{D7735335-27FA-4D60-B872-3440E0A5999C}" destId="{F5478D4F-55EE-42BD-8A3A-A24278A05BEE}" srcOrd="4" destOrd="0" presId="urn:microsoft.com/office/officeart/2005/8/layout/hierarchy2"/>
    <dgm:cxn modelId="{4CEBC9BE-C41C-48C2-BCF1-935DFBB24DC2}" type="presParOf" srcId="{F5478D4F-55EE-42BD-8A3A-A24278A05BEE}" destId="{87389576-8601-426F-B49E-B2FCF6A5AB94}" srcOrd="0" destOrd="0" presId="urn:microsoft.com/office/officeart/2005/8/layout/hierarchy2"/>
    <dgm:cxn modelId="{9AE4B363-4A51-452E-89E2-8E1218368EA1}" type="presParOf" srcId="{D7735335-27FA-4D60-B872-3440E0A5999C}" destId="{C4897C07-58D5-4296-8486-CBF3904A2428}" srcOrd="5" destOrd="0" presId="urn:microsoft.com/office/officeart/2005/8/layout/hierarchy2"/>
    <dgm:cxn modelId="{8538DCA8-A61F-49E6-ABCF-0BE341AEE6E3}" type="presParOf" srcId="{C4897C07-58D5-4296-8486-CBF3904A2428}" destId="{6F879066-C662-49EF-893C-DCD2A8482937}" srcOrd="0" destOrd="0" presId="urn:microsoft.com/office/officeart/2005/8/layout/hierarchy2"/>
    <dgm:cxn modelId="{C581193C-84CD-40ED-957F-A54BE6DA0751}" type="presParOf" srcId="{C4897C07-58D5-4296-8486-CBF3904A2428}" destId="{43B62EDC-349B-4CFB-AAC8-E42B99D50ECD}" srcOrd="1" destOrd="0" presId="urn:microsoft.com/office/officeart/2005/8/layout/hierarchy2"/>
    <dgm:cxn modelId="{E1347E62-1BEC-438D-B6AF-0FCD059A6935}" type="presParOf" srcId="{43B62EDC-349B-4CFB-AAC8-E42B99D50ECD}" destId="{F7DD2238-E22C-476A-93EB-10AA33E97468}" srcOrd="0" destOrd="0" presId="urn:microsoft.com/office/officeart/2005/8/layout/hierarchy2"/>
    <dgm:cxn modelId="{7CEB3087-FCF6-4D6D-9900-F18A91A5F6E8}" type="presParOf" srcId="{F7DD2238-E22C-476A-93EB-10AA33E97468}" destId="{478375FB-B714-4BEB-A10B-7C660578DABE}" srcOrd="0" destOrd="0" presId="urn:microsoft.com/office/officeart/2005/8/layout/hierarchy2"/>
    <dgm:cxn modelId="{7DB77C87-2B8D-4542-A2CA-D12EE0F529D9}" type="presParOf" srcId="{43B62EDC-349B-4CFB-AAC8-E42B99D50ECD}" destId="{77812559-F8BD-4CDF-9815-5B67D84B2EBE}" srcOrd="1" destOrd="0" presId="urn:microsoft.com/office/officeart/2005/8/layout/hierarchy2"/>
    <dgm:cxn modelId="{017133FD-9DCF-492A-A7BC-429A14373956}" type="presParOf" srcId="{77812559-F8BD-4CDF-9815-5B67D84B2EBE}" destId="{E612B825-B25C-4B26-94A5-A2A7BCF514EF}" srcOrd="0" destOrd="0" presId="urn:microsoft.com/office/officeart/2005/8/layout/hierarchy2"/>
    <dgm:cxn modelId="{0C44345C-9D5C-46EE-9C6E-CC9ABAA6C87A}" type="presParOf" srcId="{77812559-F8BD-4CDF-9815-5B67D84B2EBE}" destId="{C4142DC4-FBD2-453D-AD5E-154D8ABEADDB}" srcOrd="1" destOrd="0" presId="urn:microsoft.com/office/officeart/2005/8/layout/hierarchy2"/>
    <dgm:cxn modelId="{D863A3A3-8C5F-417E-B47C-B6D401855484}" type="presParOf" srcId="{D7735335-27FA-4D60-B872-3440E0A5999C}" destId="{48E7D87B-9EBF-4DCC-B7CD-611749CF37C8}" srcOrd="6" destOrd="0" presId="urn:microsoft.com/office/officeart/2005/8/layout/hierarchy2"/>
    <dgm:cxn modelId="{8A5B96C7-E015-45D2-AF78-7011C8F6AADE}" type="presParOf" srcId="{48E7D87B-9EBF-4DCC-B7CD-611749CF37C8}" destId="{81073B0D-C1DE-4145-9363-9D8BC296165F}" srcOrd="0" destOrd="0" presId="urn:microsoft.com/office/officeart/2005/8/layout/hierarchy2"/>
    <dgm:cxn modelId="{1DD1279C-C455-4BD2-A30D-C1B688242742}" type="presParOf" srcId="{D7735335-27FA-4D60-B872-3440E0A5999C}" destId="{27F59181-A7F9-42A4-8B80-E4F79211B65C}" srcOrd="7" destOrd="0" presId="urn:microsoft.com/office/officeart/2005/8/layout/hierarchy2"/>
    <dgm:cxn modelId="{87425DFB-A21D-47BD-BCA5-087C7392D6C6}" type="presParOf" srcId="{27F59181-A7F9-42A4-8B80-E4F79211B65C}" destId="{D2B5E811-BD1B-4D3E-9AA2-2C083B098873}" srcOrd="0" destOrd="0" presId="urn:microsoft.com/office/officeart/2005/8/layout/hierarchy2"/>
    <dgm:cxn modelId="{706654B8-3326-4406-BBA1-07F6E31CDA1D}" type="presParOf" srcId="{27F59181-A7F9-42A4-8B80-E4F79211B65C}" destId="{2B2750D1-C72A-424A-9781-22996F217060}" srcOrd="1" destOrd="0" presId="urn:microsoft.com/office/officeart/2005/8/layout/hierarchy2"/>
    <dgm:cxn modelId="{AF7D6C22-EDA2-426C-BF57-843B4B00493E}" type="presParOf" srcId="{2B2750D1-C72A-424A-9781-22996F217060}" destId="{5271A902-389F-45F7-8180-ADE7E7241E69}" srcOrd="0" destOrd="0" presId="urn:microsoft.com/office/officeart/2005/8/layout/hierarchy2"/>
    <dgm:cxn modelId="{AB2C522C-BEAE-406A-A3EA-181B30F44C19}" type="presParOf" srcId="{5271A902-389F-45F7-8180-ADE7E7241E69}" destId="{5C9C3F51-1FDD-41ED-B761-24A2AA00CAB7}" srcOrd="0" destOrd="0" presId="urn:microsoft.com/office/officeart/2005/8/layout/hierarchy2"/>
    <dgm:cxn modelId="{237B0435-7274-44E6-BC06-2410A3EBEB0C}" type="presParOf" srcId="{2B2750D1-C72A-424A-9781-22996F217060}" destId="{56C23576-02B1-4761-8040-CF130CFEB37D}" srcOrd="1" destOrd="0" presId="urn:microsoft.com/office/officeart/2005/8/layout/hierarchy2"/>
    <dgm:cxn modelId="{C3427530-7050-4BBE-A200-401424CE69B7}" type="presParOf" srcId="{56C23576-02B1-4761-8040-CF130CFEB37D}" destId="{DB4CB8D3-8BD0-463C-AC70-95A76B0D2763}" srcOrd="0" destOrd="0" presId="urn:microsoft.com/office/officeart/2005/8/layout/hierarchy2"/>
    <dgm:cxn modelId="{C617588F-CA07-4E76-8A9A-A672B0C40A81}" type="presParOf" srcId="{56C23576-02B1-4761-8040-CF130CFEB37D}" destId="{3B4B82A6-50E9-4FE2-9439-49D38933D2BD}" srcOrd="1" destOrd="0" presId="urn:microsoft.com/office/officeart/2005/8/layout/hierarchy2"/>
    <dgm:cxn modelId="{00888B58-357F-4ADB-A1D6-60B71F3113AF}" type="presParOf" srcId="{D7735335-27FA-4D60-B872-3440E0A5999C}" destId="{FC1D9217-62CD-46D5-9C69-B045D8F92562}" srcOrd="8" destOrd="0" presId="urn:microsoft.com/office/officeart/2005/8/layout/hierarchy2"/>
    <dgm:cxn modelId="{4D42A0C6-1C40-4115-BC60-DC5433ED60E9}" type="presParOf" srcId="{FC1D9217-62CD-46D5-9C69-B045D8F92562}" destId="{535861D4-5848-497D-B00A-867615D1AD84}" srcOrd="0" destOrd="0" presId="urn:microsoft.com/office/officeart/2005/8/layout/hierarchy2"/>
    <dgm:cxn modelId="{87CE9303-9EB2-4DBA-8F87-57765DBA3938}" type="presParOf" srcId="{D7735335-27FA-4D60-B872-3440E0A5999C}" destId="{E311EFAF-6773-4536-9760-86DE4F9C45A1}" srcOrd="9" destOrd="0" presId="urn:microsoft.com/office/officeart/2005/8/layout/hierarchy2"/>
    <dgm:cxn modelId="{BF0F1304-2934-4B78-8345-F268F9D4E2DF}" type="presParOf" srcId="{E311EFAF-6773-4536-9760-86DE4F9C45A1}" destId="{3922AB2F-B802-4407-9D2E-054A8743D1F3}" srcOrd="0" destOrd="0" presId="urn:microsoft.com/office/officeart/2005/8/layout/hierarchy2"/>
    <dgm:cxn modelId="{634BA9D8-F4BD-4E89-8928-E3AB1E83D7F3}" type="presParOf" srcId="{E311EFAF-6773-4536-9760-86DE4F9C45A1}" destId="{07D771F3-9227-4150-BD6B-4C2449B990AD}" srcOrd="1" destOrd="0" presId="urn:microsoft.com/office/officeart/2005/8/layout/hierarchy2"/>
    <dgm:cxn modelId="{07F38B4D-02EF-438D-8A59-D11F0F10D560}" type="presParOf" srcId="{07D771F3-9227-4150-BD6B-4C2449B990AD}" destId="{87678B7F-1929-4B30-B666-13F7DAD582D9}" srcOrd="0" destOrd="0" presId="urn:microsoft.com/office/officeart/2005/8/layout/hierarchy2"/>
    <dgm:cxn modelId="{E009105D-E227-41D2-84FE-E15BDD30F71B}" type="presParOf" srcId="{87678B7F-1929-4B30-B666-13F7DAD582D9}" destId="{77A8FF66-9F9F-4FB2-9996-6E67ED0E0725}" srcOrd="0" destOrd="0" presId="urn:microsoft.com/office/officeart/2005/8/layout/hierarchy2"/>
    <dgm:cxn modelId="{ABFD6285-F9B3-4BA9-A901-A95630DBE8DC}" type="presParOf" srcId="{07D771F3-9227-4150-BD6B-4C2449B990AD}" destId="{EC36C5FB-458B-4D3D-AC0F-9AD8EA507DAB}" srcOrd="1" destOrd="0" presId="urn:microsoft.com/office/officeart/2005/8/layout/hierarchy2"/>
    <dgm:cxn modelId="{F05D25BA-ECBB-417E-87E7-A4904A6EB1BB}" type="presParOf" srcId="{EC36C5FB-458B-4D3D-AC0F-9AD8EA507DAB}" destId="{7BC55646-51DD-4400-8B13-B41EC63688BE}" srcOrd="0" destOrd="0" presId="urn:microsoft.com/office/officeart/2005/8/layout/hierarchy2"/>
    <dgm:cxn modelId="{A3FA07C6-A510-4F18-B8C9-A4728199675E}" type="presParOf" srcId="{EC36C5FB-458B-4D3D-AC0F-9AD8EA507DAB}" destId="{FF45B758-4885-4A39-AF2C-954FCB26837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72C7DB1-5219-4A53-A6CD-0401D9AF5807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3AFE47F-8650-480E-A961-41BB8CB4E6C8}">
      <dgm:prSet phldrT="[Text]" custT="1"/>
      <dgm:spPr/>
      <dgm:t>
        <a:bodyPr/>
        <a:lstStyle/>
        <a:p>
          <a:r>
            <a:rPr lang="en-US" sz="2400" smtClean="0"/>
            <a:t>SOSBUD</a:t>
          </a:r>
          <a:endParaRPr lang="en-US" sz="2400" dirty="0"/>
        </a:p>
      </dgm:t>
    </dgm:pt>
    <dgm:pt modelId="{A308F484-2303-43B7-B7F0-65306439C47B}" type="parTrans" cxnId="{FAAD2537-64FC-4EAE-B274-DD1C319CCD9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858F8E2-3CBC-47D9-A5F5-978147234B34}" type="sibTrans" cxnId="{FAAD2537-64FC-4EAE-B274-DD1C319CCD9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D2BE210-0264-4BF4-ACD2-565630554EBA}">
      <dgm:prSet phldrT="[Text]"/>
      <dgm:spPr/>
      <dgm:t>
        <a:bodyPr/>
        <a:lstStyle/>
        <a:p>
          <a:r>
            <a:rPr lang="en-US" smtClean="0"/>
            <a:t>WHAT</a:t>
          </a:r>
          <a:endParaRPr lang="en-US" dirty="0"/>
        </a:p>
      </dgm:t>
    </dgm:pt>
    <dgm:pt modelId="{F32A72AF-58A3-44F6-B669-08F5F1274530}" type="parTrans" cxnId="{F87CDEC1-9A1A-495F-B0BF-65DE8637E8B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9FDFE68-70DF-46C9-9A54-DF579F07C403}" type="sibTrans" cxnId="{F87CDEC1-9A1A-495F-B0BF-65DE8637E8B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BFE31BB-85CD-47D6-A685-CDC7D0D1BBC6}">
      <dgm:prSet phldrT="[Text]"/>
      <dgm:spPr/>
      <dgm:t>
        <a:bodyPr/>
        <a:lstStyle/>
        <a:p>
          <a:r>
            <a:rPr lang="en-US" smtClean="0"/>
            <a:t>TEMA</a:t>
          </a:r>
          <a:endParaRPr lang="en-US" dirty="0"/>
        </a:p>
      </dgm:t>
    </dgm:pt>
    <dgm:pt modelId="{5C97A749-46F1-4BDF-B0AA-565EFCE3F751}" type="parTrans" cxnId="{F618131A-4217-492C-ACA3-20C82C46BE4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6BC2288-5CDF-4EEA-8565-EF4D20BB96FD}" type="sibTrans" cxnId="{F618131A-4217-492C-ACA3-20C82C46BE4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B0BC4AD-FE94-40F7-94FC-898C97E5D92F}">
      <dgm:prSet phldrT="[Text]"/>
      <dgm:spPr/>
      <dgm:t>
        <a:bodyPr/>
        <a:lstStyle/>
        <a:p>
          <a:r>
            <a:rPr lang="en-US" smtClean="0"/>
            <a:t>WHO</a:t>
          </a:r>
          <a:endParaRPr lang="en-US" dirty="0"/>
        </a:p>
      </dgm:t>
    </dgm:pt>
    <dgm:pt modelId="{73BB644C-5C35-4973-B334-387649C2EC4D}" type="parTrans" cxnId="{9F3D6637-17AB-497A-B06B-F0E0B3979DA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2CF16C6-5CC2-499E-A58F-DBBDA3F472B3}" type="sibTrans" cxnId="{9F3D6637-17AB-497A-B06B-F0E0B3979DA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224DDDC-D3AF-4B03-84BF-EC687EABEEB7}">
      <dgm:prSet phldrT="[Text]"/>
      <dgm:spPr/>
      <dgm:t>
        <a:bodyPr/>
        <a:lstStyle/>
        <a:p>
          <a:r>
            <a:rPr lang="en-US" smtClean="0"/>
            <a:t>HUMAN EXAMPLE</a:t>
          </a:r>
          <a:endParaRPr lang="en-US" dirty="0"/>
        </a:p>
      </dgm:t>
    </dgm:pt>
    <dgm:pt modelId="{F6B66E7B-BA8E-4988-B011-11D1C8D3B22E}" type="parTrans" cxnId="{84BEDC3F-36A5-4AE5-92BF-64CF40DD97F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3579B14-F7EA-48FC-88BF-1B2898795B88}" type="sibTrans" cxnId="{84BEDC3F-36A5-4AE5-92BF-64CF40DD97F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B7BFEC4-454A-4979-8A77-F20DD3391AFD}">
      <dgm:prSet/>
      <dgm:spPr/>
      <dgm:t>
        <a:bodyPr/>
        <a:lstStyle/>
        <a:p>
          <a:r>
            <a:rPr lang="en-US" smtClean="0"/>
            <a:t>NARASUMBER TERKAIT</a:t>
          </a:r>
          <a:endParaRPr lang="en-US" dirty="0"/>
        </a:p>
      </dgm:t>
    </dgm:pt>
    <dgm:pt modelId="{5492D5CE-3B1A-4258-B4BC-5E6926A99BBE}" type="parTrans" cxnId="{6D37F0C8-02D6-48A7-A31F-CEF0DA5A454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E4F5DB5-F34B-4B00-9AC4-514B009D84B6}" type="sibTrans" cxnId="{6D37F0C8-02D6-48A7-A31F-CEF0DA5A454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27AF3F7-0ECD-496C-90C5-D3145890D831}">
      <dgm:prSet/>
      <dgm:spPr/>
      <dgm:t>
        <a:bodyPr/>
        <a:lstStyle/>
        <a:p>
          <a:r>
            <a:rPr lang="en-US" smtClean="0"/>
            <a:t>WHERE</a:t>
          </a:r>
          <a:endParaRPr lang="en-US" dirty="0"/>
        </a:p>
      </dgm:t>
    </dgm:pt>
    <dgm:pt modelId="{4D5DDA82-7484-4056-9465-C5644048016F}" type="parTrans" cxnId="{AB5271A3-66A1-428F-A4B3-74E1D05D6D5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822C3F0-B0CF-4D09-9A60-87FA5A632F1E}" type="sibTrans" cxnId="{AB5271A3-66A1-428F-A4B3-74E1D05D6D5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C83B125-6127-4066-8A9A-EE97B20D3DC2}">
      <dgm:prSet/>
      <dgm:spPr/>
      <dgm:t>
        <a:bodyPr/>
        <a:lstStyle/>
        <a:p>
          <a:r>
            <a:rPr lang="en-US" smtClean="0"/>
            <a:t>LOKASI</a:t>
          </a:r>
          <a:endParaRPr lang="en-US" dirty="0"/>
        </a:p>
      </dgm:t>
    </dgm:pt>
    <dgm:pt modelId="{E2DB0150-300A-4558-91A2-372C93765B8B}" type="parTrans" cxnId="{943AA609-9D79-4D41-B736-988B9FAD185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D3CD51E-817F-42A6-9FEC-E2A9D7AB56A5}" type="sibTrans" cxnId="{943AA609-9D79-4D41-B736-988B9FAD185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4DE144C-749F-4EB2-A735-5B20305AB527}">
      <dgm:prSet/>
      <dgm:spPr/>
      <dgm:t>
        <a:bodyPr/>
        <a:lstStyle/>
        <a:p>
          <a:r>
            <a:rPr lang="en-US" smtClean="0"/>
            <a:t>LOKASI NARASUMBER TERKAIT</a:t>
          </a:r>
          <a:endParaRPr lang="en-US" dirty="0"/>
        </a:p>
      </dgm:t>
    </dgm:pt>
    <dgm:pt modelId="{23D69CCA-2F80-4C40-B0F8-251B0419342E}" type="parTrans" cxnId="{215D08E9-C551-4AFC-927D-7F11F908AFF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7B238C1-004E-4F2D-B423-0324B3F071BA}" type="sibTrans" cxnId="{215D08E9-C551-4AFC-927D-7F11F908AFF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1299CC6-7A08-4FE8-B334-99AAC90345D0}">
      <dgm:prSet/>
      <dgm:spPr/>
      <dgm:t>
        <a:bodyPr/>
        <a:lstStyle/>
        <a:p>
          <a:r>
            <a:rPr lang="en-US" smtClean="0"/>
            <a:t>WHEN</a:t>
          </a:r>
          <a:endParaRPr lang="en-US" dirty="0"/>
        </a:p>
      </dgm:t>
    </dgm:pt>
    <dgm:pt modelId="{8B631DE3-07F2-4E1E-8791-0CF7CB2152E0}" type="parTrans" cxnId="{D7A7C136-EAB6-417F-B3F3-24344189E00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FE777A9-2AE6-4D38-8A8F-326557438A52}" type="sibTrans" cxnId="{D7A7C136-EAB6-417F-B3F3-24344189E00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EE496FF-A430-4CA0-83E4-6F7917FFD8A4}">
      <dgm:prSet/>
      <dgm:spPr/>
      <dgm:t>
        <a:bodyPr/>
        <a:lstStyle/>
        <a:p>
          <a:r>
            <a:rPr lang="en-US" smtClean="0"/>
            <a:t>WHY</a:t>
          </a:r>
          <a:endParaRPr lang="en-US" dirty="0"/>
        </a:p>
      </dgm:t>
    </dgm:pt>
    <dgm:pt modelId="{2E786E2C-F3D3-4FC6-B168-14DDF3157A81}" type="parTrans" cxnId="{E977FACC-C7D0-4A70-BC14-D73D912FF05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BD85384-5263-4220-8E95-DE13B5DD1863}" type="sibTrans" cxnId="{E977FACC-C7D0-4A70-BC14-D73D912FF05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1F9CE85-21B9-450A-B1D4-A0BFFA2913FD}">
      <dgm:prSet/>
      <dgm:spPr/>
      <dgm:t>
        <a:bodyPr/>
        <a:lstStyle/>
        <a:p>
          <a:r>
            <a:rPr lang="en-US" smtClean="0"/>
            <a:t>WAKTU KEJADIAN</a:t>
          </a:r>
          <a:endParaRPr lang="en-US" dirty="0"/>
        </a:p>
      </dgm:t>
    </dgm:pt>
    <dgm:pt modelId="{B7F0B608-5B62-40F5-B3AC-6F9A8CB0AE04}" type="parTrans" cxnId="{B136BE52-2970-45D6-8742-DB1D5303E37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02C1B62-2415-4F3C-9B59-9694E5CBC771}" type="sibTrans" cxnId="{B136BE52-2970-45D6-8742-DB1D5303E37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29E37EB-28C6-4843-B7CD-D334E983A0BA}">
      <dgm:prSet/>
      <dgm:spPr/>
      <dgm:t>
        <a:bodyPr/>
        <a:lstStyle/>
        <a:p>
          <a:r>
            <a:rPr lang="en-US" smtClean="0"/>
            <a:t>PENYEBAB MASALAH</a:t>
          </a:r>
          <a:endParaRPr lang="en-US" dirty="0"/>
        </a:p>
      </dgm:t>
    </dgm:pt>
    <dgm:pt modelId="{7A03C996-B64E-49D6-9BE5-9C773CB090D9}" type="parTrans" cxnId="{F1A0F144-A789-40EA-9361-0914D03847C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8465A8D-EA68-42C1-B367-7A8C226E6026}" type="sibTrans" cxnId="{F1A0F144-A789-40EA-9361-0914D03847C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6B0581D-DA3B-49C5-BF5F-1C14B713787F}">
      <dgm:prSet/>
      <dgm:spPr/>
      <dgm:t>
        <a:bodyPr/>
        <a:lstStyle/>
        <a:p>
          <a:r>
            <a:rPr lang="en-US" smtClean="0"/>
            <a:t>HOW</a:t>
          </a:r>
          <a:endParaRPr lang="en-US" dirty="0"/>
        </a:p>
      </dgm:t>
    </dgm:pt>
    <dgm:pt modelId="{B9001706-3243-4F22-9951-D7D261C75E0F}" type="parTrans" cxnId="{77797C20-CCA0-462B-9688-FF815E4CAE8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9AC04DF-323A-4C57-8B80-2E2FCD923C15}" type="sibTrans" cxnId="{77797C20-CCA0-462B-9688-FF815E4CAE8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51BEF2D-BFE0-47C9-8EC0-13D5E94E1C1B}">
      <dgm:prSet/>
      <dgm:spPr/>
      <dgm:t>
        <a:bodyPr/>
        <a:lstStyle/>
        <a:p>
          <a:r>
            <a:rPr lang="en-US" smtClean="0"/>
            <a:t>KRONOLOGI </a:t>
          </a:r>
          <a:endParaRPr lang="en-US" dirty="0"/>
        </a:p>
      </dgm:t>
    </dgm:pt>
    <dgm:pt modelId="{2BCBA112-45FF-4FC5-8CF3-547B28CA412C}" type="parTrans" cxnId="{C5F8356C-33C7-4038-9328-2EBD7B02314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701E0AD-6ED3-4138-AC20-3FCB8DDCCD12}" type="sibTrans" cxnId="{C5F8356C-33C7-4038-9328-2EBD7B02314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BC74E27-27EC-4E87-BE88-BE3B86F9D9EF}">
      <dgm:prSet/>
      <dgm:spPr/>
      <dgm:t>
        <a:bodyPr/>
        <a:lstStyle/>
        <a:p>
          <a:r>
            <a:rPr lang="en-US" smtClean="0"/>
            <a:t>DAMPAK</a:t>
          </a:r>
          <a:endParaRPr lang="en-US" dirty="0"/>
        </a:p>
      </dgm:t>
    </dgm:pt>
    <dgm:pt modelId="{C9B510FB-658B-4876-8B6D-7E69C7002E20}" type="parTrans" cxnId="{E468BDBE-D9B1-4597-9F15-60CD83F15CF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969A886-A275-4DFA-9E04-29A2D4D768B2}" type="sibTrans" cxnId="{E468BDBE-D9B1-4597-9F15-60CD83F15CF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1B9AD23-FCCE-4B43-A660-545313810DB3}" type="pres">
      <dgm:prSet presAssocID="{472C7DB1-5219-4A53-A6CD-0401D9AF580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53C966-B0D2-42A7-B5A6-7929CB19A194}" type="pres">
      <dgm:prSet presAssocID="{53AFE47F-8650-480E-A961-41BB8CB4E6C8}" presName="root1" presStyleCnt="0"/>
      <dgm:spPr/>
      <dgm:t>
        <a:bodyPr/>
        <a:lstStyle/>
        <a:p>
          <a:endParaRPr lang="en-US"/>
        </a:p>
      </dgm:t>
    </dgm:pt>
    <dgm:pt modelId="{AE8CE582-7067-48DE-815D-F13B3EF5F282}" type="pres">
      <dgm:prSet presAssocID="{53AFE47F-8650-480E-A961-41BB8CB4E6C8}" presName="LevelOneTextNode" presStyleLbl="node0" presStyleIdx="0" presStyleCnt="1" custScaleX="378238" custScaleY="2405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DC7549-76F6-4A74-AA72-7CD07E390F8C}" type="pres">
      <dgm:prSet presAssocID="{53AFE47F-8650-480E-A961-41BB8CB4E6C8}" presName="level2hierChild" presStyleCnt="0"/>
      <dgm:spPr/>
      <dgm:t>
        <a:bodyPr/>
        <a:lstStyle/>
        <a:p>
          <a:endParaRPr lang="en-US"/>
        </a:p>
      </dgm:t>
    </dgm:pt>
    <dgm:pt modelId="{2495E480-560F-4C46-8B1A-FE4DD86A6DFD}" type="pres">
      <dgm:prSet presAssocID="{F32A72AF-58A3-44F6-B669-08F5F1274530}" presName="conn2-1" presStyleLbl="parChTrans1D2" presStyleIdx="0" presStyleCnt="6"/>
      <dgm:spPr/>
      <dgm:t>
        <a:bodyPr/>
        <a:lstStyle/>
        <a:p>
          <a:endParaRPr lang="en-US"/>
        </a:p>
      </dgm:t>
    </dgm:pt>
    <dgm:pt modelId="{D4DE58B2-8F7E-46FC-A21B-2DE2DE3EECE1}" type="pres">
      <dgm:prSet presAssocID="{F32A72AF-58A3-44F6-B669-08F5F1274530}" presName="connTx" presStyleLbl="parChTrans1D2" presStyleIdx="0" presStyleCnt="6"/>
      <dgm:spPr/>
      <dgm:t>
        <a:bodyPr/>
        <a:lstStyle/>
        <a:p>
          <a:endParaRPr lang="en-US"/>
        </a:p>
      </dgm:t>
    </dgm:pt>
    <dgm:pt modelId="{2770D83A-C6DB-4FE5-A739-045811FA9F3D}" type="pres">
      <dgm:prSet presAssocID="{3D2BE210-0264-4BF4-ACD2-565630554EBA}" presName="root2" presStyleCnt="0"/>
      <dgm:spPr/>
      <dgm:t>
        <a:bodyPr/>
        <a:lstStyle/>
        <a:p>
          <a:endParaRPr lang="en-US"/>
        </a:p>
      </dgm:t>
    </dgm:pt>
    <dgm:pt modelId="{4D61A08A-1EA9-4914-BA6E-4F2D9CDC0C7D}" type="pres">
      <dgm:prSet presAssocID="{3D2BE210-0264-4BF4-ACD2-565630554EBA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49C936-FC93-447B-9A9F-AE7B6C37C11A}" type="pres">
      <dgm:prSet presAssocID="{3D2BE210-0264-4BF4-ACD2-565630554EBA}" presName="level3hierChild" presStyleCnt="0"/>
      <dgm:spPr/>
      <dgm:t>
        <a:bodyPr/>
        <a:lstStyle/>
        <a:p>
          <a:endParaRPr lang="en-US"/>
        </a:p>
      </dgm:t>
    </dgm:pt>
    <dgm:pt modelId="{5972F9B6-9F72-4E7C-AA4A-6A36E2E3B454}" type="pres">
      <dgm:prSet presAssocID="{5C97A749-46F1-4BDF-B0AA-565EFCE3F751}" presName="conn2-1" presStyleLbl="parChTrans1D3" presStyleIdx="0" presStyleCnt="9"/>
      <dgm:spPr/>
      <dgm:t>
        <a:bodyPr/>
        <a:lstStyle/>
        <a:p>
          <a:endParaRPr lang="en-US"/>
        </a:p>
      </dgm:t>
    </dgm:pt>
    <dgm:pt modelId="{9F0A4459-5F8C-4CB7-97BB-1B1F8CC19FB0}" type="pres">
      <dgm:prSet presAssocID="{5C97A749-46F1-4BDF-B0AA-565EFCE3F751}" presName="connTx" presStyleLbl="parChTrans1D3" presStyleIdx="0" presStyleCnt="9"/>
      <dgm:spPr/>
      <dgm:t>
        <a:bodyPr/>
        <a:lstStyle/>
        <a:p>
          <a:endParaRPr lang="en-US"/>
        </a:p>
      </dgm:t>
    </dgm:pt>
    <dgm:pt modelId="{7668CEEC-5B51-42EF-A09D-F8A30DCB651F}" type="pres">
      <dgm:prSet presAssocID="{3BFE31BB-85CD-47D6-A685-CDC7D0D1BBC6}" presName="root2" presStyleCnt="0"/>
      <dgm:spPr/>
      <dgm:t>
        <a:bodyPr/>
        <a:lstStyle/>
        <a:p>
          <a:endParaRPr lang="en-US"/>
        </a:p>
      </dgm:t>
    </dgm:pt>
    <dgm:pt modelId="{3F9228DC-D0E9-4126-9B63-5DC214CCCE6D}" type="pres">
      <dgm:prSet presAssocID="{3BFE31BB-85CD-47D6-A685-CDC7D0D1BBC6}" presName="LevelTwoTextNode" presStyleLbl="node3" presStyleIdx="0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3E39F4-237B-446E-B3A1-51A86DD2122F}" type="pres">
      <dgm:prSet presAssocID="{3BFE31BB-85CD-47D6-A685-CDC7D0D1BBC6}" presName="level3hierChild" presStyleCnt="0"/>
      <dgm:spPr/>
      <dgm:t>
        <a:bodyPr/>
        <a:lstStyle/>
        <a:p>
          <a:endParaRPr lang="en-US"/>
        </a:p>
      </dgm:t>
    </dgm:pt>
    <dgm:pt modelId="{577BB8F5-E803-427C-A05A-EAFB02173419}" type="pres">
      <dgm:prSet presAssocID="{73BB644C-5C35-4973-B334-387649C2EC4D}" presName="conn2-1" presStyleLbl="parChTrans1D2" presStyleIdx="1" presStyleCnt="6"/>
      <dgm:spPr/>
      <dgm:t>
        <a:bodyPr/>
        <a:lstStyle/>
        <a:p>
          <a:endParaRPr lang="en-US"/>
        </a:p>
      </dgm:t>
    </dgm:pt>
    <dgm:pt modelId="{0AAD9721-C197-4140-994D-0117EA9E6A07}" type="pres">
      <dgm:prSet presAssocID="{73BB644C-5C35-4973-B334-387649C2EC4D}" presName="connTx" presStyleLbl="parChTrans1D2" presStyleIdx="1" presStyleCnt="6"/>
      <dgm:spPr/>
      <dgm:t>
        <a:bodyPr/>
        <a:lstStyle/>
        <a:p>
          <a:endParaRPr lang="en-US"/>
        </a:p>
      </dgm:t>
    </dgm:pt>
    <dgm:pt modelId="{261FB423-8FD2-4E55-8533-E0C5DFBE71F9}" type="pres">
      <dgm:prSet presAssocID="{DB0BC4AD-FE94-40F7-94FC-898C97E5D92F}" presName="root2" presStyleCnt="0"/>
      <dgm:spPr/>
      <dgm:t>
        <a:bodyPr/>
        <a:lstStyle/>
        <a:p>
          <a:endParaRPr lang="en-US"/>
        </a:p>
      </dgm:t>
    </dgm:pt>
    <dgm:pt modelId="{188C7958-BBCE-47C4-A4A0-6951C68CFBE6}" type="pres">
      <dgm:prSet presAssocID="{DB0BC4AD-FE94-40F7-94FC-898C97E5D92F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9682B8-57CB-4900-8902-5E70A8D64275}" type="pres">
      <dgm:prSet presAssocID="{DB0BC4AD-FE94-40F7-94FC-898C97E5D92F}" presName="level3hierChild" presStyleCnt="0"/>
      <dgm:spPr/>
      <dgm:t>
        <a:bodyPr/>
        <a:lstStyle/>
        <a:p>
          <a:endParaRPr lang="en-US"/>
        </a:p>
      </dgm:t>
    </dgm:pt>
    <dgm:pt modelId="{5F970417-B34D-47C9-B7FD-E7E9183E494F}" type="pres">
      <dgm:prSet presAssocID="{F6B66E7B-BA8E-4988-B011-11D1C8D3B22E}" presName="conn2-1" presStyleLbl="parChTrans1D3" presStyleIdx="1" presStyleCnt="9"/>
      <dgm:spPr/>
      <dgm:t>
        <a:bodyPr/>
        <a:lstStyle/>
        <a:p>
          <a:endParaRPr lang="en-US"/>
        </a:p>
      </dgm:t>
    </dgm:pt>
    <dgm:pt modelId="{FC2B2D23-7CA0-424A-9B14-D6D663EB4A63}" type="pres">
      <dgm:prSet presAssocID="{F6B66E7B-BA8E-4988-B011-11D1C8D3B22E}" presName="connTx" presStyleLbl="parChTrans1D3" presStyleIdx="1" presStyleCnt="9"/>
      <dgm:spPr/>
      <dgm:t>
        <a:bodyPr/>
        <a:lstStyle/>
        <a:p>
          <a:endParaRPr lang="en-US"/>
        </a:p>
      </dgm:t>
    </dgm:pt>
    <dgm:pt modelId="{35F685B7-3B64-48C6-BE92-B6CEBF1780F4}" type="pres">
      <dgm:prSet presAssocID="{1224DDDC-D3AF-4B03-84BF-EC687EABEEB7}" presName="root2" presStyleCnt="0"/>
      <dgm:spPr/>
      <dgm:t>
        <a:bodyPr/>
        <a:lstStyle/>
        <a:p>
          <a:endParaRPr lang="en-US"/>
        </a:p>
      </dgm:t>
    </dgm:pt>
    <dgm:pt modelId="{D9E2DB4A-FA1F-40AF-BF0A-49FB81B3A061}" type="pres">
      <dgm:prSet presAssocID="{1224DDDC-D3AF-4B03-84BF-EC687EABEEB7}" presName="LevelTwoTextNode" presStyleLbl="node3" presStyleIdx="1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A34BB8-D097-40E6-9EC5-EBFA4135181A}" type="pres">
      <dgm:prSet presAssocID="{1224DDDC-D3AF-4B03-84BF-EC687EABEEB7}" presName="level3hierChild" presStyleCnt="0"/>
      <dgm:spPr/>
      <dgm:t>
        <a:bodyPr/>
        <a:lstStyle/>
        <a:p>
          <a:endParaRPr lang="en-US"/>
        </a:p>
      </dgm:t>
    </dgm:pt>
    <dgm:pt modelId="{2635DCC7-AB35-434E-ABE0-9EEDA4740FDF}" type="pres">
      <dgm:prSet presAssocID="{5492D5CE-3B1A-4258-B4BC-5E6926A99BBE}" presName="conn2-1" presStyleLbl="parChTrans1D3" presStyleIdx="2" presStyleCnt="9"/>
      <dgm:spPr/>
      <dgm:t>
        <a:bodyPr/>
        <a:lstStyle/>
        <a:p>
          <a:endParaRPr lang="en-US"/>
        </a:p>
      </dgm:t>
    </dgm:pt>
    <dgm:pt modelId="{86C89256-5609-410D-A412-27E454EC36AC}" type="pres">
      <dgm:prSet presAssocID="{5492D5CE-3B1A-4258-B4BC-5E6926A99BBE}" presName="connTx" presStyleLbl="parChTrans1D3" presStyleIdx="2" presStyleCnt="9"/>
      <dgm:spPr/>
      <dgm:t>
        <a:bodyPr/>
        <a:lstStyle/>
        <a:p>
          <a:endParaRPr lang="en-US"/>
        </a:p>
      </dgm:t>
    </dgm:pt>
    <dgm:pt modelId="{083CCB66-2FCF-4F5B-9DC2-3E6405EF9DB3}" type="pres">
      <dgm:prSet presAssocID="{EB7BFEC4-454A-4979-8A77-F20DD3391AFD}" presName="root2" presStyleCnt="0"/>
      <dgm:spPr/>
      <dgm:t>
        <a:bodyPr/>
        <a:lstStyle/>
        <a:p>
          <a:endParaRPr lang="en-US"/>
        </a:p>
      </dgm:t>
    </dgm:pt>
    <dgm:pt modelId="{9E14C875-B7CF-40C2-B2F7-01BFB3727AD5}" type="pres">
      <dgm:prSet presAssocID="{EB7BFEC4-454A-4979-8A77-F20DD3391AFD}" presName="LevelTwoTextNode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584855-F848-4A6A-AD6A-3A4F56098C9D}" type="pres">
      <dgm:prSet presAssocID="{EB7BFEC4-454A-4979-8A77-F20DD3391AFD}" presName="level3hierChild" presStyleCnt="0"/>
      <dgm:spPr/>
      <dgm:t>
        <a:bodyPr/>
        <a:lstStyle/>
        <a:p>
          <a:endParaRPr lang="en-US"/>
        </a:p>
      </dgm:t>
    </dgm:pt>
    <dgm:pt modelId="{5D7DD7C8-952B-4BD2-ACDF-AC41EA695935}" type="pres">
      <dgm:prSet presAssocID="{4D5DDA82-7484-4056-9465-C5644048016F}" presName="conn2-1" presStyleLbl="parChTrans1D2" presStyleIdx="2" presStyleCnt="6"/>
      <dgm:spPr/>
      <dgm:t>
        <a:bodyPr/>
        <a:lstStyle/>
        <a:p>
          <a:endParaRPr lang="en-US"/>
        </a:p>
      </dgm:t>
    </dgm:pt>
    <dgm:pt modelId="{5A3D8D66-0013-4A5D-AD9B-4CCDFE5756C8}" type="pres">
      <dgm:prSet presAssocID="{4D5DDA82-7484-4056-9465-C5644048016F}" presName="connTx" presStyleLbl="parChTrans1D2" presStyleIdx="2" presStyleCnt="6"/>
      <dgm:spPr/>
      <dgm:t>
        <a:bodyPr/>
        <a:lstStyle/>
        <a:p>
          <a:endParaRPr lang="en-US"/>
        </a:p>
      </dgm:t>
    </dgm:pt>
    <dgm:pt modelId="{89406292-E6FC-4858-AEB3-30348E253F09}" type="pres">
      <dgm:prSet presAssocID="{027AF3F7-0ECD-496C-90C5-D3145890D831}" presName="root2" presStyleCnt="0"/>
      <dgm:spPr/>
      <dgm:t>
        <a:bodyPr/>
        <a:lstStyle/>
        <a:p>
          <a:endParaRPr lang="en-US"/>
        </a:p>
      </dgm:t>
    </dgm:pt>
    <dgm:pt modelId="{5564A727-478C-4978-8D4D-F47E142D768B}" type="pres">
      <dgm:prSet presAssocID="{027AF3F7-0ECD-496C-90C5-D3145890D831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B7D465-13EF-4B65-9C23-249218418497}" type="pres">
      <dgm:prSet presAssocID="{027AF3F7-0ECD-496C-90C5-D3145890D831}" presName="level3hierChild" presStyleCnt="0"/>
      <dgm:spPr/>
      <dgm:t>
        <a:bodyPr/>
        <a:lstStyle/>
        <a:p>
          <a:endParaRPr lang="en-US"/>
        </a:p>
      </dgm:t>
    </dgm:pt>
    <dgm:pt modelId="{4290014B-EE04-4542-A2AD-724E82E3091D}" type="pres">
      <dgm:prSet presAssocID="{E2DB0150-300A-4558-91A2-372C93765B8B}" presName="conn2-1" presStyleLbl="parChTrans1D3" presStyleIdx="3" presStyleCnt="9"/>
      <dgm:spPr/>
      <dgm:t>
        <a:bodyPr/>
        <a:lstStyle/>
        <a:p>
          <a:endParaRPr lang="en-US"/>
        </a:p>
      </dgm:t>
    </dgm:pt>
    <dgm:pt modelId="{E91909F0-4D6B-4EE1-98D3-3BEC25B20E31}" type="pres">
      <dgm:prSet presAssocID="{E2DB0150-300A-4558-91A2-372C93765B8B}" presName="connTx" presStyleLbl="parChTrans1D3" presStyleIdx="3" presStyleCnt="9"/>
      <dgm:spPr/>
      <dgm:t>
        <a:bodyPr/>
        <a:lstStyle/>
        <a:p>
          <a:endParaRPr lang="en-US"/>
        </a:p>
      </dgm:t>
    </dgm:pt>
    <dgm:pt modelId="{53B31A7D-2291-46A2-B02B-9DCF41E595E1}" type="pres">
      <dgm:prSet presAssocID="{6C83B125-6127-4066-8A9A-EE97B20D3DC2}" presName="root2" presStyleCnt="0"/>
      <dgm:spPr/>
      <dgm:t>
        <a:bodyPr/>
        <a:lstStyle/>
        <a:p>
          <a:endParaRPr lang="en-US"/>
        </a:p>
      </dgm:t>
    </dgm:pt>
    <dgm:pt modelId="{97C8098B-82EF-4A31-8058-0A5098F3A73F}" type="pres">
      <dgm:prSet presAssocID="{6C83B125-6127-4066-8A9A-EE97B20D3DC2}" presName="LevelTwoTextNode" presStyleLbl="node3" presStyleIdx="3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26BC1B-B1A3-4A25-BAE7-89DF73EBFDBC}" type="pres">
      <dgm:prSet presAssocID="{6C83B125-6127-4066-8A9A-EE97B20D3DC2}" presName="level3hierChild" presStyleCnt="0"/>
      <dgm:spPr/>
      <dgm:t>
        <a:bodyPr/>
        <a:lstStyle/>
        <a:p>
          <a:endParaRPr lang="en-US"/>
        </a:p>
      </dgm:t>
    </dgm:pt>
    <dgm:pt modelId="{84CBE967-F1C4-47F1-91A6-7E0A5BD6B47C}" type="pres">
      <dgm:prSet presAssocID="{23D69CCA-2F80-4C40-B0F8-251B0419342E}" presName="conn2-1" presStyleLbl="parChTrans1D3" presStyleIdx="4" presStyleCnt="9"/>
      <dgm:spPr/>
      <dgm:t>
        <a:bodyPr/>
        <a:lstStyle/>
        <a:p>
          <a:endParaRPr lang="en-US"/>
        </a:p>
      </dgm:t>
    </dgm:pt>
    <dgm:pt modelId="{56D8FE54-FA0A-4BD7-9DF5-9BE25B709BA6}" type="pres">
      <dgm:prSet presAssocID="{23D69CCA-2F80-4C40-B0F8-251B0419342E}" presName="connTx" presStyleLbl="parChTrans1D3" presStyleIdx="4" presStyleCnt="9"/>
      <dgm:spPr/>
      <dgm:t>
        <a:bodyPr/>
        <a:lstStyle/>
        <a:p>
          <a:endParaRPr lang="en-US"/>
        </a:p>
      </dgm:t>
    </dgm:pt>
    <dgm:pt modelId="{4D6BAECB-0EA0-4ABC-B361-F8A898BB3C3D}" type="pres">
      <dgm:prSet presAssocID="{44DE144C-749F-4EB2-A735-5B20305AB527}" presName="root2" presStyleCnt="0"/>
      <dgm:spPr/>
      <dgm:t>
        <a:bodyPr/>
        <a:lstStyle/>
        <a:p>
          <a:endParaRPr lang="en-US"/>
        </a:p>
      </dgm:t>
    </dgm:pt>
    <dgm:pt modelId="{A7C5B833-20AE-483F-AD00-4F7713F91D78}" type="pres">
      <dgm:prSet presAssocID="{44DE144C-749F-4EB2-A735-5B20305AB527}" presName="LevelTwoTextNode" presStyleLbl="node3" presStyleIdx="4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5D3C9F-216F-428E-99BB-84FB9F3CF817}" type="pres">
      <dgm:prSet presAssocID="{44DE144C-749F-4EB2-A735-5B20305AB527}" presName="level3hierChild" presStyleCnt="0"/>
      <dgm:spPr/>
      <dgm:t>
        <a:bodyPr/>
        <a:lstStyle/>
        <a:p>
          <a:endParaRPr lang="en-US"/>
        </a:p>
      </dgm:t>
    </dgm:pt>
    <dgm:pt modelId="{22DA3F24-DDD3-4630-AE97-F386EFF41C4D}" type="pres">
      <dgm:prSet presAssocID="{8B631DE3-07F2-4E1E-8791-0CF7CB2152E0}" presName="conn2-1" presStyleLbl="parChTrans1D2" presStyleIdx="3" presStyleCnt="6"/>
      <dgm:spPr/>
      <dgm:t>
        <a:bodyPr/>
        <a:lstStyle/>
        <a:p>
          <a:endParaRPr lang="en-US"/>
        </a:p>
      </dgm:t>
    </dgm:pt>
    <dgm:pt modelId="{BDBA48E3-C356-4EDD-B200-D87F7A1AB139}" type="pres">
      <dgm:prSet presAssocID="{8B631DE3-07F2-4E1E-8791-0CF7CB2152E0}" presName="connTx" presStyleLbl="parChTrans1D2" presStyleIdx="3" presStyleCnt="6"/>
      <dgm:spPr/>
      <dgm:t>
        <a:bodyPr/>
        <a:lstStyle/>
        <a:p>
          <a:endParaRPr lang="en-US"/>
        </a:p>
      </dgm:t>
    </dgm:pt>
    <dgm:pt modelId="{D8CBE6A9-0E30-4A88-A741-0F04452ABEFE}" type="pres">
      <dgm:prSet presAssocID="{21299CC6-7A08-4FE8-B334-99AAC90345D0}" presName="root2" presStyleCnt="0"/>
      <dgm:spPr/>
      <dgm:t>
        <a:bodyPr/>
        <a:lstStyle/>
        <a:p>
          <a:endParaRPr lang="en-US"/>
        </a:p>
      </dgm:t>
    </dgm:pt>
    <dgm:pt modelId="{CB64DEC7-48A4-448F-AF29-D5AC28F8BA87}" type="pres">
      <dgm:prSet presAssocID="{21299CC6-7A08-4FE8-B334-99AAC90345D0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412205-AB31-4706-BEC3-3716DDE9C163}" type="pres">
      <dgm:prSet presAssocID="{21299CC6-7A08-4FE8-B334-99AAC90345D0}" presName="level3hierChild" presStyleCnt="0"/>
      <dgm:spPr/>
      <dgm:t>
        <a:bodyPr/>
        <a:lstStyle/>
        <a:p>
          <a:endParaRPr lang="en-US"/>
        </a:p>
      </dgm:t>
    </dgm:pt>
    <dgm:pt modelId="{094BB924-5764-4DCC-BC15-FF1753CDD4A3}" type="pres">
      <dgm:prSet presAssocID="{B7F0B608-5B62-40F5-B3AC-6F9A8CB0AE04}" presName="conn2-1" presStyleLbl="parChTrans1D3" presStyleIdx="5" presStyleCnt="9"/>
      <dgm:spPr/>
      <dgm:t>
        <a:bodyPr/>
        <a:lstStyle/>
        <a:p>
          <a:endParaRPr lang="en-US"/>
        </a:p>
      </dgm:t>
    </dgm:pt>
    <dgm:pt modelId="{0B1DD681-F459-4A9C-BDF7-B05CF19871DB}" type="pres">
      <dgm:prSet presAssocID="{B7F0B608-5B62-40F5-B3AC-6F9A8CB0AE04}" presName="connTx" presStyleLbl="parChTrans1D3" presStyleIdx="5" presStyleCnt="9"/>
      <dgm:spPr/>
      <dgm:t>
        <a:bodyPr/>
        <a:lstStyle/>
        <a:p>
          <a:endParaRPr lang="en-US"/>
        </a:p>
      </dgm:t>
    </dgm:pt>
    <dgm:pt modelId="{98A47591-7134-4FA8-BB41-D522AB576CA8}" type="pres">
      <dgm:prSet presAssocID="{D1F9CE85-21B9-450A-B1D4-A0BFFA2913FD}" presName="root2" presStyleCnt="0"/>
      <dgm:spPr/>
      <dgm:t>
        <a:bodyPr/>
        <a:lstStyle/>
        <a:p>
          <a:endParaRPr lang="en-US"/>
        </a:p>
      </dgm:t>
    </dgm:pt>
    <dgm:pt modelId="{8455F5A3-4B39-45D7-989F-B696C3A6C8E8}" type="pres">
      <dgm:prSet presAssocID="{D1F9CE85-21B9-450A-B1D4-A0BFFA2913FD}" presName="LevelTwoTextNode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E298B4-8D06-487D-9BFD-C59979D12393}" type="pres">
      <dgm:prSet presAssocID="{D1F9CE85-21B9-450A-B1D4-A0BFFA2913FD}" presName="level3hierChild" presStyleCnt="0"/>
      <dgm:spPr/>
      <dgm:t>
        <a:bodyPr/>
        <a:lstStyle/>
        <a:p>
          <a:endParaRPr lang="en-US"/>
        </a:p>
      </dgm:t>
    </dgm:pt>
    <dgm:pt modelId="{DF283F16-8900-49F9-AF39-DAA2EC38ABCE}" type="pres">
      <dgm:prSet presAssocID="{2E786E2C-F3D3-4FC6-B168-14DDF3157A81}" presName="conn2-1" presStyleLbl="parChTrans1D2" presStyleIdx="4" presStyleCnt="6"/>
      <dgm:spPr/>
      <dgm:t>
        <a:bodyPr/>
        <a:lstStyle/>
        <a:p>
          <a:endParaRPr lang="en-US"/>
        </a:p>
      </dgm:t>
    </dgm:pt>
    <dgm:pt modelId="{282D44AB-E338-4F0C-81E7-1B4E8E6AF4AE}" type="pres">
      <dgm:prSet presAssocID="{2E786E2C-F3D3-4FC6-B168-14DDF3157A81}" presName="connTx" presStyleLbl="parChTrans1D2" presStyleIdx="4" presStyleCnt="6"/>
      <dgm:spPr/>
      <dgm:t>
        <a:bodyPr/>
        <a:lstStyle/>
        <a:p>
          <a:endParaRPr lang="en-US"/>
        </a:p>
      </dgm:t>
    </dgm:pt>
    <dgm:pt modelId="{6791EBD3-FD72-407A-8AAC-2B03CD550ACF}" type="pres">
      <dgm:prSet presAssocID="{6EE496FF-A430-4CA0-83E4-6F7917FFD8A4}" presName="root2" presStyleCnt="0"/>
      <dgm:spPr/>
      <dgm:t>
        <a:bodyPr/>
        <a:lstStyle/>
        <a:p>
          <a:endParaRPr lang="en-US"/>
        </a:p>
      </dgm:t>
    </dgm:pt>
    <dgm:pt modelId="{6B286966-24C1-43CF-A3B0-F15176F7C0EB}" type="pres">
      <dgm:prSet presAssocID="{6EE496FF-A430-4CA0-83E4-6F7917FFD8A4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1C21B5-B1CB-4156-BD59-5323FA375880}" type="pres">
      <dgm:prSet presAssocID="{6EE496FF-A430-4CA0-83E4-6F7917FFD8A4}" presName="level3hierChild" presStyleCnt="0"/>
      <dgm:spPr/>
      <dgm:t>
        <a:bodyPr/>
        <a:lstStyle/>
        <a:p>
          <a:endParaRPr lang="en-US"/>
        </a:p>
      </dgm:t>
    </dgm:pt>
    <dgm:pt modelId="{54338CAD-2DB2-4D28-A73A-083E6861943B}" type="pres">
      <dgm:prSet presAssocID="{7A03C996-B64E-49D6-9BE5-9C773CB090D9}" presName="conn2-1" presStyleLbl="parChTrans1D3" presStyleIdx="6" presStyleCnt="9"/>
      <dgm:spPr/>
      <dgm:t>
        <a:bodyPr/>
        <a:lstStyle/>
        <a:p>
          <a:endParaRPr lang="en-US"/>
        </a:p>
      </dgm:t>
    </dgm:pt>
    <dgm:pt modelId="{0E629BD2-9F8F-4F60-BD1F-3E176CCA6CCC}" type="pres">
      <dgm:prSet presAssocID="{7A03C996-B64E-49D6-9BE5-9C773CB090D9}" presName="connTx" presStyleLbl="parChTrans1D3" presStyleIdx="6" presStyleCnt="9"/>
      <dgm:spPr/>
      <dgm:t>
        <a:bodyPr/>
        <a:lstStyle/>
        <a:p>
          <a:endParaRPr lang="en-US"/>
        </a:p>
      </dgm:t>
    </dgm:pt>
    <dgm:pt modelId="{1D402FB7-ADAD-47D3-B316-A0094C7601D8}" type="pres">
      <dgm:prSet presAssocID="{329E37EB-28C6-4843-B7CD-D334E983A0BA}" presName="root2" presStyleCnt="0"/>
      <dgm:spPr/>
      <dgm:t>
        <a:bodyPr/>
        <a:lstStyle/>
        <a:p>
          <a:endParaRPr lang="en-US"/>
        </a:p>
      </dgm:t>
    </dgm:pt>
    <dgm:pt modelId="{C2574874-8E35-41CE-9CA2-85B4B78B8E47}" type="pres">
      <dgm:prSet presAssocID="{329E37EB-28C6-4843-B7CD-D334E983A0BA}" presName="LevelTwoTextNode" presStyleLbl="node3" presStyleIdx="6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A63CE0-BB62-4AC0-8F6D-713A016E9C70}" type="pres">
      <dgm:prSet presAssocID="{329E37EB-28C6-4843-B7CD-D334E983A0BA}" presName="level3hierChild" presStyleCnt="0"/>
      <dgm:spPr/>
      <dgm:t>
        <a:bodyPr/>
        <a:lstStyle/>
        <a:p>
          <a:endParaRPr lang="en-US"/>
        </a:p>
      </dgm:t>
    </dgm:pt>
    <dgm:pt modelId="{54686296-9B9D-491D-BB16-3BA10ACB69C3}" type="pres">
      <dgm:prSet presAssocID="{C9B510FB-658B-4876-8B6D-7E69C7002E20}" presName="conn2-1" presStyleLbl="parChTrans1D3" presStyleIdx="7" presStyleCnt="9"/>
      <dgm:spPr/>
      <dgm:t>
        <a:bodyPr/>
        <a:lstStyle/>
        <a:p>
          <a:endParaRPr lang="en-US"/>
        </a:p>
      </dgm:t>
    </dgm:pt>
    <dgm:pt modelId="{6B8E0A83-C11C-4FC4-8550-9852E5A65949}" type="pres">
      <dgm:prSet presAssocID="{C9B510FB-658B-4876-8B6D-7E69C7002E20}" presName="connTx" presStyleLbl="parChTrans1D3" presStyleIdx="7" presStyleCnt="9"/>
      <dgm:spPr/>
      <dgm:t>
        <a:bodyPr/>
        <a:lstStyle/>
        <a:p>
          <a:endParaRPr lang="en-US"/>
        </a:p>
      </dgm:t>
    </dgm:pt>
    <dgm:pt modelId="{FF69DB40-E2D9-46B2-AA74-992794486DA1}" type="pres">
      <dgm:prSet presAssocID="{4BC74E27-27EC-4E87-BE88-BE3B86F9D9EF}" presName="root2" presStyleCnt="0"/>
      <dgm:spPr/>
      <dgm:t>
        <a:bodyPr/>
        <a:lstStyle/>
        <a:p>
          <a:endParaRPr lang="en-US"/>
        </a:p>
      </dgm:t>
    </dgm:pt>
    <dgm:pt modelId="{AD4C4970-24EE-4577-B039-AC2CB9E5AD0D}" type="pres">
      <dgm:prSet presAssocID="{4BC74E27-27EC-4E87-BE88-BE3B86F9D9EF}" presName="LevelTwoTextNode" presStyleLbl="node3" presStyleIdx="7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A1EB84-2864-4A0A-9621-88A6B53569A0}" type="pres">
      <dgm:prSet presAssocID="{4BC74E27-27EC-4E87-BE88-BE3B86F9D9EF}" presName="level3hierChild" presStyleCnt="0"/>
      <dgm:spPr/>
      <dgm:t>
        <a:bodyPr/>
        <a:lstStyle/>
        <a:p>
          <a:endParaRPr lang="en-US"/>
        </a:p>
      </dgm:t>
    </dgm:pt>
    <dgm:pt modelId="{319F4BCA-40A8-42DF-A49A-9C68E59FFA26}" type="pres">
      <dgm:prSet presAssocID="{B9001706-3243-4F22-9951-D7D261C75E0F}" presName="conn2-1" presStyleLbl="parChTrans1D2" presStyleIdx="5" presStyleCnt="6"/>
      <dgm:spPr/>
      <dgm:t>
        <a:bodyPr/>
        <a:lstStyle/>
        <a:p>
          <a:endParaRPr lang="en-US"/>
        </a:p>
      </dgm:t>
    </dgm:pt>
    <dgm:pt modelId="{62318A53-B995-4F1D-B90D-D052CF25DB41}" type="pres">
      <dgm:prSet presAssocID="{B9001706-3243-4F22-9951-D7D261C75E0F}" presName="connTx" presStyleLbl="parChTrans1D2" presStyleIdx="5" presStyleCnt="6"/>
      <dgm:spPr/>
      <dgm:t>
        <a:bodyPr/>
        <a:lstStyle/>
        <a:p>
          <a:endParaRPr lang="en-US"/>
        </a:p>
      </dgm:t>
    </dgm:pt>
    <dgm:pt modelId="{29EC8895-D551-4DDC-BB63-A3397DA1EEE0}" type="pres">
      <dgm:prSet presAssocID="{B6B0581D-DA3B-49C5-BF5F-1C14B713787F}" presName="root2" presStyleCnt="0"/>
      <dgm:spPr/>
      <dgm:t>
        <a:bodyPr/>
        <a:lstStyle/>
        <a:p>
          <a:endParaRPr lang="en-US"/>
        </a:p>
      </dgm:t>
    </dgm:pt>
    <dgm:pt modelId="{C0EA45FE-93BF-4569-B81A-D377721F3980}" type="pres">
      <dgm:prSet presAssocID="{B6B0581D-DA3B-49C5-BF5F-1C14B713787F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7E2713-F302-47E8-89FC-E0579287B419}" type="pres">
      <dgm:prSet presAssocID="{B6B0581D-DA3B-49C5-BF5F-1C14B713787F}" presName="level3hierChild" presStyleCnt="0"/>
      <dgm:spPr/>
      <dgm:t>
        <a:bodyPr/>
        <a:lstStyle/>
        <a:p>
          <a:endParaRPr lang="en-US"/>
        </a:p>
      </dgm:t>
    </dgm:pt>
    <dgm:pt modelId="{580637AD-AA57-4844-9493-AC8FCC257F57}" type="pres">
      <dgm:prSet presAssocID="{2BCBA112-45FF-4FC5-8CF3-547B28CA412C}" presName="conn2-1" presStyleLbl="parChTrans1D3" presStyleIdx="8" presStyleCnt="9"/>
      <dgm:spPr/>
      <dgm:t>
        <a:bodyPr/>
        <a:lstStyle/>
        <a:p>
          <a:endParaRPr lang="en-US"/>
        </a:p>
      </dgm:t>
    </dgm:pt>
    <dgm:pt modelId="{C60437B1-EA33-426D-B71A-5E20784A941B}" type="pres">
      <dgm:prSet presAssocID="{2BCBA112-45FF-4FC5-8CF3-547B28CA412C}" presName="connTx" presStyleLbl="parChTrans1D3" presStyleIdx="8" presStyleCnt="9"/>
      <dgm:spPr/>
      <dgm:t>
        <a:bodyPr/>
        <a:lstStyle/>
        <a:p>
          <a:endParaRPr lang="en-US"/>
        </a:p>
      </dgm:t>
    </dgm:pt>
    <dgm:pt modelId="{DE6E5B71-3052-4DBC-A846-1838591C6B04}" type="pres">
      <dgm:prSet presAssocID="{851BEF2D-BFE0-47C9-8EC0-13D5E94E1C1B}" presName="root2" presStyleCnt="0"/>
      <dgm:spPr/>
      <dgm:t>
        <a:bodyPr/>
        <a:lstStyle/>
        <a:p>
          <a:endParaRPr lang="en-US"/>
        </a:p>
      </dgm:t>
    </dgm:pt>
    <dgm:pt modelId="{94A4F2CE-0830-43A4-8D41-F09DF4D9A9E5}" type="pres">
      <dgm:prSet presAssocID="{851BEF2D-BFE0-47C9-8EC0-13D5E94E1C1B}" presName="LevelTwoTextNode" presStyleLbl="node3" presStyleIdx="8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9EAF68-BD0C-429B-B118-E93F6A6DA046}" type="pres">
      <dgm:prSet presAssocID="{851BEF2D-BFE0-47C9-8EC0-13D5E94E1C1B}" presName="level3hierChild" presStyleCnt="0"/>
      <dgm:spPr/>
      <dgm:t>
        <a:bodyPr/>
        <a:lstStyle/>
        <a:p>
          <a:endParaRPr lang="en-US"/>
        </a:p>
      </dgm:t>
    </dgm:pt>
  </dgm:ptLst>
  <dgm:cxnLst>
    <dgm:cxn modelId="{EE4E9F3E-F19B-4743-B920-8D396A63E83F}" type="presOf" srcId="{D1F9CE85-21B9-450A-B1D4-A0BFFA2913FD}" destId="{8455F5A3-4B39-45D7-989F-B696C3A6C8E8}" srcOrd="0" destOrd="0" presId="urn:microsoft.com/office/officeart/2005/8/layout/hierarchy2"/>
    <dgm:cxn modelId="{4FAD2757-4268-4740-9E1C-D3CAA01E7553}" type="presOf" srcId="{4BC74E27-27EC-4E87-BE88-BE3B86F9D9EF}" destId="{AD4C4970-24EE-4577-B039-AC2CB9E5AD0D}" srcOrd="0" destOrd="0" presId="urn:microsoft.com/office/officeart/2005/8/layout/hierarchy2"/>
    <dgm:cxn modelId="{F1A0F144-A789-40EA-9361-0914D03847C8}" srcId="{6EE496FF-A430-4CA0-83E4-6F7917FFD8A4}" destId="{329E37EB-28C6-4843-B7CD-D334E983A0BA}" srcOrd="0" destOrd="0" parTransId="{7A03C996-B64E-49D6-9BE5-9C773CB090D9}" sibTransId="{B8465A8D-EA68-42C1-B367-7A8C226E6026}"/>
    <dgm:cxn modelId="{56838040-0982-4357-9E3E-A0ADE1807FF6}" type="presOf" srcId="{329E37EB-28C6-4843-B7CD-D334E983A0BA}" destId="{C2574874-8E35-41CE-9CA2-85B4B78B8E47}" srcOrd="0" destOrd="0" presId="urn:microsoft.com/office/officeart/2005/8/layout/hierarchy2"/>
    <dgm:cxn modelId="{F87CDEC1-9A1A-495F-B0BF-65DE8637E8B6}" srcId="{53AFE47F-8650-480E-A961-41BB8CB4E6C8}" destId="{3D2BE210-0264-4BF4-ACD2-565630554EBA}" srcOrd="0" destOrd="0" parTransId="{F32A72AF-58A3-44F6-B669-08F5F1274530}" sibTransId="{D9FDFE68-70DF-46C9-9A54-DF579F07C403}"/>
    <dgm:cxn modelId="{566BE65B-023F-4FF2-B21F-21D330692F5C}" type="presOf" srcId="{F32A72AF-58A3-44F6-B669-08F5F1274530}" destId="{2495E480-560F-4C46-8B1A-FE4DD86A6DFD}" srcOrd="0" destOrd="0" presId="urn:microsoft.com/office/officeart/2005/8/layout/hierarchy2"/>
    <dgm:cxn modelId="{27EA4EC3-8B07-4665-851E-62BA5CA76E66}" type="presOf" srcId="{F6B66E7B-BA8E-4988-B011-11D1C8D3B22E}" destId="{5F970417-B34D-47C9-B7FD-E7E9183E494F}" srcOrd="0" destOrd="0" presId="urn:microsoft.com/office/officeart/2005/8/layout/hierarchy2"/>
    <dgm:cxn modelId="{0D994682-380F-4DCF-BC1C-84AE21D3A2D0}" type="presOf" srcId="{3BFE31BB-85CD-47D6-A685-CDC7D0D1BBC6}" destId="{3F9228DC-D0E9-4126-9B63-5DC214CCCE6D}" srcOrd="0" destOrd="0" presId="urn:microsoft.com/office/officeart/2005/8/layout/hierarchy2"/>
    <dgm:cxn modelId="{3C428E8F-7470-4C26-A8EE-9707F3A1AF2B}" type="presOf" srcId="{5492D5CE-3B1A-4258-B4BC-5E6926A99BBE}" destId="{86C89256-5609-410D-A412-27E454EC36AC}" srcOrd="1" destOrd="0" presId="urn:microsoft.com/office/officeart/2005/8/layout/hierarchy2"/>
    <dgm:cxn modelId="{D7A7C136-EAB6-417F-B3F3-24344189E00D}" srcId="{53AFE47F-8650-480E-A961-41BB8CB4E6C8}" destId="{21299CC6-7A08-4FE8-B334-99AAC90345D0}" srcOrd="3" destOrd="0" parTransId="{8B631DE3-07F2-4E1E-8791-0CF7CB2152E0}" sibTransId="{DFE777A9-2AE6-4D38-8A8F-326557438A52}"/>
    <dgm:cxn modelId="{EF8D5E30-572B-4266-A99A-185C6CF26D71}" type="presOf" srcId="{B7F0B608-5B62-40F5-B3AC-6F9A8CB0AE04}" destId="{0B1DD681-F459-4A9C-BDF7-B05CF19871DB}" srcOrd="1" destOrd="0" presId="urn:microsoft.com/office/officeart/2005/8/layout/hierarchy2"/>
    <dgm:cxn modelId="{1B76A392-0790-4C04-B802-E0978F94DA3C}" type="presOf" srcId="{B9001706-3243-4F22-9951-D7D261C75E0F}" destId="{62318A53-B995-4F1D-B90D-D052CF25DB41}" srcOrd="1" destOrd="0" presId="urn:microsoft.com/office/officeart/2005/8/layout/hierarchy2"/>
    <dgm:cxn modelId="{B136BE52-2970-45D6-8742-DB1D5303E370}" srcId="{21299CC6-7A08-4FE8-B334-99AAC90345D0}" destId="{D1F9CE85-21B9-450A-B1D4-A0BFFA2913FD}" srcOrd="0" destOrd="0" parTransId="{B7F0B608-5B62-40F5-B3AC-6F9A8CB0AE04}" sibTransId="{E02C1B62-2415-4F3C-9B59-9694E5CBC771}"/>
    <dgm:cxn modelId="{9A36941F-011F-4403-9FC8-563724C3054E}" type="presOf" srcId="{F6B66E7B-BA8E-4988-B011-11D1C8D3B22E}" destId="{FC2B2D23-7CA0-424A-9B14-D6D663EB4A63}" srcOrd="1" destOrd="0" presId="urn:microsoft.com/office/officeart/2005/8/layout/hierarchy2"/>
    <dgm:cxn modelId="{42CC88B7-3E0B-4F86-A641-96724D0B60D2}" type="presOf" srcId="{4D5DDA82-7484-4056-9465-C5644048016F}" destId="{5A3D8D66-0013-4A5D-AD9B-4CCDFE5756C8}" srcOrd="1" destOrd="0" presId="urn:microsoft.com/office/officeart/2005/8/layout/hierarchy2"/>
    <dgm:cxn modelId="{C3E63AA4-FD32-4E7C-A475-6825C2A8F22A}" type="presOf" srcId="{73BB644C-5C35-4973-B334-387649C2EC4D}" destId="{0AAD9721-C197-4140-994D-0117EA9E6A07}" srcOrd="1" destOrd="0" presId="urn:microsoft.com/office/officeart/2005/8/layout/hierarchy2"/>
    <dgm:cxn modelId="{5E016433-A82C-4BFD-8835-7372476ED048}" type="presOf" srcId="{027AF3F7-0ECD-496C-90C5-D3145890D831}" destId="{5564A727-478C-4978-8D4D-F47E142D768B}" srcOrd="0" destOrd="0" presId="urn:microsoft.com/office/officeart/2005/8/layout/hierarchy2"/>
    <dgm:cxn modelId="{2666DBD0-F548-4BED-BE83-8D64A7220619}" type="presOf" srcId="{23D69CCA-2F80-4C40-B0F8-251B0419342E}" destId="{56D8FE54-FA0A-4BD7-9DF5-9BE25B709BA6}" srcOrd="1" destOrd="0" presId="urn:microsoft.com/office/officeart/2005/8/layout/hierarchy2"/>
    <dgm:cxn modelId="{D3E7B531-7EA3-4FBB-8B2E-BBB00193E3C6}" type="presOf" srcId="{851BEF2D-BFE0-47C9-8EC0-13D5E94E1C1B}" destId="{94A4F2CE-0830-43A4-8D41-F09DF4D9A9E5}" srcOrd="0" destOrd="0" presId="urn:microsoft.com/office/officeart/2005/8/layout/hierarchy2"/>
    <dgm:cxn modelId="{D3A1860B-086A-41EB-BEF8-09AACAC85D19}" type="presOf" srcId="{21299CC6-7A08-4FE8-B334-99AAC90345D0}" destId="{CB64DEC7-48A4-448F-AF29-D5AC28F8BA87}" srcOrd="0" destOrd="0" presId="urn:microsoft.com/office/officeart/2005/8/layout/hierarchy2"/>
    <dgm:cxn modelId="{A7D1F792-4DC7-45E4-9F18-43F9E9436B06}" type="presOf" srcId="{6EE496FF-A430-4CA0-83E4-6F7917FFD8A4}" destId="{6B286966-24C1-43CF-A3B0-F15176F7C0EB}" srcOrd="0" destOrd="0" presId="urn:microsoft.com/office/officeart/2005/8/layout/hierarchy2"/>
    <dgm:cxn modelId="{96B14BE0-D1F5-4164-9B80-C140549C759C}" type="presOf" srcId="{B6B0581D-DA3B-49C5-BF5F-1C14B713787F}" destId="{C0EA45FE-93BF-4569-B81A-D377721F3980}" srcOrd="0" destOrd="0" presId="urn:microsoft.com/office/officeart/2005/8/layout/hierarchy2"/>
    <dgm:cxn modelId="{015D1414-920D-432E-BA8C-226D94051F6D}" type="presOf" srcId="{E2DB0150-300A-4558-91A2-372C93765B8B}" destId="{E91909F0-4D6B-4EE1-98D3-3BEC25B20E31}" srcOrd="1" destOrd="0" presId="urn:microsoft.com/office/officeart/2005/8/layout/hierarchy2"/>
    <dgm:cxn modelId="{943AA609-9D79-4D41-B736-988B9FAD1853}" srcId="{027AF3F7-0ECD-496C-90C5-D3145890D831}" destId="{6C83B125-6127-4066-8A9A-EE97B20D3DC2}" srcOrd="0" destOrd="0" parTransId="{E2DB0150-300A-4558-91A2-372C93765B8B}" sibTransId="{2D3CD51E-817F-42A6-9FEC-E2A9D7AB56A5}"/>
    <dgm:cxn modelId="{215D08E9-C551-4AFC-927D-7F11F908AFFE}" srcId="{027AF3F7-0ECD-496C-90C5-D3145890D831}" destId="{44DE144C-749F-4EB2-A735-5B20305AB527}" srcOrd="1" destOrd="0" parTransId="{23D69CCA-2F80-4C40-B0F8-251B0419342E}" sibTransId="{C7B238C1-004E-4F2D-B423-0324B3F071BA}"/>
    <dgm:cxn modelId="{FD9D126E-3535-480A-AB00-BAB202FBC7B4}" type="presOf" srcId="{3D2BE210-0264-4BF4-ACD2-565630554EBA}" destId="{4D61A08A-1EA9-4914-BA6E-4F2D9CDC0C7D}" srcOrd="0" destOrd="0" presId="urn:microsoft.com/office/officeart/2005/8/layout/hierarchy2"/>
    <dgm:cxn modelId="{7DFF9C03-3F79-484B-A010-D72E07D26473}" type="presOf" srcId="{B7F0B608-5B62-40F5-B3AC-6F9A8CB0AE04}" destId="{094BB924-5764-4DCC-BC15-FF1753CDD4A3}" srcOrd="0" destOrd="0" presId="urn:microsoft.com/office/officeart/2005/8/layout/hierarchy2"/>
    <dgm:cxn modelId="{E81684F3-8059-41F2-A8DB-A8BE6D929D79}" type="presOf" srcId="{23D69CCA-2F80-4C40-B0F8-251B0419342E}" destId="{84CBE967-F1C4-47F1-91A6-7E0A5BD6B47C}" srcOrd="0" destOrd="0" presId="urn:microsoft.com/office/officeart/2005/8/layout/hierarchy2"/>
    <dgm:cxn modelId="{C5F8356C-33C7-4038-9328-2EBD7B02314B}" srcId="{B6B0581D-DA3B-49C5-BF5F-1C14B713787F}" destId="{851BEF2D-BFE0-47C9-8EC0-13D5E94E1C1B}" srcOrd="0" destOrd="0" parTransId="{2BCBA112-45FF-4FC5-8CF3-547B28CA412C}" sibTransId="{1701E0AD-6ED3-4138-AC20-3FCB8DDCCD12}"/>
    <dgm:cxn modelId="{E468BDBE-D9B1-4597-9F15-60CD83F15CFC}" srcId="{6EE496FF-A430-4CA0-83E4-6F7917FFD8A4}" destId="{4BC74E27-27EC-4E87-BE88-BE3B86F9D9EF}" srcOrd="1" destOrd="0" parTransId="{C9B510FB-658B-4876-8B6D-7E69C7002E20}" sibTransId="{5969A886-A275-4DFA-9E04-29A2D4D768B2}"/>
    <dgm:cxn modelId="{3B924D14-A5BA-4340-A851-A2EA8A1FD247}" type="presOf" srcId="{C9B510FB-658B-4876-8B6D-7E69C7002E20}" destId="{6B8E0A83-C11C-4FC4-8550-9852E5A65949}" srcOrd="1" destOrd="0" presId="urn:microsoft.com/office/officeart/2005/8/layout/hierarchy2"/>
    <dgm:cxn modelId="{9F3D6637-17AB-497A-B06B-F0E0B3979DAE}" srcId="{53AFE47F-8650-480E-A961-41BB8CB4E6C8}" destId="{DB0BC4AD-FE94-40F7-94FC-898C97E5D92F}" srcOrd="1" destOrd="0" parTransId="{73BB644C-5C35-4973-B334-387649C2EC4D}" sibTransId="{92CF16C6-5CC2-499E-A58F-DBBDA3F472B3}"/>
    <dgm:cxn modelId="{7DC51702-D194-42F0-AE92-848DF04E12AA}" type="presOf" srcId="{2BCBA112-45FF-4FC5-8CF3-547B28CA412C}" destId="{C60437B1-EA33-426D-B71A-5E20784A941B}" srcOrd="1" destOrd="0" presId="urn:microsoft.com/office/officeart/2005/8/layout/hierarchy2"/>
    <dgm:cxn modelId="{7EE18939-1DA8-45DE-A1C5-0CD9C01E0C77}" type="presOf" srcId="{5492D5CE-3B1A-4258-B4BC-5E6926A99BBE}" destId="{2635DCC7-AB35-434E-ABE0-9EEDA4740FDF}" srcOrd="0" destOrd="0" presId="urn:microsoft.com/office/officeart/2005/8/layout/hierarchy2"/>
    <dgm:cxn modelId="{24E8B2A6-6401-4D41-AB79-44EBFB44117F}" type="presOf" srcId="{B9001706-3243-4F22-9951-D7D261C75E0F}" destId="{319F4BCA-40A8-42DF-A49A-9C68E59FFA26}" srcOrd="0" destOrd="0" presId="urn:microsoft.com/office/officeart/2005/8/layout/hierarchy2"/>
    <dgm:cxn modelId="{77797C20-CCA0-462B-9688-FF815E4CAE8A}" srcId="{53AFE47F-8650-480E-A961-41BB8CB4E6C8}" destId="{B6B0581D-DA3B-49C5-BF5F-1C14B713787F}" srcOrd="5" destOrd="0" parTransId="{B9001706-3243-4F22-9951-D7D261C75E0F}" sibTransId="{49AC04DF-323A-4C57-8B80-2E2FCD923C15}"/>
    <dgm:cxn modelId="{2D82C59C-A020-4EE0-A840-BCD1C557382F}" type="presOf" srcId="{7A03C996-B64E-49D6-9BE5-9C773CB090D9}" destId="{0E629BD2-9F8F-4F60-BD1F-3E176CCA6CCC}" srcOrd="1" destOrd="0" presId="urn:microsoft.com/office/officeart/2005/8/layout/hierarchy2"/>
    <dgm:cxn modelId="{7DB685E8-CD9D-4906-8E15-7BDF4AD7CBE1}" type="presOf" srcId="{2E786E2C-F3D3-4FC6-B168-14DDF3157A81}" destId="{282D44AB-E338-4F0C-81E7-1B4E8E6AF4AE}" srcOrd="1" destOrd="0" presId="urn:microsoft.com/office/officeart/2005/8/layout/hierarchy2"/>
    <dgm:cxn modelId="{E977FACC-C7D0-4A70-BC14-D73D912FF056}" srcId="{53AFE47F-8650-480E-A961-41BB8CB4E6C8}" destId="{6EE496FF-A430-4CA0-83E4-6F7917FFD8A4}" srcOrd="4" destOrd="0" parTransId="{2E786E2C-F3D3-4FC6-B168-14DDF3157A81}" sibTransId="{EBD85384-5263-4220-8E95-DE13B5DD1863}"/>
    <dgm:cxn modelId="{B44EBD3A-B241-43CF-B6FF-AB9BB3560C33}" type="presOf" srcId="{73BB644C-5C35-4973-B334-387649C2EC4D}" destId="{577BB8F5-E803-427C-A05A-EAFB02173419}" srcOrd="0" destOrd="0" presId="urn:microsoft.com/office/officeart/2005/8/layout/hierarchy2"/>
    <dgm:cxn modelId="{5B517BD3-6FF8-4977-A732-AC351A40B623}" type="presOf" srcId="{2E786E2C-F3D3-4FC6-B168-14DDF3157A81}" destId="{DF283F16-8900-49F9-AF39-DAA2EC38ABCE}" srcOrd="0" destOrd="0" presId="urn:microsoft.com/office/officeart/2005/8/layout/hierarchy2"/>
    <dgm:cxn modelId="{DD6736D1-3BDC-4CB4-8280-3BAC3EC68525}" type="presOf" srcId="{EB7BFEC4-454A-4979-8A77-F20DD3391AFD}" destId="{9E14C875-B7CF-40C2-B2F7-01BFB3727AD5}" srcOrd="0" destOrd="0" presId="urn:microsoft.com/office/officeart/2005/8/layout/hierarchy2"/>
    <dgm:cxn modelId="{6D37F0C8-02D6-48A7-A31F-CEF0DA5A454F}" srcId="{DB0BC4AD-FE94-40F7-94FC-898C97E5D92F}" destId="{EB7BFEC4-454A-4979-8A77-F20DD3391AFD}" srcOrd="1" destOrd="0" parTransId="{5492D5CE-3B1A-4258-B4BC-5E6926A99BBE}" sibTransId="{0E4F5DB5-F34B-4B00-9AC4-514B009D84B6}"/>
    <dgm:cxn modelId="{F618131A-4217-492C-ACA3-20C82C46BE45}" srcId="{3D2BE210-0264-4BF4-ACD2-565630554EBA}" destId="{3BFE31BB-85CD-47D6-A685-CDC7D0D1BBC6}" srcOrd="0" destOrd="0" parTransId="{5C97A749-46F1-4BDF-B0AA-565EFCE3F751}" sibTransId="{D6BC2288-5CDF-4EEA-8565-EF4D20BB96FD}"/>
    <dgm:cxn modelId="{210A481B-4F3B-48E8-B348-A08809DF8FE1}" type="presOf" srcId="{DB0BC4AD-FE94-40F7-94FC-898C97E5D92F}" destId="{188C7958-BBCE-47C4-A4A0-6951C68CFBE6}" srcOrd="0" destOrd="0" presId="urn:microsoft.com/office/officeart/2005/8/layout/hierarchy2"/>
    <dgm:cxn modelId="{F7F55E8F-79E2-44E3-A96B-2E113D8A9BC6}" type="presOf" srcId="{E2DB0150-300A-4558-91A2-372C93765B8B}" destId="{4290014B-EE04-4542-A2AD-724E82E3091D}" srcOrd="0" destOrd="0" presId="urn:microsoft.com/office/officeart/2005/8/layout/hierarchy2"/>
    <dgm:cxn modelId="{FAAD2537-64FC-4EAE-B274-DD1C319CCD94}" srcId="{472C7DB1-5219-4A53-A6CD-0401D9AF5807}" destId="{53AFE47F-8650-480E-A961-41BB8CB4E6C8}" srcOrd="0" destOrd="0" parTransId="{A308F484-2303-43B7-B7F0-65306439C47B}" sibTransId="{1858F8E2-3CBC-47D9-A5F5-978147234B34}"/>
    <dgm:cxn modelId="{49DAAE36-285D-4124-94F2-A0E7F762DBC3}" type="presOf" srcId="{6C83B125-6127-4066-8A9A-EE97B20D3DC2}" destId="{97C8098B-82EF-4A31-8058-0A5098F3A73F}" srcOrd="0" destOrd="0" presId="urn:microsoft.com/office/officeart/2005/8/layout/hierarchy2"/>
    <dgm:cxn modelId="{00380C76-08B8-476D-A5CD-5C7449DE064A}" type="presOf" srcId="{2BCBA112-45FF-4FC5-8CF3-547B28CA412C}" destId="{580637AD-AA57-4844-9493-AC8FCC257F57}" srcOrd="0" destOrd="0" presId="urn:microsoft.com/office/officeart/2005/8/layout/hierarchy2"/>
    <dgm:cxn modelId="{999BC2B5-1216-4F9C-91DB-60BBBCFEA18A}" type="presOf" srcId="{C9B510FB-658B-4876-8B6D-7E69C7002E20}" destId="{54686296-9B9D-491D-BB16-3BA10ACB69C3}" srcOrd="0" destOrd="0" presId="urn:microsoft.com/office/officeart/2005/8/layout/hierarchy2"/>
    <dgm:cxn modelId="{84BEDC3F-36A5-4AE5-92BF-64CF40DD97FE}" srcId="{DB0BC4AD-FE94-40F7-94FC-898C97E5D92F}" destId="{1224DDDC-D3AF-4B03-84BF-EC687EABEEB7}" srcOrd="0" destOrd="0" parTransId="{F6B66E7B-BA8E-4988-B011-11D1C8D3B22E}" sibTransId="{B3579B14-F7EA-48FC-88BF-1B2898795B88}"/>
    <dgm:cxn modelId="{F0A5D413-03D2-47D6-8479-13B3F1E6B7AA}" type="presOf" srcId="{5C97A749-46F1-4BDF-B0AA-565EFCE3F751}" destId="{5972F9B6-9F72-4E7C-AA4A-6A36E2E3B454}" srcOrd="0" destOrd="0" presId="urn:microsoft.com/office/officeart/2005/8/layout/hierarchy2"/>
    <dgm:cxn modelId="{56ADFBA5-346C-456D-A9BC-F59D09D611C7}" type="presOf" srcId="{53AFE47F-8650-480E-A961-41BB8CB4E6C8}" destId="{AE8CE582-7067-48DE-815D-F13B3EF5F282}" srcOrd="0" destOrd="0" presId="urn:microsoft.com/office/officeart/2005/8/layout/hierarchy2"/>
    <dgm:cxn modelId="{AAC9718B-4177-4058-997E-A5220A8D0F39}" type="presOf" srcId="{1224DDDC-D3AF-4B03-84BF-EC687EABEEB7}" destId="{D9E2DB4A-FA1F-40AF-BF0A-49FB81B3A061}" srcOrd="0" destOrd="0" presId="urn:microsoft.com/office/officeart/2005/8/layout/hierarchy2"/>
    <dgm:cxn modelId="{66017278-9FD4-4EBA-A2FD-34CE3D522EE8}" type="presOf" srcId="{F32A72AF-58A3-44F6-B669-08F5F1274530}" destId="{D4DE58B2-8F7E-46FC-A21B-2DE2DE3EECE1}" srcOrd="1" destOrd="0" presId="urn:microsoft.com/office/officeart/2005/8/layout/hierarchy2"/>
    <dgm:cxn modelId="{8188477A-549B-44C3-A26B-D6C1C41B4C57}" type="presOf" srcId="{472C7DB1-5219-4A53-A6CD-0401D9AF5807}" destId="{D1B9AD23-FCCE-4B43-A660-545313810DB3}" srcOrd="0" destOrd="0" presId="urn:microsoft.com/office/officeart/2005/8/layout/hierarchy2"/>
    <dgm:cxn modelId="{7EDF7FC4-2192-4E6B-8457-B44AF3C7A97F}" type="presOf" srcId="{5C97A749-46F1-4BDF-B0AA-565EFCE3F751}" destId="{9F0A4459-5F8C-4CB7-97BB-1B1F8CC19FB0}" srcOrd="1" destOrd="0" presId="urn:microsoft.com/office/officeart/2005/8/layout/hierarchy2"/>
    <dgm:cxn modelId="{27077564-43E5-4F0E-A2E4-014F88910523}" type="presOf" srcId="{8B631DE3-07F2-4E1E-8791-0CF7CB2152E0}" destId="{22DA3F24-DDD3-4630-AE97-F386EFF41C4D}" srcOrd="0" destOrd="0" presId="urn:microsoft.com/office/officeart/2005/8/layout/hierarchy2"/>
    <dgm:cxn modelId="{B6B13414-7026-4423-B015-F8CF08F3924D}" type="presOf" srcId="{4D5DDA82-7484-4056-9465-C5644048016F}" destId="{5D7DD7C8-952B-4BD2-ACDF-AC41EA695935}" srcOrd="0" destOrd="0" presId="urn:microsoft.com/office/officeart/2005/8/layout/hierarchy2"/>
    <dgm:cxn modelId="{AB5271A3-66A1-428F-A4B3-74E1D05D6D5A}" srcId="{53AFE47F-8650-480E-A961-41BB8CB4E6C8}" destId="{027AF3F7-0ECD-496C-90C5-D3145890D831}" srcOrd="2" destOrd="0" parTransId="{4D5DDA82-7484-4056-9465-C5644048016F}" sibTransId="{6822C3F0-B0CF-4D09-9A60-87FA5A632F1E}"/>
    <dgm:cxn modelId="{38AFE952-32FC-4249-A1C4-878F2ADA661E}" type="presOf" srcId="{8B631DE3-07F2-4E1E-8791-0CF7CB2152E0}" destId="{BDBA48E3-C356-4EDD-B200-D87F7A1AB139}" srcOrd="1" destOrd="0" presId="urn:microsoft.com/office/officeart/2005/8/layout/hierarchy2"/>
    <dgm:cxn modelId="{4A070074-1D1A-4D88-A78E-50CFE45FEEF5}" type="presOf" srcId="{7A03C996-B64E-49D6-9BE5-9C773CB090D9}" destId="{54338CAD-2DB2-4D28-A73A-083E6861943B}" srcOrd="0" destOrd="0" presId="urn:microsoft.com/office/officeart/2005/8/layout/hierarchy2"/>
    <dgm:cxn modelId="{324562CA-AB6D-4D5C-9BB3-BC4441A6C128}" type="presOf" srcId="{44DE144C-749F-4EB2-A735-5B20305AB527}" destId="{A7C5B833-20AE-483F-AD00-4F7713F91D78}" srcOrd="0" destOrd="0" presId="urn:microsoft.com/office/officeart/2005/8/layout/hierarchy2"/>
    <dgm:cxn modelId="{172F0BD9-52CB-40FD-97A2-C4B26F77E09A}" type="presParOf" srcId="{D1B9AD23-FCCE-4B43-A660-545313810DB3}" destId="{E753C966-B0D2-42A7-B5A6-7929CB19A194}" srcOrd="0" destOrd="0" presId="urn:microsoft.com/office/officeart/2005/8/layout/hierarchy2"/>
    <dgm:cxn modelId="{1905065A-6EF0-4F7A-9F09-878220CE401C}" type="presParOf" srcId="{E753C966-B0D2-42A7-B5A6-7929CB19A194}" destId="{AE8CE582-7067-48DE-815D-F13B3EF5F282}" srcOrd="0" destOrd="0" presId="urn:microsoft.com/office/officeart/2005/8/layout/hierarchy2"/>
    <dgm:cxn modelId="{8E7ACF0B-E2FE-4DBD-8C21-DD73D4FA621B}" type="presParOf" srcId="{E753C966-B0D2-42A7-B5A6-7929CB19A194}" destId="{31DC7549-76F6-4A74-AA72-7CD07E390F8C}" srcOrd="1" destOrd="0" presId="urn:microsoft.com/office/officeart/2005/8/layout/hierarchy2"/>
    <dgm:cxn modelId="{BDA38716-9571-4746-8D7D-8E0AC2F4AEEF}" type="presParOf" srcId="{31DC7549-76F6-4A74-AA72-7CD07E390F8C}" destId="{2495E480-560F-4C46-8B1A-FE4DD86A6DFD}" srcOrd="0" destOrd="0" presId="urn:microsoft.com/office/officeart/2005/8/layout/hierarchy2"/>
    <dgm:cxn modelId="{16DAC52E-A69D-4E08-A6AB-030CAB7CA7DB}" type="presParOf" srcId="{2495E480-560F-4C46-8B1A-FE4DD86A6DFD}" destId="{D4DE58B2-8F7E-46FC-A21B-2DE2DE3EECE1}" srcOrd="0" destOrd="0" presId="urn:microsoft.com/office/officeart/2005/8/layout/hierarchy2"/>
    <dgm:cxn modelId="{0BFA766B-E444-49CF-BE72-8335BBBF69BD}" type="presParOf" srcId="{31DC7549-76F6-4A74-AA72-7CD07E390F8C}" destId="{2770D83A-C6DB-4FE5-A739-045811FA9F3D}" srcOrd="1" destOrd="0" presId="urn:microsoft.com/office/officeart/2005/8/layout/hierarchy2"/>
    <dgm:cxn modelId="{99091691-1990-42CF-8A7E-9607CAF119B7}" type="presParOf" srcId="{2770D83A-C6DB-4FE5-A739-045811FA9F3D}" destId="{4D61A08A-1EA9-4914-BA6E-4F2D9CDC0C7D}" srcOrd="0" destOrd="0" presId="urn:microsoft.com/office/officeart/2005/8/layout/hierarchy2"/>
    <dgm:cxn modelId="{31BF933B-5D12-4B3A-8EA7-57EDB282499F}" type="presParOf" srcId="{2770D83A-C6DB-4FE5-A739-045811FA9F3D}" destId="{1E49C936-FC93-447B-9A9F-AE7B6C37C11A}" srcOrd="1" destOrd="0" presId="urn:microsoft.com/office/officeart/2005/8/layout/hierarchy2"/>
    <dgm:cxn modelId="{79DC667D-A9BD-4DB8-A33E-32442DFB2B81}" type="presParOf" srcId="{1E49C936-FC93-447B-9A9F-AE7B6C37C11A}" destId="{5972F9B6-9F72-4E7C-AA4A-6A36E2E3B454}" srcOrd="0" destOrd="0" presId="urn:microsoft.com/office/officeart/2005/8/layout/hierarchy2"/>
    <dgm:cxn modelId="{E3F93D75-CAE1-4D30-B8D6-ED7CB430CB65}" type="presParOf" srcId="{5972F9B6-9F72-4E7C-AA4A-6A36E2E3B454}" destId="{9F0A4459-5F8C-4CB7-97BB-1B1F8CC19FB0}" srcOrd="0" destOrd="0" presId="urn:microsoft.com/office/officeart/2005/8/layout/hierarchy2"/>
    <dgm:cxn modelId="{8D7BBCD5-C79C-474F-ABB2-01539F6FB286}" type="presParOf" srcId="{1E49C936-FC93-447B-9A9F-AE7B6C37C11A}" destId="{7668CEEC-5B51-42EF-A09D-F8A30DCB651F}" srcOrd="1" destOrd="0" presId="urn:microsoft.com/office/officeart/2005/8/layout/hierarchy2"/>
    <dgm:cxn modelId="{10FF7C31-10EB-4A4E-9A40-3DAA1459C406}" type="presParOf" srcId="{7668CEEC-5B51-42EF-A09D-F8A30DCB651F}" destId="{3F9228DC-D0E9-4126-9B63-5DC214CCCE6D}" srcOrd="0" destOrd="0" presId="urn:microsoft.com/office/officeart/2005/8/layout/hierarchy2"/>
    <dgm:cxn modelId="{5540D9AF-3D0B-4B0E-B98E-16A70B7E0A33}" type="presParOf" srcId="{7668CEEC-5B51-42EF-A09D-F8A30DCB651F}" destId="{6C3E39F4-237B-446E-B3A1-51A86DD2122F}" srcOrd="1" destOrd="0" presId="urn:microsoft.com/office/officeart/2005/8/layout/hierarchy2"/>
    <dgm:cxn modelId="{3EF51DB9-987D-4D11-83D6-F70D75111142}" type="presParOf" srcId="{31DC7549-76F6-4A74-AA72-7CD07E390F8C}" destId="{577BB8F5-E803-427C-A05A-EAFB02173419}" srcOrd="2" destOrd="0" presId="urn:microsoft.com/office/officeart/2005/8/layout/hierarchy2"/>
    <dgm:cxn modelId="{37DB977A-8067-4FC5-B689-5CEA2DECED7F}" type="presParOf" srcId="{577BB8F5-E803-427C-A05A-EAFB02173419}" destId="{0AAD9721-C197-4140-994D-0117EA9E6A07}" srcOrd="0" destOrd="0" presId="urn:microsoft.com/office/officeart/2005/8/layout/hierarchy2"/>
    <dgm:cxn modelId="{C9FD2B1D-AB54-467F-B10B-421F7BFC1C3C}" type="presParOf" srcId="{31DC7549-76F6-4A74-AA72-7CD07E390F8C}" destId="{261FB423-8FD2-4E55-8533-E0C5DFBE71F9}" srcOrd="3" destOrd="0" presId="urn:microsoft.com/office/officeart/2005/8/layout/hierarchy2"/>
    <dgm:cxn modelId="{23C08546-5BE0-48E2-AB13-5131FF1229AB}" type="presParOf" srcId="{261FB423-8FD2-4E55-8533-E0C5DFBE71F9}" destId="{188C7958-BBCE-47C4-A4A0-6951C68CFBE6}" srcOrd="0" destOrd="0" presId="urn:microsoft.com/office/officeart/2005/8/layout/hierarchy2"/>
    <dgm:cxn modelId="{5D068020-C54D-4DB8-BA34-89BBD109BAF1}" type="presParOf" srcId="{261FB423-8FD2-4E55-8533-E0C5DFBE71F9}" destId="{DC9682B8-57CB-4900-8902-5E70A8D64275}" srcOrd="1" destOrd="0" presId="urn:microsoft.com/office/officeart/2005/8/layout/hierarchy2"/>
    <dgm:cxn modelId="{6C855406-6A4F-4AD6-8F2B-7F87194328B5}" type="presParOf" srcId="{DC9682B8-57CB-4900-8902-5E70A8D64275}" destId="{5F970417-B34D-47C9-B7FD-E7E9183E494F}" srcOrd="0" destOrd="0" presId="urn:microsoft.com/office/officeart/2005/8/layout/hierarchy2"/>
    <dgm:cxn modelId="{A9B303C1-09D5-49B0-B65F-343C00CAB106}" type="presParOf" srcId="{5F970417-B34D-47C9-B7FD-E7E9183E494F}" destId="{FC2B2D23-7CA0-424A-9B14-D6D663EB4A63}" srcOrd="0" destOrd="0" presId="urn:microsoft.com/office/officeart/2005/8/layout/hierarchy2"/>
    <dgm:cxn modelId="{8E975893-18AF-4857-8172-45456225D177}" type="presParOf" srcId="{DC9682B8-57CB-4900-8902-5E70A8D64275}" destId="{35F685B7-3B64-48C6-BE92-B6CEBF1780F4}" srcOrd="1" destOrd="0" presId="urn:microsoft.com/office/officeart/2005/8/layout/hierarchy2"/>
    <dgm:cxn modelId="{65772C50-A2B7-4745-8F8B-694E9258004C}" type="presParOf" srcId="{35F685B7-3B64-48C6-BE92-B6CEBF1780F4}" destId="{D9E2DB4A-FA1F-40AF-BF0A-49FB81B3A061}" srcOrd="0" destOrd="0" presId="urn:microsoft.com/office/officeart/2005/8/layout/hierarchy2"/>
    <dgm:cxn modelId="{03FFA880-00F7-47FC-806F-CDE82B7C628B}" type="presParOf" srcId="{35F685B7-3B64-48C6-BE92-B6CEBF1780F4}" destId="{E0A34BB8-D097-40E6-9EC5-EBFA4135181A}" srcOrd="1" destOrd="0" presId="urn:microsoft.com/office/officeart/2005/8/layout/hierarchy2"/>
    <dgm:cxn modelId="{DAC3957D-532A-4029-AA15-024028269E81}" type="presParOf" srcId="{DC9682B8-57CB-4900-8902-5E70A8D64275}" destId="{2635DCC7-AB35-434E-ABE0-9EEDA4740FDF}" srcOrd="2" destOrd="0" presId="urn:microsoft.com/office/officeart/2005/8/layout/hierarchy2"/>
    <dgm:cxn modelId="{10887C4D-7472-41FA-A8D8-7C613CD918A0}" type="presParOf" srcId="{2635DCC7-AB35-434E-ABE0-9EEDA4740FDF}" destId="{86C89256-5609-410D-A412-27E454EC36AC}" srcOrd="0" destOrd="0" presId="urn:microsoft.com/office/officeart/2005/8/layout/hierarchy2"/>
    <dgm:cxn modelId="{E95F8421-875B-4CCE-A4E0-07BA8532ACF4}" type="presParOf" srcId="{DC9682B8-57CB-4900-8902-5E70A8D64275}" destId="{083CCB66-2FCF-4F5B-9DC2-3E6405EF9DB3}" srcOrd="3" destOrd="0" presId="urn:microsoft.com/office/officeart/2005/8/layout/hierarchy2"/>
    <dgm:cxn modelId="{A8320AE3-3C37-4F80-B3DC-90C97FCDE39B}" type="presParOf" srcId="{083CCB66-2FCF-4F5B-9DC2-3E6405EF9DB3}" destId="{9E14C875-B7CF-40C2-B2F7-01BFB3727AD5}" srcOrd="0" destOrd="0" presId="urn:microsoft.com/office/officeart/2005/8/layout/hierarchy2"/>
    <dgm:cxn modelId="{509DA638-FAE2-478E-B9FC-6C4EB67DF20B}" type="presParOf" srcId="{083CCB66-2FCF-4F5B-9DC2-3E6405EF9DB3}" destId="{27584855-F848-4A6A-AD6A-3A4F56098C9D}" srcOrd="1" destOrd="0" presId="urn:microsoft.com/office/officeart/2005/8/layout/hierarchy2"/>
    <dgm:cxn modelId="{DD8CBD8C-C75A-4F29-A3ED-690E851B407A}" type="presParOf" srcId="{31DC7549-76F6-4A74-AA72-7CD07E390F8C}" destId="{5D7DD7C8-952B-4BD2-ACDF-AC41EA695935}" srcOrd="4" destOrd="0" presId="urn:microsoft.com/office/officeart/2005/8/layout/hierarchy2"/>
    <dgm:cxn modelId="{AE2C4AC8-E551-486B-BD0E-989B5053A8A5}" type="presParOf" srcId="{5D7DD7C8-952B-4BD2-ACDF-AC41EA695935}" destId="{5A3D8D66-0013-4A5D-AD9B-4CCDFE5756C8}" srcOrd="0" destOrd="0" presId="urn:microsoft.com/office/officeart/2005/8/layout/hierarchy2"/>
    <dgm:cxn modelId="{CFA85669-C7B8-4D70-A4B8-E307A1F6AC41}" type="presParOf" srcId="{31DC7549-76F6-4A74-AA72-7CD07E390F8C}" destId="{89406292-E6FC-4858-AEB3-30348E253F09}" srcOrd="5" destOrd="0" presId="urn:microsoft.com/office/officeart/2005/8/layout/hierarchy2"/>
    <dgm:cxn modelId="{6CFCCE6B-02DD-45CD-837E-1E825FCBA359}" type="presParOf" srcId="{89406292-E6FC-4858-AEB3-30348E253F09}" destId="{5564A727-478C-4978-8D4D-F47E142D768B}" srcOrd="0" destOrd="0" presId="urn:microsoft.com/office/officeart/2005/8/layout/hierarchy2"/>
    <dgm:cxn modelId="{8AB9EF17-689E-42AA-8CE6-1B09B142B379}" type="presParOf" srcId="{89406292-E6FC-4858-AEB3-30348E253F09}" destId="{94B7D465-13EF-4B65-9C23-249218418497}" srcOrd="1" destOrd="0" presId="urn:microsoft.com/office/officeart/2005/8/layout/hierarchy2"/>
    <dgm:cxn modelId="{63EBC89F-AC2D-4E85-BF26-AFB34DAF3D7F}" type="presParOf" srcId="{94B7D465-13EF-4B65-9C23-249218418497}" destId="{4290014B-EE04-4542-A2AD-724E82E3091D}" srcOrd="0" destOrd="0" presId="urn:microsoft.com/office/officeart/2005/8/layout/hierarchy2"/>
    <dgm:cxn modelId="{F161BFA5-F69C-4482-B8BD-3DD0EA044E09}" type="presParOf" srcId="{4290014B-EE04-4542-A2AD-724E82E3091D}" destId="{E91909F0-4D6B-4EE1-98D3-3BEC25B20E31}" srcOrd="0" destOrd="0" presId="urn:microsoft.com/office/officeart/2005/8/layout/hierarchy2"/>
    <dgm:cxn modelId="{7B56D75F-CD58-4D23-BA2C-478373994615}" type="presParOf" srcId="{94B7D465-13EF-4B65-9C23-249218418497}" destId="{53B31A7D-2291-46A2-B02B-9DCF41E595E1}" srcOrd="1" destOrd="0" presId="urn:microsoft.com/office/officeart/2005/8/layout/hierarchy2"/>
    <dgm:cxn modelId="{7D357E81-6E70-4DD5-A3A3-80CA23131E97}" type="presParOf" srcId="{53B31A7D-2291-46A2-B02B-9DCF41E595E1}" destId="{97C8098B-82EF-4A31-8058-0A5098F3A73F}" srcOrd="0" destOrd="0" presId="urn:microsoft.com/office/officeart/2005/8/layout/hierarchy2"/>
    <dgm:cxn modelId="{638E8220-3621-4053-A4A9-BFA4A79FDCB3}" type="presParOf" srcId="{53B31A7D-2291-46A2-B02B-9DCF41E595E1}" destId="{3926BC1B-B1A3-4A25-BAE7-89DF73EBFDBC}" srcOrd="1" destOrd="0" presId="urn:microsoft.com/office/officeart/2005/8/layout/hierarchy2"/>
    <dgm:cxn modelId="{C6ADD8DC-5ECB-4826-B909-E9DDA5327BCF}" type="presParOf" srcId="{94B7D465-13EF-4B65-9C23-249218418497}" destId="{84CBE967-F1C4-47F1-91A6-7E0A5BD6B47C}" srcOrd="2" destOrd="0" presId="urn:microsoft.com/office/officeart/2005/8/layout/hierarchy2"/>
    <dgm:cxn modelId="{8670FC9B-D23F-490F-9D99-469E854E9CE5}" type="presParOf" srcId="{84CBE967-F1C4-47F1-91A6-7E0A5BD6B47C}" destId="{56D8FE54-FA0A-4BD7-9DF5-9BE25B709BA6}" srcOrd="0" destOrd="0" presId="urn:microsoft.com/office/officeart/2005/8/layout/hierarchy2"/>
    <dgm:cxn modelId="{4FA43FD6-F13A-4906-8CBE-63228B1E74D4}" type="presParOf" srcId="{94B7D465-13EF-4B65-9C23-249218418497}" destId="{4D6BAECB-0EA0-4ABC-B361-F8A898BB3C3D}" srcOrd="3" destOrd="0" presId="urn:microsoft.com/office/officeart/2005/8/layout/hierarchy2"/>
    <dgm:cxn modelId="{C7181469-006D-4220-B1F5-2049B5E1E195}" type="presParOf" srcId="{4D6BAECB-0EA0-4ABC-B361-F8A898BB3C3D}" destId="{A7C5B833-20AE-483F-AD00-4F7713F91D78}" srcOrd="0" destOrd="0" presId="urn:microsoft.com/office/officeart/2005/8/layout/hierarchy2"/>
    <dgm:cxn modelId="{DFA696B2-B222-4869-9875-D1E86FDE3660}" type="presParOf" srcId="{4D6BAECB-0EA0-4ABC-B361-F8A898BB3C3D}" destId="{DF5D3C9F-216F-428E-99BB-84FB9F3CF817}" srcOrd="1" destOrd="0" presId="urn:microsoft.com/office/officeart/2005/8/layout/hierarchy2"/>
    <dgm:cxn modelId="{8079008F-E759-4966-807B-245DAD4D6986}" type="presParOf" srcId="{31DC7549-76F6-4A74-AA72-7CD07E390F8C}" destId="{22DA3F24-DDD3-4630-AE97-F386EFF41C4D}" srcOrd="6" destOrd="0" presId="urn:microsoft.com/office/officeart/2005/8/layout/hierarchy2"/>
    <dgm:cxn modelId="{AC0C0793-23F7-45AC-8158-4A7C853BC75A}" type="presParOf" srcId="{22DA3F24-DDD3-4630-AE97-F386EFF41C4D}" destId="{BDBA48E3-C356-4EDD-B200-D87F7A1AB139}" srcOrd="0" destOrd="0" presId="urn:microsoft.com/office/officeart/2005/8/layout/hierarchy2"/>
    <dgm:cxn modelId="{91EADFBC-4578-4D39-8084-899BDA9F0D5B}" type="presParOf" srcId="{31DC7549-76F6-4A74-AA72-7CD07E390F8C}" destId="{D8CBE6A9-0E30-4A88-A741-0F04452ABEFE}" srcOrd="7" destOrd="0" presId="urn:microsoft.com/office/officeart/2005/8/layout/hierarchy2"/>
    <dgm:cxn modelId="{197AB17E-DB31-47D6-B8E1-79BC041409F3}" type="presParOf" srcId="{D8CBE6A9-0E30-4A88-A741-0F04452ABEFE}" destId="{CB64DEC7-48A4-448F-AF29-D5AC28F8BA87}" srcOrd="0" destOrd="0" presId="urn:microsoft.com/office/officeart/2005/8/layout/hierarchy2"/>
    <dgm:cxn modelId="{89920C2C-5B83-4C0A-847F-05CFBE566605}" type="presParOf" srcId="{D8CBE6A9-0E30-4A88-A741-0F04452ABEFE}" destId="{66412205-AB31-4706-BEC3-3716DDE9C163}" srcOrd="1" destOrd="0" presId="urn:microsoft.com/office/officeart/2005/8/layout/hierarchy2"/>
    <dgm:cxn modelId="{229EE3BF-2535-482C-834A-A638DE309EE0}" type="presParOf" srcId="{66412205-AB31-4706-BEC3-3716DDE9C163}" destId="{094BB924-5764-4DCC-BC15-FF1753CDD4A3}" srcOrd="0" destOrd="0" presId="urn:microsoft.com/office/officeart/2005/8/layout/hierarchy2"/>
    <dgm:cxn modelId="{74130B57-3E9C-4B46-B1D7-DCF60E5C917A}" type="presParOf" srcId="{094BB924-5764-4DCC-BC15-FF1753CDD4A3}" destId="{0B1DD681-F459-4A9C-BDF7-B05CF19871DB}" srcOrd="0" destOrd="0" presId="urn:microsoft.com/office/officeart/2005/8/layout/hierarchy2"/>
    <dgm:cxn modelId="{3C450563-73D3-4013-9D99-08B1BE01E5BC}" type="presParOf" srcId="{66412205-AB31-4706-BEC3-3716DDE9C163}" destId="{98A47591-7134-4FA8-BB41-D522AB576CA8}" srcOrd="1" destOrd="0" presId="urn:microsoft.com/office/officeart/2005/8/layout/hierarchy2"/>
    <dgm:cxn modelId="{64BB5F75-2B26-4F1B-ABBB-9A2BE7430128}" type="presParOf" srcId="{98A47591-7134-4FA8-BB41-D522AB576CA8}" destId="{8455F5A3-4B39-45D7-989F-B696C3A6C8E8}" srcOrd="0" destOrd="0" presId="urn:microsoft.com/office/officeart/2005/8/layout/hierarchy2"/>
    <dgm:cxn modelId="{2180E4BB-C10F-4429-A101-469B6FD29330}" type="presParOf" srcId="{98A47591-7134-4FA8-BB41-D522AB576CA8}" destId="{18E298B4-8D06-487D-9BFD-C59979D12393}" srcOrd="1" destOrd="0" presId="urn:microsoft.com/office/officeart/2005/8/layout/hierarchy2"/>
    <dgm:cxn modelId="{4C3F6038-78B9-4F23-AE38-AEB41514886A}" type="presParOf" srcId="{31DC7549-76F6-4A74-AA72-7CD07E390F8C}" destId="{DF283F16-8900-49F9-AF39-DAA2EC38ABCE}" srcOrd="8" destOrd="0" presId="urn:microsoft.com/office/officeart/2005/8/layout/hierarchy2"/>
    <dgm:cxn modelId="{63FA31B6-5BB4-4A88-8364-65E3E5918D00}" type="presParOf" srcId="{DF283F16-8900-49F9-AF39-DAA2EC38ABCE}" destId="{282D44AB-E338-4F0C-81E7-1B4E8E6AF4AE}" srcOrd="0" destOrd="0" presId="urn:microsoft.com/office/officeart/2005/8/layout/hierarchy2"/>
    <dgm:cxn modelId="{CB591D26-B75D-448D-8D9D-A211A2189A85}" type="presParOf" srcId="{31DC7549-76F6-4A74-AA72-7CD07E390F8C}" destId="{6791EBD3-FD72-407A-8AAC-2B03CD550ACF}" srcOrd="9" destOrd="0" presId="urn:microsoft.com/office/officeart/2005/8/layout/hierarchy2"/>
    <dgm:cxn modelId="{15FEB9C8-25B6-46BE-B079-736E30BEF8B4}" type="presParOf" srcId="{6791EBD3-FD72-407A-8AAC-2B03CD550ACF}" destId="{6B286966-24C1-43CF-A3B0-F15176F7C0EB}" srcOrd="0" destOrd="0" presId="urn:microsoft.com/office/officeart/2005/8/layout/hierarchy2"/>
    <dgm:cxn modelId="{4CA1A83F-3551-453C-ADA3-EF10B4BDDD9D}" type="presParOf" srcId="{6791EBD3-FD72-407A-8AAC-2B03CD550ACF}" destId="{BE1C21B5-B1CB-4156-BD59-5323FA375880}" srcOrd="1" destOrd="0" presId="urn:microsoft.com/office/officeart/2005/8/layout/hierarchy2"/>
    <dgm:cxn modelId="{461A7D60-6A6D-4847-B9C5-3026BBE63721}" type="presParOf" srcId="{BE1C21B5-B1CB-4156-BD59-5323FA375880}" destId="{54338CAD-2DB2-4D28-A73A-083E6861943B}" srcOrd="0" destOrd="0" presId="urn:microsoft.com/office/officeart/2005/8/layout/hierarchy2"/>
    <dgm:cxn modelId="{22596A99-BEC9-4131-A5B8-29D007F1063D}" type="presParOf" srcId="{54338CAD-2DB2-4D28-A73A-083E6861943B}" destId="{0E629BD2-9F8F-4F60-BD1F-3E176CCA6CCC}" srcOrd="0" destOrd="0" presId="urn:microsoft.com/office/officeart/2005/8/layout/hierarchy2"/>
    <dgm:cxn modelId="{221AFAC7-21CC-4348-B41A-6F775BEE1A8B}" type="presParOf" srcId="{BE1C21B5-B1CB-4156-BD59-5323FA375880}" destId="{1D402FB7-ADAD-47D3-B316-A0094C7601D8}" srcOrd="1" destOrd="0" presId="urn:microsoft.com/office/officeart/2005/8/layout/hierarchy2"/>
    <dgm:cxn modelId="{3AE13F35-E1BF-41EC-AC1C-BA3093EA680D}" type="presParOf" srcId="{1D402FB7-ADAD-47D3-B316-A0094C7601D8}" destId="{C2574874-8E35-41CE-9CA2-85B4B78B8E47}" srcOrd="0" destOrd="0" presId="urn:microsoft.com/office/officeart/2005/8/layout/hierarchy2"/>
    <dgm:cxn modelId="{B89A83A0-4A6B-4C5F-B00C-53F917222525}" type="presParOf" srcId="{1D402FB7-ADAD-47D3-B316-A0094C7601D8}" destId="{8BA63CE0-BB62-4AC0-8F6D-713A016E9C70}" srcOrd="1" destOrd="0" presId="urn:microsoft.com/office/officeart/2005/8/layout/hierarchy2"/>
    <dgm:cxn modelId="{5D47C5D3-BEEB-42BF-AB63-C9C94228B589}" type="presParOf" srcId="{BE1C21B5-B1CB-4156-BD59-5323FA375880}" destId="{54686296-9B9D-491D-BB16-3BA10ACB69C3}" srcOrd="2" destOrd="0" presId="urn:microsoft.com/office/officeart/2005/8/layout/hierarchy2"/>
    <dgm:cxn modelId="{5A496DE8-6986-4ED6-BE1B-35CB6A96AD42}" type="presParOf" srcId="{54686296-9B9D-491D-BB16-3BA10ACB69C3}" destId="{6B8E0A83-C11C-4FC4-8550-9852E5A65949}" srcOrd="0" destOrd="0" presId="urn:microsoft.com/office/officeart/2005/8/layout/hierarchy2"/>
    <dgm:cxn modelId="{7A9179A9-CAFB-4D86-A3D2-69E6AAB74931}" type="presParOf" srcId="{BE1C21B5-B1CB-4156-BD59-5323FA375880}" destId="{FF69DB40-E2D9-46B2-AA74-992794486DA1}" srcOrd="3" destOrd="0" presId="urn:microsoft.com/office/officeart/2005/8/layout/hierarchy2"/>
    <dgm:cxn modelId="{C5790CC0-67FB-4DB9-9350-C654FEF844A8}" type="presParOf" srcId="{FF69DB40-E2D9-46B2-AA74-992794486DA1}" destId="{AD4C4970-24EE-4577-B039-AC2CB9E5AD0D}" srcOrd="0" destOrd="0" presId="urn:microsoft.com/office/officeart/2005/8/layout/hierarchy2"/>
    <dgm:cxn modelId="{2F34E1E2-8A3D-4D8E-952D-6729653A9136}" type="presParOf" srcId="{FF69DB40-E2D9-46B2-AA74-992794486DA1}" destId="{0CA1EB84-2864-4A0A-9621-88A6B53569A0}" srcOrd="1" destOrd="0" presId="urn:microsoft.com/office/officeart/2005/8/layout/hierarchy2"/>
    <dgm:cxn modelId="{DC3189EC-0B3C-48D0-B239-013312576AD6}" type="presParOf" srcId="{31DC7549-76F6-4A74-AA72-7CD07E390F8C}" destId="{319F4BCA-40A8-42DF-A49A-9C68E59FFA26}" srcOrd="10" destOrd="0" presId="urn:microsoft.com/office/officeart/2005/8/layout/hierarchy2"/>
    <dgm:cxn modelId="{5D4DA9FC-61BC-4E44-A834-E3AE44362C63}" type="presParOf" srcId="{319F4BCA-40A8-42DF-A49A-9C68E59FFA26}" destId="{62318A53-B995-4F1D-B90D-D052CF25DB41}" srcOrd="0" destOrd="0" presId="urn:microsoft.com/office/officeart/2005/8/layout/hierarchy2"/>
    <dgm:cxn modelId="{357DC856-2861-45DB-AD7C-514911848946}" type="presParOf" srcId="{31DC7549-76F6-4A74-AA72-7CD07E390F8C}" destId="{29EC8895-D551-4DDC-BB63-A3397DA1EEE0}" srcOrd="11" destOrd="0" presId="urn:microsoft.com/office/officeart/2005/8/layout/hierarchy2"/>
    <dgm:cxn modelId="{B0696D16-C65C-4468-9EF5-8FC5388BA9F0}" type="presParOf" srcId="{29EC8895-D551-4DDC-BB63-A3397DA1EEE0}" destId="{C0EA45FE-93BF-4569-B81A-D377721F3980}" srcOrd="0" destOrd="0" presId="urn:microsoft.com/office/officeart/2005/8/layout/hierarchy2"/>
    <dgm:cxn modelId="{1DAC558C-E4C2-461C-9CA2-CA3A1BFE59DF}" type="presParOf" srcId="{29EC8895-D551-4DDC-BB63-A3397DA1EEE0}" destId="{707E2713-F302-47E8-89FC-E0579287B419}" srcOrd="1" destOrd="0" presId="urn:microsoft.com/office/officeart/2005/8/layout/hierarchy2"/>
    <dgm:cxn modelId="{9850FE4B-7947-456E-B806-2121C15529D3}" type="presParOf" srcId="{707E2713-F302-47E8-89FC-E0579287B419}" destId="{580637AD-AA57-4844-9493-AC8FCC257F57}" srcOrd="0" destOrd="0" presId="urn:microsoft.com/office/officeart/2005/8/layout/hierarchy2"/>
    <dgm:cxn modelId="{077081A3-4671-4E0E-831E-0EBB5C4DFC58}" type="presParOf" srcId="{580637AD-AA57-4844-9493-AC8FCC257F57}" destId="{C60437B1-EA33-426D-B71A-5E20784A941B}" srcOrd="0" destOrd="0" presId="urn:microsoft.com/office/officeart/2005/8/layout/hierarchy2"/>
    <dgm:cxn modelId="{9868479B-EA8A-407D-8DD5-45A42496207C}" type="presParOf" srcId="{707E2713-F302-47E8-89FC-E0579287B419}" destId="{DE6E5B71-3052-4DBC-A846-1838591C6B04}" srcOrd="1" destOrd="0" presId="urn:microsoft.com/office/officeart/2005/8/layout/hierarchy2"/>
    <dgm:cxn modelId="{D816B3CF-730F-4192-A79C-F7B111A8F989}" type="presParOf" srcId="{DE6E5B71-3052-4DBC-A846-1838591C6B04}" destId="{94A4F2CE-0830-43A4-8D41-F09DF4D9A9E5}" srcOrd="0" destOrd="0" presId="urn:microsoft.com/office/officeart/2005/8/layout/hierarchy2"/>
    <dgm:cxn modelId="{E8D24947-4950-4769-B239-75FAD783545B}" type="presParOf" srcId="{DE6E5B71-3052-4DBC-A846-1838591C6B04}" destId="{429EAF68-BD0C-429B-B118-E93F6A6DA046}" srcOrd="1" destOrd="0" presId="urn:microsoft.com/office/officeart/2005/8/layout/hierarchy2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C6FAC4-348F-43DF-A972-59ABBCC92B40}">
      <dsp:nvSpPr>
        <dsp:cNvPr id="0" name=""/>
        <dsp:cNvSpPr/>
      </dsp:nvSpPr>
      <dsp:spPr>
        <a:xfrm>
          <a:off x="3438952" y="1729"/>
          <a:ext cx="1504094" cy="150409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Tentang Berita Sosbud</a:t>
          </a:r>
          <a:endParaRPr lang="en-US" sz="1000" kern="1200" dirty="0"/>
        </a:p>
      </dsp:txBody>
      <dsp:txXfrm>
        <a:off x="3659221" y="221998"/>
        <a:ext cx="1063556" cy="1063556"/>
      </dsp:txXfrm>
    </dsp:sp>
    <dsp:sp modelId="{518E74EA-C077-4E7C-83B0-38AB1B14C466}">
      <dsp:nvSpPr>
        <dsp:cNvPr id="0" name=""/>
        <dsp:cNvSpPr/>
      </dsp:nvSpPr>
      <dsp:spPr>
        <a:xfrm rot="2160000">
          <a:off x="4895521" y="1157090"/>
          <a:ext cx="399881" cy="5076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>
        <a:off x="4906977" y="1223359"/>
        <a:ext cx="279917" cy="304579"/>
      </dsp:txXfrm>
    </dsp:sp>
    <dsp:sp modelId="{3D8EAD54-C942-427F-AAD3-07AFC35B4B2C}">
      <dsp:nvSpPr>
        <dsp:cNvPr id="0" name=""/>
        <dsp:cNvSpPr/>
      </dsp:nvSpPr>
      <dsp:spPr>
        <a:xfrm>
          <a:off x="5266189" y="1329294"/>
          <a:ext cx="1504094" cy="150409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Ragam Reportase</a:t>
          </a:r>
          <a:endParaRPr lang="en-US" sz="1000" kern="1200" dirty="0"/>
        </a:p>
      </dsp:txBody>
      <dsp:txXfrm>
        <a:off x="5486458" y="1549563"/>
        <a:ext cx="1063556" cy="1063556"/>
      </dsp:txXfrm>
    </dsp:sp>
    <dsp:sp modelId="{C64E4FEE-99FE-4DCF-BAD6-FA2B8F9A698C}">
      <dsp:nvSpPr>
        <dsp:cNvPr id="0" name=""/>
        <dsp:cNvSpPr/>
      </dsp:nvSpPr>
      <dsp:spPr>
        <a:xfrm rot="6480000">
          <a:off x="5472821" y="2890784"/>
          <a:ext cx="399881" cy="5076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10800000">
        <a:off x="5551338" y="2935264"/>
        <a:ext cx="279917" cy="304579"/>
      </dsp:txXfrm>
    </dsp:sp>
    <dsp:sp modelId="{E00726D4-4A64-4EFA-B0D9-FD47CA8CE3AB}">
      <dsp:nvSpPr>
        <dsp:cNvPr id="0" name=""/>
        <dsp:cNvSpPr/>
      </dsp:nvSpPr>
      <dsp:spPr>
        <a:xfrm>
          <a:off x="4568247" y="3477339"/>
          <a:ext cx="1504094" cy="150409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Desain Reportase</a:t>
          </a:r>
          <a:endParaRPr lang="en-US" sz="1000" kern="1200" dirty="0"/>
        </a:p>
      </dsp:txBody>
      <dsp:txXfrm>
        <a:off x="4788516" y="3697608"/>
        <a:ext cx="1063556" cy="1063556"/>
      </dsp:txXfrm>
    </dsp:sp>
    <dsp:sp modelId="{6480ABA0-0CE6-469E-9010-8CDE9CE6D9C9}">
      <dsp:nvSpPr>
        <dsp:cNvPr id="0" name=""/>
        <dsp:cNvSpPr/>
      </dsp:nvSpPr>
      <dsp:spPr>
        <a:xfrm rot="10800000">
          <a:off x="4002376" y="3975570"/>
          <a:ext cx="399881" cy="5076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4122340" y="4077096"/>
        <a:ext cx="279917" cy="304579"/>
      </dsp:txXfrm>
    </dsp:sp>
    <dsp:sp modelId="{47E7F54A-1D9C-43DB-8D29-9C0D279223A5}">
      <dsp:nvSpPr>
        <dsp:cNvPr id="0" name=""/>
        <dsp:cNvSpPr/>
      </dsp:nvSpPr>
      <dsp:spPr>
        <a:xfrm>
          <a:off x="2309658" y="3477339"/>
          <a:ext cx="1504094" cy="150409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LokasiReportase</a:t>
          </a:r>
          <a:endParaRPr lang="en-US" sz="1000" kern="1200" dirty="0"/>
        </a:p>
      </dsp:txBody>
      <dsp:txXfrm>
        <a:off x="2529927" y="3697608"/>
        <a:ext cx="1063556" cy="1063556"/>
      </dsp:txXfrm>
    </dsp:sp>
    <dsp:sp modelId="{59CBC8C7-AD47-442E-A9AB-5237D71E6506}">
      <dsp:nvSpPr>
        <dsp:cNvPr id="0" name=""/>
        <dsp:cNvSpPr/>
      </dsp:nvSpPr>
      <dsp:spPr>
        <a:xfrm rot="15120000">
          <a:off x="2516291" y="2912311"/>
          <a:ext cx="399881" cy="5076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2594808" y="3070883"/>
        <a:ext cx="279917" cy="304579"/>
      </dsp:txXfrm>
    </dsp:sp>
    <dsp:sp modelId="{AEF9146B-0500-4A9F-9D0C-AF5B4D87E3BC}">
      <dsp:nvSpPr>
        <dsp:cNvPr id="0" name=""/>
        <dsp:cNvSpPr/>
      </dsp:nvSpPr>
      <dsp:spPr>
        <a:xfrm>
          <a:off x="1611716" y="1329294"/>
          <a:ext cx="1504094" cy="150409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Fokus Reportase</a:t>
          </a:r>
          <a:endParaRPr lang="en-US" sz="1000" kern="1200" dirty="0"/>
        </a:p>
      </dsp:txBody>
      <dsp:txXfrm>
        <a:off x="1831985" y="1549563"/>
        <a:ext cx="1063556" cy="1063556"/>
      </dsp:txXfrm>
    </dsp:sp>
    <dsp:sp modelId="{F68805CB-13C6-43EF-8DAF-0A8AC015AEDA}">
      <dsp:nvSpPr>
        <dsp:cNvPr id="0" name=""/>
        <dsp:cNvSpPr/>
      </dsp:nvSpPr>
      <dsp:spPr>
        <a:xfrm rot="19440000">
          <a:off x="3068284" y="1170395"/>
          <a:ext cx="399881" cy="5076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>
        <a:off x="3079740" y="1307178"/>
        <a:ext cx="279917" cy="3045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B026A-BF5E-4A70-8122-396F45D66488}">
      <dsp:nvSpPr>
        <dsp:cNvPr id="0" name=""/>
        <dsp:cNvSpPr/>
      </dsp:nvSpPr>
      <dsp:spPr>
        <a:xfrm>
          <a:off x="721965" y="727"/>
          <a:ext cx="1694408" cy="169440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HUNTING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970105" y="248867"/>
        <a:ext cx="1198128" cy="1198128"/>
      </dsp:txXfrm>
    </dsp:sp>
    <dsp:sp modelId="{F8459C75-63F0-4B11-8AD2-0E6C7240512E}">
      <dsp:nvSpPr>
        <dsp:cNvPr id="0" name=""/>
        <dsp:cNvSpPr/>
      </dsp:nvSpPr>
      <dsp:spPr>
        <a:xfrm>
          <a:off x="1077790" y="1832721"/>
          <a:ext cx="982756" cy="982756"/>
        </a:xfrm>
        <a:prstGeom prst="mathPlu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chemeClr val="tx1"/>
            </a:solidFill>
          </a:endParaRPr>
        </a:p>
      </dsp:txBody>
      <dsp:txXfrm>
        <a:off x="1208054" y="2208527"/>
        <a:ext cx="722228" cy="231144"/>
      </dsp:txXfrm>
    </dsp:sp>
    <dsp:sp modelId="{8907CA7E-571A-4C28-996C-0B4E5BEF087F}">
      <dsp:nvSpPr>
        <dsp:cNvPr id="0" name=""/>
        <dsp:cNvSpPr/>
      </dsp:nvSpPr>
      <dsp:spPr>
        <a:xfrm>
          <a:off x="721965" y="2953064"/>
          <a:ext cx="1694408" cy="1694408"/>
        </a:xfrm>
        <a:prstGeom prst="ellipse">
          <a:avLst/>
        </a:prstGeom>
        <a:solidFill>
          <a:schemeClr val="accent3">
            <a:hueOff val="-2503006"/>
            <a:satOff val="-4631"/>
            <a:lumOff val="1861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REPORTASE DI LOKASI </a:t>
          </a:r>
          <a:r>
            <a:rPr lang="en-US" sz="1600" kern="1200" dirty="0" smtClean="0">
              <a:solidFill>
                <a:schemeClr val="tx1"/>
              </a:solidFill>
            </a:rPr>
            <a:t>TERTENTU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970105" y="3201204"/>
        <a:ext cx="1198128" cy="1198128"/>
      </dsp:txXfrm>
    </dsp:sp>
    <dsp:sp modelId="{D5D800DA-1289-4938-A96C-46D0EACE5BC5}">
      <dsp:nvSpPr>
        <dsp:cNvPr id="0" name=""/>
        <dsp:cNvSpPr/>
      </dsp:nvSpPr>
      <dsp:spPr>
        <a:xfrm>
          <a:off x="2670534" y="2008940"/>
          <a:ext cx="538821" cy="6303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5006012"/>
            <a:satOff val="-9263"/>
            <a:lumOff val="372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chemeClr val="tx1"/>
            </a:solidFill>
          </a:endParaRPr>
        </a:p>
      </dsp:txBody>
      <dsp:txXfrm>
        <a:off x="2670534" y="2135004"/>
        <a:ext cx="377175" cy="378191"/>
      </dsp:txXfrm>
    </dsp:sp>
    <dsp:sp modelId="{2E76F817-7AF3-4656-867C-9099B1B8FE3A}">
      <dsp:nvSpPr>
        <dsp:cNvPr id="0" name=""/>
        <dsp:cNvSpPr/>
      </dsp:nvSpPr>
      <dsp:spPr>
        <a:xfrm>
          <a:off x="3433018" y="629691"/>
          <a:ext cx="3388816" cy="3388816"/>
        </a:xfrm>
        <a:prstGeom prst="ellipse">
          <a:avLst/>
        </a:prstGeom>
        <a:solidFill>
          <a:schemeClr val="accent3">
            <a:hueOff val="-5006012"/>
            <a:satOff val="-9263"/>
            <a:lumOff val="3723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>
              <a:solidFill>
                <a:schemeClr val="tx1"/>
              </a:solidFill>
            </a:rPr>
            <a:t>BERITA SOSBUD</a:t>
          </a:r>
          <a:endParaRPr lang="en-US" sz="4600" kern="1200" dirty="0">
            <a:solidFill>
              <a:schemeClr val="tx1"/>
            </a:solidFill>
          </a:endParaRPr>
        </a:p>
      </dsp:txBody>
      <dsp:txXfrm>
        <a:off x="3929299" y="1125972"/>
        <a:ext cx="2396254" cy="23962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4C5FE-C7DA-46B5-B61E-697DF69409AA}">
      <dsp:nvSpPr>
        <dsp:cNvPr id="0" name=""/>
        <dsp:cNvSpPr/>
      </dsp:nvSpPr>
      <dsp:spPr>
        <a:xfrm>
          <a:off x="3241200" y="1755300"/>
          <a:ext cx="1061399" cy="10613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FENOMENA SOSIAL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3396638" y="1910738"/>
        <a:ext cx="750523" cy="750523"/>
      </dsp:txXfrm>
    </dsp:sp>
    <dsp:sp modelId="{F53D6B97-BE81-443C-AA29-512E19C362DD}">
      <dsp:nvSpPr>
        <dsp:cNvPr id="0" name=""/>
        <dsp:cNvSpPr/>
      </dsp:nvSpPr>
      <dsp:spPr>
        <a:xfrm rot="16200000">
          <a:off x="3659139" y="1368489"/>
          <a:ext cx="225520" cy="360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>
        <a:off x="3692967" y="1474492"/>
        <a:ext cx="157864" cy="216525"/>
      </dsp:txXfrm>
    </dsp:sp>
    <dsp:sp modelId="{A6FC02DF-805A-4906-B5E5-D65C8DD2CFFF}">
      <dsp:nvSpPr>
        <dsp:cNvPr id="0" name=""/>
        <dsp:cNvSpPr/>
      </dsp:nvSpPr>
      <dsp:spPr>
        <a:xfrm>
          <a:off x="3108525" y="3040"/>
          <a:ext cx="1326749" cy="132674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DATA RISET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3302823" y="197338"/>
        <a:ext cx="938153" cy="938153"/>
      </dsp:txXfrm>
    </dsp:sp>
    <dsp:sp modelId="{2D3ED954-34B8-425D-8D1E-DC9EF801C89E}">
      <dsp:nvSpPr>
        <dsp:cNvPr id="0" name=""/>
        <dsp:cNvSpPr/>
      </dsp:nvSpPr>
      <dsp:spPr>
        <a:xfrm>
          <a:off x="4396212" y="2105562"/>
          <a:ext cx="225520" cy="360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2918144"/>
            <a:satOff val="-2633"/>
            <a:lumOff val="-58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>
        <a:off x="4396212" y="2177737"/>
        <a:ext cx="157864" cy="216525"/>
      </dsp:txXfrm>
    </dsp:sp>
    <dsp:sp modelId="{AB6846E0-8B3C-4AA6-9D1C-8EBC7B36568D}">
      <dsp:nvSpPr>
        <dsp:cNvPr id="0" name=""/>
        <dsp:cNvSpPr/>
      </dsp:nvSpPr>
      <dsp:spPr>
        <a:xfrm>
          <a:off x="4728110" y="1622625"/>
          <a:ext cx="1326749" cy="1326749"/>
        </a:xfrm>
        <a:prstGeom prst="ellipse">
          <a:avLst/>
        </a:prstGeom>
        <a:solidFill>
          <a:schemeClr val="accent2">
            <a:hueOff val="-2918144"/>
            <a:satOff val="-2633"/>
            <a:lumOff val="-587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NARASUMBER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4922408" y="1816923"/>
        <a:ext cx="938153" cy="938153"/>
      </dsp:txXfrm>
    </dsp:sp>
    <dsp:sp modelId="{EFB5AFF3-5359-410F-A9EA-E76A4BF9A020}">
      <dsp:nvSpPr>
        <dsp:cNvPr id="0" name=""/>
        <dsp:cNvSpPr/>
      </dsp:nvSpPr>
      <dsp:spPr>
        <a:xfrm rot="5400000">
          <a:off x="3659139" y="2842634"/>
          <a:ext cx="225520" cy="360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5836287"/>
            <a:satOff val="-5267"/>
            <a:lumOff val="-11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>
        <a:off x="3692967" y="2880981"/>
        <a:ext cx="157864" cy="216525"/>
      </dsp:txXfrm>
    </dsp:sp>
    <dsp:sp modelId="{890E55A4-3E41-4ACE-963B-BCF2DC1963DA}">
      <dsp:nvSpPr>
        <dsp:cNvPr id="0" name=""/>
        <dsp:cNvSpPr/>
      </dsp:nvSpPr>
      <dsp:spPr>
        <a:xfrm>
          <a:off x="3108525" y="3242210"/>
          <a:ext cx="1326749" cy="1326749"/>
        </a:xfrm>
        <a:prstGeom prst="ellipse">
          <a:avLst/>
        </a:prstGeom>
        <a:solidFill>
          <a:schemeClr val="accent2">
            <a:hueOff val="-5836287"/>
            <a:satOff val="-5267"/>
            <a:lumOff val="-1175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LOKASI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3302823" y="3436508"/>
        <a:ext cx="938153" cy="938153"/>
      </dsp:txXfrm>
    </dsp:sp>
    <dsp:sp modelId="{01765D0F-DA95-4E95-BCCF-E44B96223667}">
      <dsp:nvSpPr>
        <dsp:cNvPr id="0" name=""/>
        <dsp:cNvSpPr/>
      </dsp:nvSpPr>
      <dsp:spPr>
        <a:xfrm rot="10800000">
          <a:off x="2922067" y="2105562"/>
          <a:ext cx="225520" cy="360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10800000">
        <a:off x="2989723" y="2177737"/>
        <a:ext cx="157864" cy="216525"/>
      </dsp:txXfrm>
    </dsp:sp>
    <dsp:sp modelId="{43E37CDD-C1FE-4F8D-9319-9BA086E779A1}">
      <dsp:nvSpPr>
        <dsp:cNvPr id="0" name=""/>
        <dsp:cNvSpPr/>
      </dsp:nvSpPr>
      <dsp:spPr>
        <a:xfrm>
          <a:off x="1488940" y="1622625"/>
          <a:ext cx="1326749" cy="1326749"/>
        </a:xfrm>
        <a:prstGeom prst="ellipse">
          <a:avLst/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INSTANSI TERKAIT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1683238" y="1816923"/>
        <a:ext cx="938153" cy="9381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0AB74E-1A0E-4508-8EED-2FA17038EB38}">
      <dsp:nvSpPr>
        <dsp:cNvPr id="0" name=""/>
        <dsp:cNvSpPr/>
      </dsp:nvSpPr>
      <dsp:spPr>
        <a:xfrm>
          <a:off x="3048093" y="2031268"/>
          <a:ext cx="1447613" cy="144761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FAKTA</a:t>
          </a:r>
          <a:endParaRPr lang="en-US" sz="2500" kern="1200" dirty="0"/>
        </a:p>
      </dsp:txBody>
      <dsp:txXfrm>
        <a:off x="3260091" y="2243266"/>
        <a:ext cx="1023617" cy="1023617"/>
      </dsp:txXfrm>
    </dsp:sp>
    <dsp:sp modelId="{0C4156F8-E0C8-4495-8D4A-1C04147D92E4}">
      <dsp:nvSpPr>
        <dsp:cNvPr id="0" name=""/>
        <dsp:cNvSpPr/>
      </dsp:nvSpPr>
      <dsp:spPr>
        <a:xfrm rot="16200000">
          <a:off x="3617912" y="1503346"/>
          <a:ext cx="307975" cy="4921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3664108" y="1647980"/>
        <a:ext cx="215583" cy="295312"/>
      </dsp:txXfrm>
    </dsp:sp>
    <dsp:sp modelId="{54D7C566-0CA0-4EEC-BF35-4F6DE0391F30}">
      <dsp:nvSpPr>
        <dsp:cNvPr id="0" name=""/>
        <dsp:cNvSpPr/>
      </dsp:nvSpPr>
      <dsp:spPr>
        <a:xfrm>
          <a:off x="3048093" y="2567"/>
          <a:ext cx="1447613" cy="144761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INFORMASI</a:t>
          </a:r>
          <a:endParaRPr lang="en-US" sz="1400" kern="1200" dirty="0"/>
        </a:p>
      </dsp:txBody>
      <dsp:txXfrm>
        <a:off x="3260091" y="214565"/>
        <a:ext cx="1023617" cy="1023617"/>
      </dsp:txXfrm>
    </dsp:sp>
    <dsp:sp modelId="{7613ACF7-4D8D-4D09-8728-57D11E99406E}">
      <dsp:nvSpPr>
        <dsp:cNvPr id="0" name=""/>
        <dsp:cNvSpPr/>
      </dsp:nvSpPr>
      <dsp:spPr>
        <a:xfrm rot="1800000">
          <a:off x="4488816" y="3011797"/>
          <a:ext cx="307975" cy="4921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2503006"/>
            <a:satOff val="-4631"/>
            <a:lumOff val="18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4495005" y="3087137"/>
        <a:ext cx="215583" cy="295312"/>
      </dsp:txXfrm>
    </dsp:sp>
    <dsp:sp modelId="{843DCD67-FCE0-41F1-8F6B-53C3DF3D0AA5}">
      <dsp:nvSpPr>
        <dsp:cNvPr id="0" name=""/>
        <dsp:cNvSpPr/>
      </dsp:nvSpPr>
      <dsp:spPr>
        <a:xfrm>
          <a:off x="4804999" y="3045618"/>
          <a:ext cx="1447613" cy="1447613"/>
        </a:xfrm>
        <a:prstGeom prst="ellipse">
          <a:avLst/>
        </a:prstGeom>
        <a:solidFill>
          <a:schemeClr val="accent3">
            <a:hueOff val="-2503006"/>
            <a:satOff val="-4631"/>
            <a:lumOff val="1861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C00000"/>
              </a:solidFill>
            </a:rPr>
            <a:t>DRAMA</a:t>
          </a:r>
          <a:endParaRPr lang="en-US" sz="1400" b="1" kern="1200" dirty="0">
            <a:solidFill>
              <a:srgbClr val="C00000"/>
            </a:solidFill>
          </a:endParaRPr>
        </a:p>
      </dsp:txBody>
      <dsp:txXfrm>
        <a:off x="5016997" y="3257616"/>
        <a:ext cx="1023617" cy="1023617"/>
      </dsp:txXfrm>
    </dsp:sp>
    <dsp:sp modelId="{29FBC78F-B435-4E01-85C2-A2F3F12273B1}">
      <dsp:nvSpPr>
        <dsp:cNvPr id="0" name=""/>
        <dsp:cNvSpPr/>
      </dsp:nvSpPr>
      <dsp:spPr>
        <a:xfrm rot="9000000">
          <a:off x="2747007" y="3011797"/>
          <a:ext cx="307975" cy="4921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5006012"/>
            <a:satOff val="-9263"/>
            <a:lumOff val="372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2833210" y="3087137"/>
        <a:ext cx="215583" cy="295312"/>
      </dsp:txXfrm>
    </dsp:sp>
    <dsp:sp modelId="{F8DAC8A9-D8B1-4770-B9A8-EA67056C8A2C}">
      <dsp:nvSpPr>
        <dsp:cNvPr id="0" name=""/>
        <dsp:cNvSpPr/>
      </dsp:nvSpPr>
      <dsp:spPr>
        <a:xfrm>
          <a:off x="1291186" y="3045618"/>
          <a:ext cx="1447613" cy="1447613"/>
        </a:xfrm>
        <a:prstGeom prst="ellipse">
          <a:avLst/>
        </a:prstGeom>
        <a:solidFill>
          <a:schemeClr val="accent3">
            <a:hueOff val="-5006012"/>
            <a:satOff val="-9263"/>
            <a:lumOff val="3723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C00000"/>
              </a:solidFill>
            </a:rPr>
            <a:t>ESTETIKA</a:t>
          </a:r>
          <a:endParaRPr lang="en-US" sz="1400" b="1" kern="1200" dirty="0">
            <a:solidFill>
              <a:srgbClr val="C00000"/>
            </a:solidFill>
          </a:endParaRPr>
        </a:p>
      </dsp:txBody>
      <dsp:txXfrm>
        <a:off x="1503184" y="3257616"/>
        <a:ext cx="1023617" cy="10236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F6057-5942-4C5E-8106-897AB83C427C}">
      <dsp:nvSpPr>
        <dsp:cNvPr id="0" name=""/>
        <dsp:cNvSpPr/>
      </dsp:nvSpPr>
      <dsp:spPr>
        <a:xfrm>
          <a:off x="3017519" y="558"/>
          <a:ext cx="4526280" cy="21766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BALAI KOTA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KEMENTRIAN TERKAIT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LSM TERKAIT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INSTANSI SOSIAL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PANTI SOSIAL</a:t>
          </a:r>
          <a:endParaRPr lang="en-US" sz="2000" kern="1200" dirty="0"/>
        </a:p>
      </dsp:txBody>
      <dsp:txXfrm>
        <a:off x="3017519" y="272634"/>
        <a:ext cx="3710051" cy="1632459"/>
      </dsp:txXfrm>
    </dsp:sp>
    <dsp:sp modelId="{A4C47721-8881-43D7-A432-277A23749A37}">
      <dsp:nvSpPr>
        <dsp:cNvPr id="0" name=""/>
        <dsp:cNvSpPr/>
      </dsp:nvSpPr>
      <dsp:spPr>
        <a:xfrm>
          <a:off x="0" y="558"/>
          <a:ext cx="3017520" cy="217661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SOSIAL</a:t>
          </a:r>
          <a:endParaRPr lang="en-US" sz="4600" kern="1200" dirty="0"/>
        </a:p>
      </dsp:txBody>
      <dsp:txXfrm>
        <a:off x="106253" y="106811"/>
        <a:ext cx="2805014" cy="1964105"/>
      </dsp:txXfrm>
    </dsp:sp>
    <dsp:sp modelId="{2034AE1F-4AE9-4EDC-A717-35815C80BFA5}">
      <dsp:nvSpPr>
        <dsp:cNvPr id="0" name=""/>
        <dsp:cNvSpPr/>
      </dsp:nvSpPr>
      <dsp:spPr>
        <a:xfrm>
          <a:off x="3017519" y="2394830"/>
          <a:ext cx="4526280" cy="21766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-3872967"/>
            <a:satOff val="2488"/>
            <a:lumOff val="469"/>
            <a:alphaOff val="0"/>
          </a:schemeClr>
        </a:solidFill>
        <a:ln w="12700" cap="rnd" cmpd="sng" algn="ctr">
          <a:solidFill>
            <a:schemeClr val="accent3">
              <a:tint val="40000"/>
              <a:alpha val="90000"/>
              <a:hueOff val="-3872967"/>
              <a:satOff val="2488"/>
              <a:lumOff val="4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PUSAT KEGIATAN KEBUDAYAAN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PUSAT KEGIATAN KESENIAN</a:t>
          </a:r>
          <a:endParaRPr lang="en-US" sz="2000" kern="1200" dirty="0"/>
        </a:p>
      </dsp:txBody>
      <dsp:txXfrm>
        <a:off x="3017519" y="2666906"/>
        <a:ext cx="3710051" cy="1632459"/>
      </dsp:txXfrm>
    </dsp:sp>
    <dsp:sp modelId="{6EBD4CD6-46BC-458D-8876-E61BB0159305}">
      <dsp:nvSpPr>
        <dsp:cNvPr id="0" name=""/>
        <dsp:cNvSpPr/>
      </dsp:nvSpPr>
      <dsp:spPr>
        <a:xfrm>
          <a:off x="0" y="2394830"/>
          <a:ext cx="3017520" cy="2176611"/>
        </a:xfrm>
        <a:prstGeom prst="roundRect">
          <a:avLst/>
        </a:prstGeom>
        <a:solidFill>
          <a:schemeClr val="accent3">
            <a:hueOff val="-5006012"/>
            <a:satOff val="-9263"/>
            <a:lumOff val="3723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BUDAYA</a:t>
          </a:r>
          <a:endParaRPr lang="en-US" sz="4600" kern="1200" dirty="0"/>
        </a:p>
      </dsp:txBody>
      <dsp:txXfrm>
        <a:off x="106253" y="2501083"/>
        <a:ext cx="2805014" cy="19641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5089B5-D886-4C66-B399-D7CBB0D9A039}">
      <dsp:nvSpPr>
        <dsp:cNvPr id="0" name=""/>
        <dsp:cNvSpPr/>
      </dsp:nvSpPr>
      <dsp:spPr>
        <a:xfrm>
          <a:off x="722966" y="1846724"/>
          <a:ext cx="1604702" cy="80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REPORTASE SOSBUD</a:t>
          </a:r>
          <a:endParaRPr lang="en-US" sz="1500" kern="1200" dirty="0"/>
        </a:p>
      </dsp:txBody>
      <dsp:txXfrm>
        <a:off x="746466" y="1870224"/>
        <a:ext cx="1557702" cy="755351"/>
      </dsp:txXfrm>
    </dsp:sp>
    <dsp:sp modelId="{D3EA0330-7132-4E03-A3E6-B44867A7F0C9}">
      <dsp:nvSpPr>
        <dsp:cNvPr id="0" name=""/>
        <dsp:cNvSpPr/>
      </dsp:nvSpPr>
      <dsp:spPr>
        <a:xfrm rot="17350740">
          <a:off x="1671682" y="1309134"/>
          <a:ext cx="195385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953852" y="16062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>
            <a:solidFill>
              <a:schemeClr val="tx1"/>
            </a:solidFill>
          </a:endParaRPr>
        </a:p>
      </dsp:txBody>
      <dsp:txXfrm>
        <a:off x="2599762" y="1276350"/>
        <a:ext cx="97692" cy="97692"/>
      </dsp:txXfrm>
    </dsp:sp>
    <dsp:sp modelId="{A2C1A97F-BD2A-4A62-8D35-0E67971C1F8C}">
      <dsp:nvSpPr>
        <dsp:cNvPr id="0" name=""/>
        <dsp:cNvSpPr/>
      </dsp:nvSpPr>
      <dsp:spPr>
        <a:xfrm>
          <a:off x="2969548" y="1317"/>
          <a:ext cx="1604702" cy="80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RAKOR BIDANG KESRA</a:t>
          </a:r>
          <a:endParaRPr lang="en-US" sz="1500" kern="1200" dirty="0"/>
        </a:p>
      </dsp:txBody>
      <dsp:txXfrm>
        <a:off x="2993048" y="24817"/>
        <a:ext cx="1557702" cy="755351"/>
      </dsp:txXfrm>
    </dsp:sp>
    <dsp:sp modelId="{A933E257-EDC6-4377-BA23-233ACD11AE62}">
      <dsp:nvSpPr>
        <dsp:cNvPr id="0" name=""/>
        <dsp:cNvSpPr/>
      </dsp:nvSpPr>
      <dsp:spPr>
        <a:xfrm>
          <a:off x="4574251" y="386430"/>
          <a:ext cx="64188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41880" y="16062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4879144" y="386445"/>
        <a:ext cx="32094" cy="32094"/>
      </dsp:txXfrm>
    </dsp:sp>
    <dsp:sp modelId="{C01C5A85-004F-42E9-955C-4C9B6581C1A2}">
      <dsp:nvSpPr>
        <dsp:cNvPr id="0" name=""/>
        <dsp:cNvSpPr/>
      </dsp:nvSpPr>
      <dsp:spPr>
        <a:xfrm>
          <a:off x="5216131" y="1317"/>
          <a:ext cx="1604702" cy="80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FOKUS: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WHO, WHAT, DAN WHY</a:t>
          </a:r>
          <a:endParaRPr lang="en-US" sz="1500" kern="1200" dirty="0"/>
        </a:p>
      </dsp:txBody>
      <dsp:txXfrm>
        <a:off x="5239631" y="24817"/>
        <a:ext cx="1557702" cy="755351"/>
      </dsp:txXfrm>
    </dsp:sp>
    <dsp:sp modelId="{E685720B-DDEE-41B6-825C-C26935FC40B9}">
      <dsp:nvSpPr>
        <dsp:cNvPr id="0" name=""/>
        <dsp:cNvSpPr/>
      </dsp:nvSpPr>
      <dsp:spPr>
        <a:xfrm rot="18289469">
          <a:off x="2086604" y="1770486"/>
          <a:ext cx="112400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24007" y="16062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2620508" y="1758447"/>
        <a:ext cx="56200" cy="56200"/>
      </dsp:txXfrm>
    </dsp:sp>
    <dsp:sp modelId="{B754F036-C373-4781-B8EA-7F68A9396769}">
      <dsp:nvSpPr>
        <dsp:cNvPr id="0" name=""/>
        <dsp:cNvSpPr/>
      </dsp:nvSpPr>
      <dsp:spPr>
        <a:xfrm>
          <a:off x="2969548" y="924020"/>
          <a:ext cx="1604702" cy="80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PUSAT REKREASI</a:t>
          </a:r>
          <a:endParaRPr lang="en-US" sz="1500" kern="1200" dirty="0"/>
        </a:p>
      </dsp:txBody>
      <dsp:txXfrm>
        <a:off x="2993048" y="947520"/>
        <a:ext cx="1557702" cy="755351"/>
      </dsp:txXfrm>
    </dsp:sp>
    <dsp:sp modelId="{A9776750-24E0-4791-B9AA-07C1AC82AF93}">
      <dsp:nvSpPr>
        <dsp:cNvPr id="0" name=""/>
        <dsp:cNvSpPr/>
      </dsp:nvSpPr>
      <dsp:spPr>
        <a:xfrm>
          <a:off x="4574251" y="1309134"/>
          <a:ext cx="64188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41880" y="16062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4879144" y="1309149"/>
        <a:ext cx="32094" cy="32094"/>
      </dsp:txXfrm>
    </dsp:sp>
    <dsp:sp modelId="{CE34D8DC-DD1D-46EC-A306-93EBAD11B4E5}">
      <dsp:nvSpPr>
        <dsp:cNvPr id="0" name=""/>
        <dsp:cNvSpPr/>
      </dsp:nvSpPr>
      <dsp:spPr>
        <a:xfrm>
          <a:off x="5216131" y="924020"/>
          <a:ext cx="1604702" cy="80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FOKUS: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 WHAT, WHY, DAN HOW</a:t>
          </a:r>
          <a:endParaRPr lang="en-US" sz="1500" kern="1200" dirty="0"/>
        </a:p>
      </dsp:txBody>
      <dsp:txXfrm>
        <a:off x="5239631" y="947520"/>
        <a:ext cx="1557702" cy="755351"/>
      </dsp:txXfrm>
    </dsp:sp>
    <dsp:sp modelId="{F5478D4F-55EE-42BD-8A3A-A24278A05BEE}">
      <dsp:nvSpPr>
        <dsp:cNvPr id="0" name=""/>
        <dsp:cNvSpPr/>
      </dsp:nvSpPr>
      <dsp:spPr>
        <a:xfrm>
          <a:off x="2327668" y="2231837"/>
          <a:ext cx="64188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41880" y="16062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2632561" y="2231852"/>
        <a:ext cx="32094" cy="32094"/>
      </dsp:txXfrm>
    </dsp:sp>
    <dsp:sp modelId="{6F879066-C662-49EF-893C-DCD2A8482937}">
      <dsp:nvSpPr>
        <dsp:cNvPr id="0" name=""/>
        <dsp:cNvSpPr/>
      </dsp:nvSpPr>
      <dsp:spPr>
        <a:xfrm>
          <a:off x="2969548" y="1846724"/>
          <a:ext cx="1604702" cy="80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PANGGUNG KESENIAN </a:t>
          </a:r>
          <a:endParaRPr lang="en-US" sz="1500" kern="1200" dirty="0"/>
        </a:p>
      </dsp:txBody>
      <dsp:txXfrm>
        <a:off x="2993048" y="1870224"/>
        <a:ext cx="1557702" cy="755351"/>
      </dsp:txXfrm>
    </dsp:sp>
    <dsp:sp modelId="{F7DD2238-E22C-476A-93EB-10AA33E97468}">
      <dsp:nvSpPr>
        <dsp:cNvPr id="0" name=""/>
        <dsp:cNvSpPr/>
      </dsp:nvSpPr>
      <dsp:spPr>
        <a:xfrm>
          <a:off x="4574251" y="2231837"/>
          <a:ext cx="64188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41880" y="16062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4879144" y="2231852"/>
        <a:ext cx="32094" cy="32094"/>
      </dsp:txXfrm>
    </dsp:sp>
    <dsp:sp modelId="{E612B825-B25C-4B26-94A5-A2A7BCF514EF}">
      <dsp:nvSpPr>
        <dsp:cNvPr id="0" name=""/>
        <dsp:cNvSpPr/>
      </dsp:nvSpPr>
      <dsp:spPr>
        <a:xfrm>
          <a:off x="5216131" y="1846724"/>
          <a:ext cx="1604702" cy="80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FOKUS: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WHAT, WHO, DAN HOW</a:t>
          </a:r>
          <a:endParaRPr lang="en-US" sz="1500" kern="1200" dirty="0"/>
        </a:p>
      </dsp:txBody>
      <dsp:txXfrm>
        <a:off x="5239631" y="1870224"/>
        <a:ext cx="1557702" cy="755351"/>
      </dsp:txXfrm>
    </dsp:sp>
    <dsp:sp modelId="{48E7D87B-9EBF-4DCC-B7CD-611749CF37C8}">
      <dsp:nvSpPr>
        <dsp:cNvPr id="0" name=""/>
        <dsp:cNvSpPr/>
      </dsp:nvSpPr>
      <dsp:spPr>
        <a:xfrm rot="3310531">
          <a:off x="2086604" y="2693189"/>
          <a:ext cx="112400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24007" y="16062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2620508" y="2681151"/>
        <a:ext cx="56200" cy="56200"/>
      </dsp:txXfrm>
    </dsp:sp>
    <dsp:sp modelId="{D2B5E811-BD1B-4D3E-9AA2-2C083B098873}">
      <dsp:nvSpPr>
        <dsp:cNvPr id="0" name=""/>
        <dsp:cNvSpPr/>
      </dsp:nvSpPr>
      <dsp:spPr>
        <a:xfrm>
          <a:off x="2969548" y="2769428"/>
          <a:ext cx="1604702" cy="80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PAMERAN-PAMERAN</a:t>
          </a:r>
          <a:endParaRPr lang="en-US" sz="1500" kern="1200" dirty="0"/>
        </a:p>
      </dsp:txBody>
      <dsp:txXfrm>
        <a:off x="2993048" y="2792928"/>
        <a:ext cx="1557702" cy="755351"/>
      </dsp:txXfrm>
    </dsp:sp>
    <dsp:sp modelId="{5271A902-389F-45F7-8180-ADE7E7241E69}">
      <dsp:nvSpPr>
        <dsp:cNvPr id="0" name=""/>
        <dsp:cNvSpPr/>
      </dsp:nvSpPr>
      <dsp:spPr>
        <a:xfrm>
          <a:off x="4574251" y="3154541"/>
          <a:ext cx="64188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41880" y="16062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4879144" y="3154556"/>
        <a:ext cx="32094" cy="32094"/>
      </dsp:txXfrm>
    </dsp:sp>
    <dsp:sp modelId="{DB4CB8D3-8BD0-463C-AC70-95A76B0D2763}">
      <dsp:nvSpPr>
        <dsp:cNvPr id="0" name=""/>
        <dsp:cNvSpPr/>
      </dsp:nvSpPr>
      <dsp:spPr>
        <a:xfrm>
          <a:off x="5216131" y="2769428"/>
          <a:ext cx="1604702" cy="80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FOKUS: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WHAT, WHO, DAN HOW</a:t>
          </a:r>
          <a:endParaRPr lang="en-US" sz="1500" kern="1200" dirty="0"/>
        </a:p>
      </dsp:txBody>
      <dsp:txXfrm>
        <a:off x="5239631" y="2792928"/>
        <a:ext cx="1557702" cy="755351"/>
      </dsp:txXfrm>
    </dsp:sp>
    <dsp:sp modelId="{FC1D9217-62CD-46D5-9C69-B045D8F92562}">
      <dsp:nvSpPr>
        <dsp:cNvPr id="0" name=""/>
        <dsp:cNvSpPr/>
      </dsp:nvSpPr>
      <dsp:spPr>
        <a:xfrm rot="4249260">
          <a:off x="1671682" y="3154541"/>
          <a:ext cx="195385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953852" y="16062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>
            <a:solidFill>
              <a:schemeClr val="tx1"/>
            </a:solidFill>
          </a:endParaRPr>
        </a:p>
      </dsp:txBody>
      <dsp:txXfrm>
        <a:off x="2599762" y="3121757"/>
        <a:ext cx="97692" cy="97692"/>
      </dsp:txXfrm>
    </dsp:sp>
    <dsp:sp modelId="{3922AB2F-B802-4407-9D2E-054A8743D1F3}">
      <dsp:nvSpPr>
        <dsp:cNvPr id="0" name=""/>
        <dsp:cNvSpPr/>
      </dsp:nvSpPr>
      <dsp:spPr>
        <a:xfrm>
          <a:off x="2969548" y="3692131"/>
          <a:ext cx="1604702" cy="80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JUMPA PERS</a:t>
          </a:r>
          <a:endParaRPr lang="en-US" sz="1500" kern="1200" dirty="0"/>
        </a:p>
      </dsp:txBody>
      <dsp:txXfrm>
        <a:off x="2993048" y="3715631"/>
        <a:ext cx="1557702" cy="755351"/>
      </dsp:txXfrm>
    </dsp:sp>
    <dsp:sp modelId="{87678B7F-1929-4B30-B666-13F7DAD582D9}">
      <dsp:nvSpPr>
        <dsp:cNvPr id="0" name=""/>
        <dsp:cNvSpPr/>
      </dsp:nvSpPr>
      <dsp:spPr>
        <a:xfrm rot="7122">
          <a:off x="4574250" y="4077903"/>
          <a:ext cx="63580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35800" y="16062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4876255" y="4078070"/>
        <a:ext cx="31790" cy="31790"/>
      </dsp:txXfrm>
    </dsp:sp>
    <dsp:sp modelId="{7BC55646-51DD-4400-8B13-B41EC63688BE}">
      <dsp:nvSpPr>
        <dsp:cNvPr id="0" name=""/>
        <dsp:cNvSpPr/>
      </dsp:nvSpPr>
      <dsp:spPr>
        <a:xfrm>
          <a:off x="5210050" y="3693448"/>
          <a:ext cx="1604702" cy="80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FOKUS: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WHAT, WHO, DAN WHY</a:t>
          </a:r>
          <a:endParaRPr lang="en-US" sz="1500" kern="1200" dirty="0"/>
        </a:p>
      </dsp:txBody>
      <dsp:txXfrm>
        <a:off x="5233550" y="3716948"/>
        <a:ext cx="1557702" cy="75535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CE582-7067-48DE-815D-F13B3EF5F282}">
      <dsp:nvSpPr>
        <dsp:cNvPr id="0" name=""/>
        <dsp:cNvSpPr/>
      </dsp:nvSpPr>
      <dsp:spPr>
        <a:xfrm>
          <a:off x="639376" y="1834796"/>
          <a:ext cx="3556247" cy="11310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SOSBUD</a:t>
          </a:r>
          <a:endParaRPr lang="en-US" sz="2400" kern="1200" dirty="0"/>
        </a:p>
      </dsp:txBody>
      <dsp:txXfrm>
        <a:off x="672502" y="1867922"/>
        <a:ext cx="3489995" cy="1064755"/>
      </dsp:txXfrm>
    </dsp:sp>
    <dsp:sp modelId="{2495E480-560F-4C46-8B1A-FE4DD86A6DFD}">
      <dsp:nvSpPr>
        <dsp:cNvPr id="0" name=""/>
        <dsp:cNvSpPr/>
      </dsp:nvSpPr>
      <dsp:spPr>
        <a:xfrm rot="16791948">
          <a:off x="3286190" y="1310240"/>
          <a:ext cx="2194952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2194952" y="8813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>
            <a:solidFill>
              <a:schemeClr val="tx1"/>
            </a:solidFill>
          </a:endParaRPr>
        </a:p>
      </dsp:txBody>
      <dsp:txXfrm>
        <a:off x="4328792" y="1264179"/>
        <a:ext cx="109747" cy="109747"/>
      </dsp:txXfrm>
    </dsp:sp>
    <dsp:sp modelId="{4D61A08A-1EA9-4914-BA6E-4F2D9CDC0C7D}">
      <dsp:nvSpPr>
        <dsp:cNvPr id="0" name=""/>
        <dsp:cNvSpPr/>
      </dsp:nvSpPr>
      <dsp:spPr>
        <a:xfrm>
          <a:off x="4571709" y="2753"/>
          <a:ext cx="940214" cy="470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WHAT</a:t>
          </a:r>
          <a:endParaRPr lang="en-US" sz="1000" kern="1200" dirty="0"/>
        </a:p>
      </dsp:txBody>
      <dsp:txXfrm>
        <a:off x="4585478" y="16522"/>
        <a:ext cx="912676" cy="442569"/>
      </dsp:txXfrm>
    </dsp:sp>
    <dsp:sp modelId="{5972F9B6-9F72-4E7C-AA4A-6A36E2E3B454}">
      <dsp:nvSpPr>
        <dsp:cNvPr id="0" name=""/>
        <dsp:cNvSpPr/>
      </dsp:nvSpPr>
      <dsp:spPr>
        <a:xfrm>
          <a:off x="5511923" y="228993"/>
          <a:ext cx="376085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376085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5690564" y="228405"/>
        <a:ext cx="18804" cy="18804"/>
      </dsp:txXfrm>
    </dsp:sp>
    <dsp:sp modelId="{3F9228DC-D0E9-4126-9B63-5DC214CCCE6D}">
      <dsp:nvSpPr>
        <dsp:cNvPr id="0" name=""/>
        <dsp:cNvSpPr/>
      </dsp:nvSpPr>
      <dsp:spPr>
        <a:xfrm>
          <a:off x="5888009" y="2753"/>
          <a:ext cx="940214" cy="470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TEMA</a:t>
          </a:r>
          <a:endParaRPr lang="en-US" sz="1000" kern="1200" dirty="0"/>
        </a:p>
      </dsp:txBody>
      <dsp:txXfrm>
        <a:off x="5901778" y="16522"/>
        <a:ext cx="912676" cy="442569"/>
      </dsp:txXfrm>
    </dsp:sp>
    <dsp:sp modelId="{577BB8F5-E803-427C-A05A-EAFB02173419}">
      <dsp:nvSpPr>
        <dsp:cNvPr id="0" name=""/>
        <dsp:cNvSpPr/>
      </dsp:nvSpPr>
      <dsp:spPr>
        <a:xfrm rot="17132988">
          <a:off x="3682212" y="1715707"/>
          <a:ext cx="140290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402907" y="8813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4348593" y="1689448"/>
        <a:ext cx="70145" cy="70145"/>
      </dsp:txXfrm>
    </dsp:sp>
    <dsp:sp modelId="{188C7958-BBCE-47C4-A4A0-6951C68CFBE6}">
      <dsp:nvSpPr>
        <dsp:cNvPr id="0" name=""/>
        <dsp:cNvSpPr/>
      </dsp:nvSpPr>
      <dsp:spPr>
        <a:xfrm>
          <a:off x="4571709" y="813688"/>
          <a:ext cx="940214" cy="470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WHO</a:t>
          </a:r>
          <a:endParaRPr lang="en-US" sz="1000" kern="1200" dirty="0"/>
        </a:p>
      </dsp:txBody>
      <dsp:txXfrm>
        <a:off x="4585478" y="827457"/>
        <a:ext cx="912676" cy="442569"/>
      </dsp:txXfrm>
    </dsp:sp>
    <dsp:sp modelId="{5F970417-B34D-47C9-B7FD-E7E9183E494F}">
      <dsp:nvSpPr>
        <dsp:cNvPr id="0" name=""/>
        <dsp:cNvSpPr/>
      </dsp:nvSpPr>
      <dsp:spPr>
        <a:xfrm rot="19457599">
          <a:off x="5468391" y="904772"/>
          <a:ext cx="46315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63150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5688387" y="902007"/>
        <a:ext cx="23157" cy="23157"/>
      </dsp:txXfrm>
    </dsp:sp>
    <dsp:sp modelId="{D9E2DB4A-FA1F-40AF-BF0A-49FB81B3A061}">
      <dsp:nvSpPr>
        <dsp:cNvPr id="0" name=""/>
        <dsp:cNvSpPr/>
      </dsp:nvSpPr>
      <dsp:spPr>
        <a:xfrm>
          <a:off x="5888009" y="543377"/>
          <a:ext cx="940214" cy="470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HUMAN EXAMPLE</a:t>
          </a:r>
          <a:endParaRPr lang="en-US" sz="1000" kern="1200" dirty="0"/>
        </a:p>
      </dsp:txBody>
      <dsp:txXfrm>
        <a:off x="5901778" y="557146"/>
        <a:ext cx="912676" cy="442569"/>
      </dsp:txXfrm>
    </dsp:sp>
    <dsp:sp modelId="{2635DCC7-AB35-434E-ABE0-9EEDA4740FDF}">
      <dsp:nvSpPr>
        <dsp:cNvPr id="0" name=""/>
        <dsp:cNvSpPr/>
      </dsp:nvSpPr>
      <dsp:spPr>
        <a:xfrm rot="2142401">
          <a:off x="5468391" y="1175084"/>
          <a:ext cx="46315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63150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5688387" y="1172319"/>
        <a:ext cx="23157" cy="23157"/>
      </dsp:txXfrm>
    </dsp:sp>
    <dsp:sp modelId="{9E14C875-B7CF-40C2-B2F7-01BFB3727AD5}">
      <dsp:nvSpPr>
        <dsp:cNvPr id="0" name=""/>
        <dsp:cNvSpPr/>
      </dsp:nvSpPr>
      <dsp:spPr>
        <a:xfrm>
          <a:off x="5888009" y="1084000"/>
          <a:ext cx="940214" cy="470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NARASUMBER TERKAIT</a:t>
          </a:r>
          <a:endParaRPr lang="en-US" sz="1000" kern="1200" dirty="0"/>
        </a:p>
      </dsp:txBody>
      <dsp:txXfrm>
        <a:off x="5901778" y="1097769"/>
        <a:ext cx="912676" cy="442569"/>
      </dsp:txXfrm>
    </dsp:sp>
    <dsp:sp modelId="{5D7DD7C8-952B-4BD2-ACDF-AC41EA695935}">
      <dsp:nvSpPr>
        <dsp:cNvPr id="0" name=""/>
        <dsp:cNvSpPr/>
      </dsp:nvSpPr>
      <dsp:spPr>
        <a:xfrm rot="19457599">
          <a:off x="4152091" y="2256330"/>
          <a:ext cx="46315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63150" y="8813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4372087" y="2253565"/>
        <a:ext cx="23157" cy="23157"/>
      </dsp:txXfrm>
    </dsp:sp>
    <dsp:sp modelId="{5564A727-478C-4978-8D4D-F47E142D768B}">
      <dsp:nvSpPr>
        <dsp:cNvPr id="0" name=""/>
        <dsp:cNvSpPr/>
      </dsp:nvSpPr>
      <dsp:spPr>
        <a:xfrm>
          <a:off x="4571709" y="1894934"/>
          <a:ext cx="940214" cy="470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WHERE</a:t>
          </a:r>
          <a:endParaRPr lang="en-US" sz="1000" kern="1200" dirty="0"/>
        </a:p>
      </dsp:txBody>
      <dsp:txXfrm>
        <a:off x="4585478" y="1908703"/>
        <a:ext cx="912676" cy="442569"/>
      </dsp:txXfrm>
    </dsp:sp>
    <dsp:sp modelId="{4290014B-EE04-4542-A2AD-724E82E3091D}">
      <dsp:nvSpPr>
        <dsp:cNvPr id="0" name=""/>
        <dsp:cNvSpPr/>
      </dsp:nvSpPr>
      <dsp:spPr>
        <a:xfrm rot="19457599">
          <a:off x="5468391" y="1986019"/>
          <a:ext cx="46315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63150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5688387" y="1983253"/>
        <a:ext cx="23157" cy="23157"/>
      </dsp:txXfrm>
    </dsp:sp>
    <dsp:sp modelId="{97C8098B-82EF-4A31-8058-0A5098F3A73F}">
      <dsp:nvSpPr>
        <dsp:cNvPr id="0" name=""/>
        <dsp:cNvSpPr/>
      </dsp:nvSpPr>
      <dsp:spPr>
        <a:xfrm>
          <a:off x="5888009" y="1624623"/>
          <a:ext cx="940214" cy="470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LOKASI</a:t>
          </a:r>
          <a:endParaRPr lang="en-US" sz="1000" kern="1200" dirty="0"/>
        </a:p>
      </dsp:txBody>
      <dsp:txXfrm>
        <a:off x="5901778" y="1638392"/>
        <a:ext cx="912676" cy="442569"/>
      </dsp:txXfrm>
    </dsp:sp>
    <dsp:sp modelId="{84CBE967-F1C4-47F1-91A6-7E0A5BD6B47C}">
      <dsp:nvSpPr>
        <dsp:cNvPr id="0" name=""/>
        <dsp:cNvSpPr/>
      </dsp:nvSpPr>
      <dsp:spPr>
        <a:xfrm rot="2142401">
          <a:off x="5468391" y="2256330"/>
          <a:ext cx="46315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63150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5688387" y="2253565"/>
        <a:ext cx="23157" cy="23157"/>
      </dsp:txXfrm>
    </dsp:sp>
    <dsp:sp modelId="{A7C5B833-20AE-483F-AD00-4F7713F91D78}">
      <dsp:nvSpPr>
        <dsp:cNvPr id="0" name=""/>
        <dsp:cNvSpPr/>
      </dsp:nvSpPr>
      <dsp:spPr>
        <a:xfrm>
          <a:off x="5888009" y="2165246"/>
          <a:ext cx="940214" cy="470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LOKASI NARASUMBER TERKAIT</a:t>
          </a:r>
          <a:endParaRPr lang="en-US" sz="1000" kern="1200" dirty="0"/>
        </a:p>
      </dsp:txBody>
      <dsp:txXfrm>
        <a:off x="5901778" y="2179015"/>
        <a:ext cx="912676" cy="442569"/>
      </dsp:txXfrm>
    </dsp:sp>
    <dsp:sp modelId="{22DA3F24-DDD3-4630-AE97-F386EFF41C4D}">
      <dsp:nvSpPr>
        <dsp:cNvPr id="0" name=""/>
        <dsp:cNvSpPr/>
      </dsp:nvSpPr>
      <dsp:spPr>
        <a:xfrm rot="3310531">
          <a:off x="4054381" y="2661798"/>
          <a:ext cx="658569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658569" y="8813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4367202" y="2654147"/>
        <a:ext cx="32928" cy="32928"/>
      </dsp:txXfrm>
    </dsp:sp>
    <dsp:sp modelId="{CB64DEC7-48A4-448F-AF29-D5AC28F8BA87}">
      <dsp:nvSpPr>
        <dsp:cNvPr id="0" name=""/>
        <dsp:cNvSpPr/>
      </dsp:nvSpPr>
      <dsp:spPr>
        <a:xfrm>
          <a:off x="4571709" y="2705869"/>
          <a:ext cx="940214" cy="470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WHEN</a:t>
          </a:r>
          <a:endParaRPr lang="en-US" sz="1000" kern="1200" dirty="0"/>
        </a:p>
      </dsp:txBody>
      <dsp:txXfrm>
        <a:off x="4585478" y="2719638"/>
        <a:ext cx="912676" cy="442569"/>
      </dsp:txXfrm>
    </dsp:sp>
    <dsp:sp modelId="{094BB924-5764-4DCC-BC15-FF1753CDD4A3}">
      <dsp:nvSpPr>
        <dsp:cNvPr id="0" name=""/>
        <dsp:cNvSpPr/>
      </dsp:nvSpPr>
      <dsp:spPr>
        <a:xfrm>
          <a:off x="5511923" y="2932109"/>
          <a:ext cx="376085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376085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5690564" y="2931521"/>
        <a:ext cx="18804" cy="18804"/>
      </dsp:txXfrm>
    </dsp:sp>
    <dsp:sp modelId="{8455F5A3-4B39-45D7-989F-B696C3A6C8E8}">
      <dsp:nvSpPr>
        <dsp:cNvPr id="0" name=""/>
        <dsp:cNvSpPr/>
      </dsp:nvSpPr>
      <dsp:spPr>
        <a:xfrm>
          <a:off x="5888009" y="2705869"/>
          <a:ext cx="940214" cy="470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WAKTU KEJADIAN</a:t>
          </a:r>
          <a:endParaRPr lang="en-US" sz="1000" kern="1200" dirty="0"/>
        </a:p>
      </dsp:txBody>
      <dsp:txXfrm>
        <a:off x="5901778" y="2719638"/>
        <a:ext cx="912676" cy="442569"/>
      </dsp:txXfrm>
    </dsp:sp>
    <dsp:sp modelId="{DF283F16-8900-49F9-AF39-DAA2EC38ABCE}">
      <dsp:nvSpPr>
        <dsp:cNvPr id="0" name=""/>
        <dsp:cNvSpPr/>
      </dsp:nvSpPr>
      <dsp:spPr>
        <a:xfrm rot="4467012">
          <a:off x="3682212" y="3067265"/>
          <a:ext cx="140290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402907" y="8813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4348593" y="3041006"/>
        <a:ext cx="70145" cy="70145"/>
      </dsp:txXfrm>
    </dsp:sp>
    <dsp:sp modelId="{6B286966-24C1-43CF-A3B0-F15176F7C0EB}">
      <dsp:nvSpPr>
        <dsp:cNvPr id="0" name=""/>
        <dsp:cNvSpPr/>
      </dsp:nvSpPr>
      <dsp:spPr>
        <a:xfrm>
          <a:off x="4571709" y="3516804"/>
          <a:ext cx="940214" cy="470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WHY</a:t>
          </a:r>
          <a:endParaRPr lang="en-US" sz="1000" kern="1200" dirty="0"/>
        </a:p>
      </dsp:txBody>
      <dsp:txXfrm>
        <a:off x="4585478" y="3530573"/>
        <a:ext cx="912676" cy="442569"/>
      </dsp:txXfrm>
    </dsp:sp>
    <dsp:sp modelId="{54338CAD-2DB2-4D28-A73A-083E6861943B}">
      <dsp:nvSpPr>
        <dsp:cNvPr id="0" name=""/>
        <dsp:cNvSpPr/>
      </dsp:nvSpPr>
      <dsp:spPr>
        <a:xfrm rot="19457599">
          <a:off x="5468391" y="3607888"/>
          <a:ext cx="46315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63150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5688387" y="3605123"/>
        <a:ext cx="23157" cy="23157"/>
      </dsp:txXfrm>
    </dsp:sp>
    <dsp:sp modelId="{C2574874-8E35-41CE-9CA2-85B4B78B8E47}">
      <dsp:nvSpPr>
        <dsp:cNvPr id="0" name=""/>
        <dsp:cNvSpPr/>
      </dsp:nvSpPr>
      <dsp:spPr>
        <a:xfrm>
          <a:off x="5888009" y="3246492"/>
          <a:ext cx="940214" cy="470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PENYEBAB MASALAH</a:t>
          </a:r>
          <a:endParaRPr lang="en-US" sz="1000" kern="1200" dirty="0"/>
        </a:p>
      </dsp:txBody>
      <dsp:txXfrm>
        <a:off x="5901778" y="3260261"/>
        <a:ext cx="912676" cy="442569"/>
      </dsp:txXfrm>
    </dsp:sp>
    <dsp:sp modelId="{54686296-9B9D-491D-BB16-3BA10ACB69C3}">
      <dsp:nvSpPr>
        <dsp:cNvPr id="0" name=""/>
        <dsp:cNvSpPr/>
      </dsp:nvSpPr>
      <dsp:spPr>
        <a:xfrm rot="2142401">
          <a:off x="5468391" y="3878200"/>
          <a:ext cx="46315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63150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5688387" y="3875434"/>
        <a:ext cx="23157" cy="23157"/>
      </dsp:txXfrm>
    </dsp:sp>
    <dsp:sp modelId="{AD4C4970-24EE-4577-B039-AC2CB9E5AD0D}">
      <dsp:nvSpPr>
        <dsp:cNvPr id="0" name=""/>
        <dsp:cNvSpPr/>
      </dsp:nvSpPr>
      <dsp:spPr>
        <a:xfrm>
          <a:off x="5888009" y="3787115"/>
          <a:ext cx="940214" cy="470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DAMPAK</a:t>
          </a:r>
          <a:endParaRPr lang="en-US" sz="1000" kern="1200" dirty="0"/>
        </a:p>
      </dsp:txBody>
      <dsp:txXfrm>
        <a:off x="5901778" y="3800884"/>
        <a:ext cx="912676" cy="442569"/>
      </dsp:txXfrm>
    </dsp:sp>
    <dsp:sp modelId="{319F4BCA-40A8-42DF-A49A-9C68E59FFA26}">
      <dsp:nvSpPr>
        <dsp:cNvPr id="0" name=""/>
        <dsp:cNvSpPr/>
      </dsp:nvSpPr>
      <dsp:spPr>
        <a:xfrm rot="4808052">
          <a:off x="3286190" y="3472732"/>
          <a:ext cx="2194952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2194952" y="8813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>
            <a:solidFill>
              <a:schemeClr val="tx1"/>
            </a:solidFill>
          </a:endParaRPr>
        </a:p>
      </dsp:txBody>
      <dsp:txXfrm>
        <a:off x="4328792" y="3426672"/>
        <a:ext cx="109747" cy="109747"/>
      </dsp:txXfrm>
    </dsp:sp>
    <dsp:sp modelId="{C0EA45FE-93BF-4569-B81A-D377721F3980}">
      <dsp:nvSpPr>
        <dsp:cNvPr id="0" name=""/>
        <dsp:cNvSpPr/>
      </dsp:nvSpPr>
      <dsp:spPr>
        <a:xfrm>
          <a:off x="4571709" y="4327739"/>
          <a:ext cx="940214" cy="470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HOW</a:t>
          </a:r>
          <a:endParaRPr lang="en-US" sz="1000" kern="1200" dirty="0"/>
        </a:p>
      </dsp:txBody>
      <dsp:txXfrm>
        <a:off x="4585478" y="4341508"/>
        <a:ext cx="912676" cy="442569"/>
      </dsp:txXfrm>
    </dsp:sp>
    <dsp:sp modelId="{580637AD-AA57-4844-9493-AC8FCC257F57}">
      <dsp:nvSpPr>
        <dsp:cNvPr id="0" name=""/>
        <dsp:cNvSpPr/>
      </dsp:nvSpPr>
      <dsp:spPr>
        <a:xfrm>
          <a:off x="5511923" y="4553979"/>
          <a:ext cx="376085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376085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5690564" y="4553390"/>
        <a:ext cx="18804" cy="18804"/>
      </dsp:txXfrm>
    </dsp:sp>
    <dsp:sp modelId="{94A4F2CE-0830-43A4-8D41-F09DF4D9A9E5}">
      <dsp:nvSpPr>
        <dsp:cNvPr id="0" name=""/>
        <dsp:cNvSpPr/>
      </dsp:nvSpPr>
      <dsp:spPr>
        <a:xfrm>
          <a:off x="5888009" y="4327739"/>
          <a:ext cx="940214" cy="470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KRONOLOGI </a:t>
          </a:r>
          <a:endParaRPr lang="en-US" sz="1000" kern="1200" dirty="0"/>
        </a:p>
      </dsp:txBody>
      <dsp:txXfrm>
        <a:off x="5901778" y="4341508"/>
        <a:ext cx="912676" cy="4425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3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94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567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2920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34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0136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13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288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9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18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2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9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3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2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31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43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TV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Sosbud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58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0040"/>
            <a:ext cx="7543800" cy="97536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Kavling</a:t>
            </a:r>
            <a:r>
              <a:rPr lang="en-US" dirty="0" smtClean="0"/>
              <a:t> </a:t>
            </a:r>
            <a:r>
              <a:rPr lang="en-US" dirty="0" err="1" smtClean="0"/>
              <a:t>Sosbud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241215"/>
              </p:ext>
            </p:extLst>
          </p:nvPr>
        </p:nvGraphicFramePr>
        <p:xfrm>
          <a:off x="762000" y="1447800"/>
          <a:ext cx="7543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953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0040"/>
            <a:ext cx="7543800" cy="89916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eportase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627807"/>
              </p:ext>
            </p:extLst>
          </p:nvPr>
        </p:nvGraphicFramePr>
        <p:xfrm>
          <a:off x="762000" y="1295400"/>
          <a:ext cx="7467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159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</a:t>
            </a:r>
            <a:r>
              <a:rPr lang="en-US" dirty="0" err="1" smtClean="0"/>
              <a:t>Perkuliahan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0" y="2378869"/>
            <a:ext cx="7556500" cy="4250531"/>
            <a:chOff x="838200" y="1752600"/>
            <a:chExt cx="7556500" cy="4250531"/>
          </a:xfrm>
        </p:grpSpPr>
        <p:pic>
          <p:nvPicPr>
            <p:cNvPr id="5" name="Picture 2" descr="I:\TITIP\FOTO-FOTO\POTRET\MANUSIA PERAHU\Picture 036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3656" y="1752600"/>
              <a:ext cx="5667375" cy="4250531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D:\FOTO-FOTO\ILUSTRASI DOCS\DOC-16.jpe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168525"/>
              <a:ext cx="2228850" cy="297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5538788" y="1752600"/>
              <a:ext cx="282575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i-FI" sz="1400" dirty="0"/>
                <a:t>memahami </a:t>
              </a:r>
              <a:r>
                <a:rPr lang="fi-FI" sz="1400" dirty="0" smtClean="0"/>
                <a:t>karakteristik indepth reporting untuk media </a:t>
              </a:r>
              <a:r>
                <a:rPr lang="fi-FI" sz="1400" dirty="0"/>
                <a:t>televisi</a:t>
              </a:r>
              <a:endParaRPr lang="en-US" sz="1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538788" y="2819400"/>
              <a:ext cx="282575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i-FI" sz="1200" dirty="0"/>
                <a:t>mengenal ragam indepth reporting untuk media televisi</a:t>
              </a:r>
              <a:endParaRPr lang="en-US" sz="12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567363" y="3886200"/>
              <a:ext cx="2827337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i-FI" sz="1400" dirty="0"/>
                <a:t>memahami rangkaian kegiatan produksi indepth reporting untuk media televisi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562600" y="4953000"/>
              <a:ext cx="2827338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i-FI" sz="1400" dirty="0"/>
                <a:t>mampu memproduksi indepth reporting untuk media televisi</a:t>
              </a:r>
              <a:endParaRPr lang="en-US" sz="1400" dirty="0"/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3276600" y="3325813"/>
              <a:ext cx="1295400" cy="71278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800600" y="2168525"/>
              <a:ext cx="0" cy="32416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768850" y="2168525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800600" y="3252788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800600" y="4333875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800600" y="5400675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3822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5438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ahasan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068212910"/>
              </p:ext>
            </p:extLst>
          </p:nvPr>
        </p:nvGraphicFramePr>
        <p:xfrm>
          <a:off x="457200" y="1371600"/>
          <a:ext cx="8382000" cy="4983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799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543800" cy="1066800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 smtClean="0"/>
              <a:t>Berita</a:t>
            </a:r>
            <a:r>
              <a:rPr lang="en-US" sz="4400" dirty="0" smtClean="0"/>
              <a:t> </a:t>
            </a:r>
            <a:r>
              <a:rPr lang="en-US" sz="4400" dirty="0" err="1"/>
              <a:t>S</a:t>
            </a:r>
            <a:r>
              <a:rPr lang="en-US" sz="4400" dirty="0" err="1" smtClean="0"/>
              <a:t>osbud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438400"/>
            <a:ext cx="7543800" cy="3657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dirty="0" err="1" smtClean="0">
                <a:latin typeface="Vivaldi" pitchFamily="66" charset="0"/>
              </a:rPr>
              <a:t>Reportase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bidang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sosbud</a:t>
            </a:r>
            <a:r>
              <a:rPr lang="en-US" sz="4400" b="1" dirty="0" smtClean="0">
                <a:latin typeface="Vivaldi" pitchFamily="66" charset="0"/>
              </a:rPr>
              <a:t>  </a:t>
            </a:r>
            <a:r>
              <a:rPr lang="en-US" sz="4400" b="1" dirty="0" err="1" smtClean="0">
                <a:latin typeface="Vivaldi" pitchFamily="66" charset="0"/>
              </a:rPr>
              <a:t>merupakan</a:t>
            </a:r>
            <a:r>
              <a:rPr lang="en-US" sz="4400" b="1" dirty="0" smtClean="0">
                <a:latin typeface="Vivaldi" pitchFamily="66" charset="0"/>
              </a:rPr>
              <a:t>  </a:t>
            </a:r>
            <a:r>
              <a:rPr lang="en-US" sz="4400" b="1" dirty="0" err="1" smtClean="0">
                <a:latin typeface="Vivaldi" pitchFamily="66" charset="0"/>
              </a:rPr>
              <a:t>wahana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kedua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bagi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para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jurnalis</a:t>
            </a:r>
            <a:r>
              <a:rPr lang="en-US" sz="4400" b="1" dirty="0" smtClean="0">
                <a:latin typeface="Vivaldi" pitchFamily="66" charset="0"/>
              </a:rPr>
              <a:t>, </a:t>
            </a:r>
            <a:r>
              <a:rPr lang="en-US" sz="4400" b="1" dirty="0" err="1" smtClean="0">
                <a:latin typeface="Vivaldi" pitchFamily="66" charset="0"/>
              </a:rPr>
              <a:t>untuk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mengembangkan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fakta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dan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meningkatkan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kemampuan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menganalisis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atau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mengapresiasi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suatu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masalah</a:t>
            </a:r>
            <a:r>
              <a:rPr lang="en-US" sz="4400" b="1" dirty="0" smtClean="0">
                <a:latin typeface="Vivaldi" pitchFamily="66" charset="0"/>
              </a:rPr>
              <a:t>.</a:t>
            </a:r>
            <a:endParaRPr lang="en-US" sz="4400" b="1" dirty="0">
              <a:latin typeface="Vivald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24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0040"/>
            <a:ext cx="7543800" cy="97536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eportase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519631"/>
              </p:ext>
            </p:extLst>
          </p:nvPr>
        </p:nvGraphicFramePr>
        <p:xfrm>
          <a:off x="762000" y="1371600"/>
          <a:ext cx="75438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242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0040"/>
            <a:ext cx="7543800" cy="105156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eportase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281178"/>
              </p:ext>
            </p:extLst>
          </p:nvPr>
        </p:nvGraphicFramePr>
        <p:xfrm>
          <a:off x="762000" y="1447800"/>
          <a:ext cx="7543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37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543800" cy="990600"/>
          </a:xfrm>
        </p:spPr>
        <p:txBody>
          <a:bodyPr/>
          <a:lstStyle/>
          <a:p>
            <a:pPr algn="ctr"/>
            <a:r>
              <a:rPr lang="en-US" dirty="0" smtClean="0"/>
              <a:t>Quote: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543800" cy="4572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4400" b="1" dirty="0" err="1" smtClean="0">
                <a:latin typeface="Vivaldi" pitchFamily="66" charset="0"/>
              </a:rPr>
              <a:t>Kasus-kasus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sosbud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di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mana</a:t>
            </a:r>
            <a:r>
              <a:rPr lang="en-US" sz="4400" b="1" dirty="0" smtClean="0">
                <a:latin typeface="Vivaldi" pitchFamily="66" charset="0"/>
              </a:rPr>
              <a:t> pun </a:t>
            </a:r>
            <a:r>
              <a:rPr lang="en-US" sz="4400" b="1" dirty="0" err="1" smtClean="0">
                <a:latin typeface="Vivaldi" pitchFamily="66" charset="0"/>
              </a:rPr>
              <a:t>dan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kapan</a:t>
            </a:r>
            <a:r>
              <a:rPr lang="en-US" sz="4400" b="1" dirty="0" smtClean="0">
                <a:latin typeface="Vivaldi" pitchFamily="66" charset="0"/>
              </a:rPr>
              <a:t> pun </a:t>
            </a:r>
            <a:r>
              <a:rPr lang="en-US" sz="4400" b="1" dirty="0" err="1" smtClean="0">
                <a:latin typeface="Vivaldi" pitchFamily="66" charset="0"/>
              </a:rPr>
              <a:t>cenderung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sama</a:t>
            </a:r>
            <a:r>
              <a:rPr lang="en-US" sz="4400" b="1" dirty="0" smtClean="0">
                <a:latin typeface="Vivaldi" pitchFamily="66" charset="0"/>
              </a:rPr>
              <a:t>, yang </a:t>
            </a:r>
            <a:r>
              <a:rPr lang="en-US" sz="4400" b="1" dirty="0" err="1" smtClean="0">
                <a:latin typeface="Vivaldi" pitchFamily="66" charset="0"/>
              </a:rPr>
              <a:t>membedakan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antara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satu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masalah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dan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masalah</a:t>
            </a:r>
            <a:r>
              <a:rPr lang="en-US" sz="4400" b="1" dirty="0" smtClean="0">
                <a:latin typeface="Vivaldi" pitchFamily="66" charset="0"/>
              </a:rPr>
              <a:t> lain </a:t>
            </a:r>
            <a:r>
              <a:rPr lang="en-US" sz="4400" b="1" dirty="0" err="1" smtClean="0">
                <a:latin typeface="Vivaldi" pitchFamily="66" charset="0"/>
              </a:rPr>
              <a:t>adalah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Vivaldi" pitchFamily="66" charset="0"/>
              </a:rPr>
              <a:t>dimensi</a:t>
            </a:r>
            <a:r>
              <a:rPr lang="en-US" sz="4400" b="1" i="1" dirty="0" smtClean="0">
                <a:solidFill>
                  <a:srgbClr val="C00000"/>
                </a:solidFill>
                <a:latin typeface="Vivaldi" pitchFamily="66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Vivaldi" pitchFamily="66" charset="0"/>
              </a:rPr>
              <a:t>dari</a:t>
            </a:r>
            <a:r>
              <a:rPr lang="en-US" sz="4400" b="1" i="1" dirty="0" smtClean="0">
                <a:solidFill>
                  <a:srgbClr val="C00000"/>
                </a:solidFill>
                <a:latin typeface="Vivaldi" pitchFamily="66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Vivaldi" pitchFamily="66" charset="0"/>
              </a:rPr>
              <a:t>masing-masing</a:t>
            </a:r>
            <a:r>
              <a:rPr lang="en-US" sz="4400" b="1" i="1" dirty="0" smtClean="0">
                <a:solidFill>
                  <a:srgbClr val="C00000"/>
                </a:solidFill>
                <a:latin typeface="Vivaldi" pitchFamily="66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Vivaldi" pitchFamily="66" charset="0"/>
              </a:rPr>
              <a:t>unsur</a:t>
            </a:r>
            <a:r>
              <a:rPr lang="en-US" sz="4400" b="1" i="1" dirty="0" smtClean="0">
                <a:solidFill>
                  <a:srgbClr val="C00000"/>
                </a:solidFill>
                <a:latin typeface="Vivaldi" pitchFamily="66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Vivaldi" pitchFamily="66" charset="0"/>
              </a:rPr>
              <a:t>dalam</a:t>
            </a:r>
            <a:r>
              <a:rPr lang="en-US" sz="4400" b="1" i="1" dirty="0" smtClean="0">
                <a:solidFill>
                  <a:srgbClr val="C00000"/>
                </a:solidFill>
                <a:latin typeface="Vivaldi" pitchFamily="66" charset="0"/>
              </a:rPr>
              <a:t> f </a:t>
            </a:r>
            <a:r>
              <a:rPr lang="en-US" sz="4400" b="1" i="1" dirty="0" err="1" smtClean="0">
                <a:solidFill>
                  <a:srgbClr val="C00000"/>
                </a:solidFill>
                <a:latin typeface="Vivaldi" pitchFamily="66" charset="0"/>
              </a:rPr>
              <a:t>okus</a:t>
            </a:r>
            <a:r>
              <a:rPr lang="en-US" sz="4400" b="1" i="1" dirty="0" smtClean="0">
                <a:solidFill>
                  <a:srgbClr val="C00000"/>
                </a:solidFill>
                <a:latin typeface="Vivaldi" pitchFamily="66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Vivaldi" pitchFamily="66" charset="0"/>
              </a:rPr>
              <a:t>peliputan</a:t>
            </a:r>
            <a:r>
              <a:rPr lang="en-US" sz="4400" b="1" dirty="0" smtClean="0">
                <a:latin typeface="Vivaldi" pitchFamily="66" charset="0"/>
              </a:rPr>
              <a:t>. Hal </a:t>
            </a:r>
            <a:r>
              <a:rPr lang="en-US" sz="4400" b="1" dirty="0" err="1" smtClean="0">
                <a:latin typeface="Vivaldi" pitchFamily="66" charset="0"/>
              </a:rPr>
              <a:t>itulah</a:t>
            </a:r>
            <a:r>
              <a:rPr lang="en-US" sz="4400" b="1" dirty="0" smtClean="0">
                <a:latin typeface="Vivaldi" pitchFamily="66" charset="0"/>
              </a:rPr>
              <a:t> yang </a:t>
            </a:r>
            <a:r>
              <a:rPr lang="en-US" sz="4400" b="1" dirty="0" err="1" smtClean="0">
                <a:latin typeface="Vivaldi" pitchFamily="66" charset="0"/>
              </a:rPr>
              <a:t>membuat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fakta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sebuah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masalah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memiliki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nilai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berita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lebih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tinggi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dibandingkan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masalah</a:t>
            </a:r>
            <a:r>
              <a:rPr lang="en-US" sz="4400" b="1" dirty="0" smtClean="0">
                <a:latin typeface="Vivaldi" pitchFamily="66" charset="0"/>
              </a:rPr>
              <a:t> lain.</a:t>
            </a:r>
            <a:endParaRPr lang="en-US" sz="4400" b="1" dirty="0">
              <a:latin typeface="Vivald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02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543800" cy="990600"/>
          </a:xfrm>
        </p:spPr>
        <p:txBody>
          <a:bodyPr/>
          <a:lstStyle/>
          <a:p>
            <a:pPr algn="ctr"/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eportase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980451"/>
              </p:ext>
            </p:extLst>
          </p:nvPr>
        </p:nvGraphicFramePr>
        <p:xfrm>
          <a:off x="762000" y="1524000"/>
          <a:ext cx="7543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407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5438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eportase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131491"/>
              </p:ext>
            </p:extLst>
          </p:nvPr>
        </p:nvGraphicFramePr>
        <p:xfrm>
          <a:off x="762000" y="1447800"/>
          <a:ext cx="7543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236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109</TotalTime>
  <Words>244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Century Gothic</vt:lpstr>
      <vt:lpstr>Vivaldi</vt:lpstr>
      <vt:lpstr>Wingdings 3</vt:lpstr>
      <vt:lpstr>Slice</vt:lpstr>
      <vt:lpstr>Produksi Berita TV Bidang Sosbud</vt:lpstr>
      <vt:lpstr>Target Perkuliahan</vt:lpstr>
      <vt:lpstr>Pokok Bahasan</vt:lpstr>
      <vt:lpstr>Berita Sosbud</vt:lpstr>
      <vt:lpstr>Ragam Reportase</vt:lpstr>
      <vt:lpstr>Fokus Reportase</vt:lpstr>
      <vt:lpstr>Quote:</vt:lpstr>
      <vt:lpstr>Desain Reportase</vt:lpstr>
      <vt:lpstr>Lokasi Reportase </vt:lpstr>
      <vt:lpstr>Kavling Sosbud</vt:lpstr>
      <vt:lpstr>Fokus Reportase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 Perkuliahan</dc:title>
  <dc:creator>user</dc:creator>
  <cp:lastModifiedBy>Danis</cp:lastModifiedBy>
  <cp:revision>19</cp:revision>
  <dcterms:created xsi:type="dcterms:W3CDTF">2017-01-10T03:58:58Z</dcterms:created>
  <dcterms:modified xsi:type="dcterms:W3CDTF">2019-03-04T16:25:31Z</dcterms:modified>
</cp:coreProperties>
</file>