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65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908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3375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910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3586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2146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9049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9699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609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938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56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636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751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042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420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117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730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1ABAAE1-DE95-4D9F-ACE1-E6E08A1934E3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C2320B2-043F-4995-9F6D-6347E3EEA2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310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7856" y="820550"/>
            <a:ext cx="8001000" cy="2971801"/>
          </a:xfrm>
        </p:spPr>
        <p:txBody>
          <a:bodyPr/>
          <a:lstStyle/>
          <a:p>
            <a:pPr algn="ctr"/>
            <a:r>
              <a:rPr lang="id-ID" dirty="0" smtClean="0"/>
              <a:t>TEKNIK WAWANCARA HARD NEWS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14224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6472" y="510253"/>
            <a:ext cx="9766479" cy="583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Wish List :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Adalah guide/ pedoman yang disiapkan seorang reporter untuk meliput. Wish list terdiri dari uraian :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latar belakang masalah yang ingin diangkat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topik &amp; angle yg akan diangkat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narasumber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pointers/ pertanyaan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statement/ sound bite yg diperlukan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rencana visual &amp; equipments khusus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human example/ profil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Dokumentasi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Grafik</a:t>
            </a: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991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8292" y="1186251"/>
            <a:ext cx="9199809" cy="3990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Riset Laporan Investigasi TV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Riset laporan investigasi dimulai dengan merekam segala kejadian kecil &amp; bukti-bukti sederhana, informasi polisi, dokumen yg berhubungan, internet, hingga wawancara mendalam, yg terus menerus dikumpulkan &amp; dikembangkan.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Reporter Investigasi harus mengembangkan network &amp; memiliki akses yg mudah ke kantor pemerintah, pengadilan, polisi dan penjara</a:t>
            </a:r>
            <a:endParaRPr lang="id-ID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08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8591" y="436904"/>
            <a:ext cx="10217240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Pengambilan Gambar Investigasi TV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Untuk laporan investigasi TV gambar/ visual merupakan keharusan/ faktor penting.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Biasanya pengambilan gambar dilakukan secara tersembunyi atau dengan penyamaran (under cover)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Menggunakan equipment khusus (hidden/candid camera, sound recorder)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Tidak memerlukan standard dan tipe shot tertentu dalam pengambilan gambar kamera tersembunyi</a:t>
            </a:r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177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3644" y="807124"/>
            <a:ext cx="9594759" cy="5119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Teknik Wawancara Investigasi TV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Teknik wawancara investigasi bermacam-macam, tergantung mudah dan sulitnya narasumber diwawancara. Tidak selamanya harus under cover.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Lakukan wawancara orang-orang yg terlibat, maupun tidak terlibat langsung/ dekat dengan subyek, dgn cara berbeda-beda (siap mental akan menghadapi kendala hukum dan kode etik).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Pastikan tetap mendapatkan informasi yg dibutuhkan tanpa membuat reaksi narasumber untuk menolak atau takut. Tetap &amp; teruslah camera merekam.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Lakukan verifikasi dan konfirmasi</a:t>
            </a: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821" y="818819"/>
            <a:ext cx="11153105" cy="5229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Pointers Wawancara Investigasi TV 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Receive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Tanya dengan pertanyaan terbuka. Jangan menginterupsi, lebih baik menerima banyak informasi.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Relieve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Tanggap &amp; cepat paham untuk mengganti pokok pertanyaan apabila ada reaksi penolakan dari narasumber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Reflect</a:t>
            </a: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Biarkan narasumber melihat persoalan, bukan kita yg menginterpretasikan. Karena itu sampaikan apa yg dikatakan narasumber secara apa adanya dan rinci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Regress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Tanyakan aspek “apa sebelumnya” tidak sekedar “apa selanjunya”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Reconstruct</a:t>
            </a: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Kembali pada gambaran yg terjadi di lapangan, bukan hanya apa yg dipikirkan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350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797" y="1229494"/>
            <a:ext cx="958188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Kumpulkan, catat dan rekam segala perkembangan yg berkaitan dengan masalah dan tentukan yg menjadi penekanan penting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Review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Cek kembali fakta-fakta dan kutipan dari narsumber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Resolve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 terjadi kesalah-pahaman atau ketidak-konsistenan jawaban cepat diverifikasi dan peroleh jawaban yg sebenarnya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56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Retire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Beri narasumber kesempatan untuk menambah/ melengkapi jawaban jika masih perlu. Katakan akan mengontak untuk konfirmasi &amp; verifikasi bila ada hal yg belum jelas. Catat hal-hal penting</a:t>
            </a: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19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8344" y="778077"/>
            <a:ext cx="89765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Check List Investigasi TV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Pastikan interview untuk mengungkap hal-hal dibalik fakta (hal sesungguhnya penyebab peristiwa)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Orientasi tentang subyek &amp; pengambilan gambar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Pointers seputar subyek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Mengetahui latar belakang informasi tentang narasumber.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Sesuaikan wawancara dengan wish list/ treatment yg dibuat, lengkapi kebutuhan gambarnya, bicarakan dgn cameraman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Lengkapi equipments khusus untuk investigasi &amp; penyamaran (hidden camera, sound recorder)</a:t>
            </a: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203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611" y="1193491"/>
            <a:ext cx="10831131" cy="4716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Etika Reporter Investigasi TV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Memiliki integritas pribadi, jujur &amp; beretika dalam melakukan investigasi, tidak mencuri informasi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Menjaga kenetralan, adil dalam membuat news judgement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Memiliki tanggung jawab sosial, independen &amp; tidak menjadi partisan atau untuk keuntungan pribadi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Dilarang menyalahgunakan pengaruh &amp; hak-hak istimewa sebagai wartawan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Dilarang dengan sengaja melakukan manipulasi gambar &amp; informasi, semata hanya untuk menampilkan berita sensasional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Melindungi identitas dan keamanan narasumber saksi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Jika dari hasil verifikasi terjadi kesalahan perspektif atau fakta, segera harus melakukan koreksi</a:t>
            </a: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8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532" y="929768"/>
            <a:ext cx="10483403" cy="466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Riset/latar belakang informasi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mewawancarai adalah sebuah seni mendapatkan informasi, untuk mendapatkan pemahaman yang lebih luas tentang kebenaran, dengan cara/ jenis yg beragam. 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aturan pertama mewawancarai adalah : “</a:t>
            </a:r>
            <a:r>
              <a:rPr lang="id-ID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mengetahui siapa yang diwawancara &amp; mengapa diwawancara”.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tetapkan apa yg ingin diharapkan dari wawancara</a:t>
            </a:r>
            <a:endParaRPr lang="id-ID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400" dirty="0"/>
              <a:t>Ø </a:t>
            </a: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Langkah selanjutnya melakukan riset, sampai sedalam apa riset, disesuaikan dengan tujuan &amp; jenis wawancara.</a:t>
            </a:r>
          </a:p>
          <a:p>
            <a:pPr>
              <a:spcAft>
                <a:spcPts val="800"/>
              </a:spcAft>
            </a:pPr>
            <a:endParaRPr lang="id-ID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11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3792" y="334014"/>
            <a:ext cx="11110174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Pointers &amp; Check List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Pointers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Pointers adalah point-point mengenai subyek yang akan dikembangkan dalam wawancara.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Point-point ini adalah ide-ide umum yang terjadi di lapangan untuk dibahas, namun masih dalam lingkup/ fokus interview.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Lebih baik menyiapkan pointers dari pada daftar pertanyaan yang terinci, agar jalannya wawancara berlangsung alamiah, spontan, tidak kaku. (kecuali ada pertanyaan yg sensitif/ berbahaya ditulis dg ringkas)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Dalam membuat pertanyaan harus pertanyaan terbuka, bukan pertanyaan yang jawabannya ya atau tidak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Susun pertanyaan dari yang mudah/ netral ke pertanyaan yg sulit/ antagonis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Buat pertanyaan yg jelas dan tidak menimbulkan salah interpretasi/ bermakna ganda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Pertanyaan harus fokus dan menjawab pertanyaan bagaimana &amp; mengapa</a:t>
            </a: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165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9852" y="721218"/>
            <a:ext cx="10740981" cy="6319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Jangan menanyakan pertanyaan yg mudah diprediksi, karena narasumber akan memberikan jawaban yg mudah diprediksi pula (mis. Bagaimana perasaan anda, dst)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Gunakan bahasa yang lazim/ terjemahkan istilah asing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Tanyakan pertanyaan yg relevan ditanyakan kepada narasumber (sesuai dengan keahliannya)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Tanyakan pertanyaan yg kita tau jawabannya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Tanyakan pertanyaan lanjutan untuk mengklarifikasi,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Chek kembali bila menggunakan data statistik serta tanggal-tanggal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Tanyakan contoh-contoh sebagai penjelasan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Buat pertanyaan yg logis dari segi penggalan waktu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Jangan pernah mengikuti permintaan narasumber untuk memberikan pertanyaan/ pointers sebelum wawancara dimulai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Tx/>
              <a:buChar char="-"/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Jangan melakukan latihan wawancara sebelum wawancara resmi dimulai</a:t>
            </a:r>
          </a:p>
          <a:p>
            <a:r>
              <a:rPr lang="id-ID" sz="2000" dirty="0"/>
              <a:t>- </a:t>
            </a:r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Dengan pertimbangan etika, pastikan ada kesepahaman dengan narasumber mengenai pertanyaan yg tidak boleh muncul.</a:t>
            </a:r>
          </a:p>
          <a:p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342900" indent="-342900">
              <a:spcAft>
                <a:spcPts val="800"/>
              </a:spcAft>
              <a:buFontTx/>
              <a:buChar char="-"/>
            </a:pP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8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2" y="959257"/>
            <a:ext cx="1099855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Check List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Persiapan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Pastikan secara spesifik informasi yg diperlukan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Riset tentang subyek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Siapkan pertanyaan umum seputar subyek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Mengetahui latar belakang informasi yg relevan tentang narasumber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Mengetahui keahlian narasumber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Siapkan waktu &amp; tempat wawancara yg netral &amp; nyaman,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Sesuaikan wawancara dengan kebutuhan berita &amp; sudah dibicarakan dengan cameraman</a:t>
            </a:r>
            <a:endParaRPr lang="id-ID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6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003" y="795782"/>
            <a:ext cx="11384924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Wish List &amp; Treatment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Ø </a:t>
            </a:r>
            <a:r>
              <a:rPr lang="id-ID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Wish List :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 guide/ pedoman yang disiapkan seorang reporter untuk meliput. Wish list terdiri dari uraian :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latar belakang masalah yang ingin diangkat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topik &amp; angle yg akan diangkat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narasumber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pointers/ pertanyaan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statement/ sound bite yg diperlukan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rencana visual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human example/ profil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vox pop (bila diperlukan)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Dokumentasi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Grafik</a:t>
            </a:r>
            <a:endParaRPr lang="id-ID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4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871958"/>
            <a:ext cx="1153517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Ø </a:t>
            </a:r>
            <a:r>
              <a:rPr lang="id-ID" b="1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guide/ pedoman reporter untuk meliput &amp; memproduksi paket features/dokumenter, terdiri dari :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resume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shooting script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scene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story board (sequential shot by shot) 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narasumber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pointers/ pertanyaan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sound bite/ sync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cutaway/insert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video clip/ dokumen</a:t>
            </a:r>
            <a:endParaRPr lang="id-ID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dirty="0" smtClean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grafik</a:t>
            </a:r>
            <a:endParaRPr lang="id-ID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953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3594" y="763222"/>
            <a:ext cx="849147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b="1" dirty="0">
                <a:latin typeface="Arial" panose="020B0604020202020204" pitchFamily="34" charset="0"/>
                <a:cs typeface="Arial" panose="020B0604020202020204" pitchFamily="34" charset="0"/>
              </a:rPr>
              <a:t>Laporan Investigasi TV</a:t>
            </a:r>
            <a:endParaRPr lang="id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Ø Paket Laporan Investigasi TV, adalah laporan penyelidikan yg disajikan secara audio visual.</a:t>
            </a: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Ø Dasar laporan Investigasi adalah “</a:t>
            </a:r>
            <a:r>
              <a:rPr lang="id-ID" sz="2000" b="1" dirty="0">
                <a:latin typeface="Arial" panose="020B0604020202020204" pitchFamily="34" charset="0"/>
                <a:cs typeface="Arial" panose="020B0604020202020204" pitchFamily="34" charset="0"/>
              </a:rPr>
              <a:t>The Hidden Areas</a:t>
            </a:r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” yg diungkapkan. Disajikan dengan sequence gambar yg lengkap, berurutan dan bercerita atau mengandung makna, biasanya diambil dengan cara tersembunyi atau direkonstruksi/ re-enactment berdasarkan berita acara polisi</a:t>
            </a: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Ø Laporan Investigasi mengandung unsur : </a:t>
            </a:r>
            <a:r>
              <a:rPr lang="id-ID" sz="2000" b="1" dirty="0">
                <a:latin typeface="Arial" panose="020B0604020202020204" pitchFamily="34" charset="0"/>
                <a:cs typeface="Arial" panose="020B0604020202020204" pitchFamily="34" charset="0"/>
              </a:rPr>
              <a:t>novelty, surprise, originality, actually different.</a:t>
            </a:r>
            <a:endParaRPr lang="id-ID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Ø Laporan investigasi biasanya mengangkat masalah politik, korupsi/ kriminal dalam pelayanan umum,penyelundupan, hukum &amp; pengadilan &amp; masalah-masalah sosial</a:t>
            </a:r>
          </a:p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737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1026" y="1366775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Tahapan Laporan Investigasi TV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Riset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Shooting di Lapangan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Verifikasi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Konfirmasi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id-ID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60"/>
              </a:lnSpc>
              <a:spcAft>
                <a:spcPts val="800"/>
              </a:spcAft>
            </a:pPr>
            <a:r>
              <a:rPr lang="id-ID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Ø Pembuatan laporan</a:t>
            </a:r>
            <a:endParaRPr lang="id-ID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1106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</TotalTime>
  <Words>176</Words>
  <Application>Microsoft Office PowerPoint</Application>
  <PresentationFormat>Widescreen</PresentationFormat>
  <Paragraphs>201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Verdana</vt:lpstr>
      <vt:lpstr>Wingdings</vt:lpstr>
      <vt:lpstr>Wingdings 3</vt:lpstr>
      <vt:lpstr>Slice</vt:lpstr>
      <vt:lpstr>TEKNIK WAWANCARA HARD NEWS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WAWANCARA HARD NEWS</dc:title>
  <dc:creator>Danis</dc:creator>
  <cp:lastModifiedBy>Danis</cp:lastModifiedBy>
  <cp:revision>8</cp:revision>
  <dcterms:created xsi:type="dcterms:W3CDTF">2019-02-12T16:46:49Z</dcterms:created>
  <dcterms:modified xsi:type="dcterms:W3CDTF">2019-02-12T17:29:37Z</dcterms:modified>
</cp:coreProperties>
</file>