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9" d="100"/>
          <a:sy n="79" d="100"/>
        </p:scale>
        <p:origin x="65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3B711-B5BF-479B-A25E-4650B1AD4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26F1F-485B-4FE6-A38F-3AAB90B4D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7817C-7065-4ED2-8E6C-EFE6AE71A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1B1AC-73F7-4502-BF25-FA2B3E9C6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D58CE-3A09-49FC-A955-9ED5284E4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2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9A4A6-A798-48AB-93E9-97C5DBAB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9B223-0E19-40BD-A668-8CE046012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8AE23-5003-4E78-AA31-44B6AB78A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3ADBA-D1FF-40D7-801F-B5D172CF3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B2018-2873-4D0C-8892-5CBC4E121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22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EF8ED6-FD7B-45DF-9BDA-391004B91F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B1D8A6-E6D5-4AC3-BB8E-3057D992C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8C4DC-6370-4A09-AF7B-3AEB2FD04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B46E1-D131-4CC1-834D-7684F1E70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AACEF-D512-40B4-9034-8A677C03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B60C3-1D45-47F4-8D1A-15CAFC0FF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FCC24-1E27-4295-B8CC-EBF604A66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43CCA-BFB5-4D0B-8A7A-37AEF3528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CD3ED-551A-480F-8C69-3267FA4A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71D6F-92B8-44F7-AC17-97C71C5AD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9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8BFC4-812F-471B-8951-8828617C1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28E35-B4E7-4D7A-A3AD-CD23E3E07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4069C-C243-44BC-8C05-10760588C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F6DF2-C244-4D0F-A18F-0481AC237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A26A0-61EA-498D-B930-31B5C7F42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0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7418C-4711-49F2-A977-E6B4BC76F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A5CF3-4EDF-4AF9-8B78-53542117E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D0626-6160-492B-BAFF-C230A6605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8F492-BE52-4DDC-9715-D1EBA80A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D729F-6683-4A31-B12E-FFF7BB265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5072E-3222-495D-9AD8-1B2915DB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4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C140C-B0A0-425A-B187-25070878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6810B-E89D-406A-ACF9-C79A171F0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13335-2926-45A9-8742-0D6A260AF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48B51-550E-4701-AB22-435D7104B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72C3C-8D27-450A-ACD3-9B783B816B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ACEF32-858A-4A1C-9C52-6459E9A5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1B17FA-68D9-40B5-9306-4B673994B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788E4C-1A7B-442D-A907-2CAADB34C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14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7E121-7919-4887-8D05-F6B8404A0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398985-2F0D-4083-BFEB-0A6131227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065537-7F5B-4465-B349-94836ACFD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C0B16-E1CE-435A-BA20-DED7780E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7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9FF2E5-E68B-417B-8D89-078209EFB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A76C1D-66A2-4229-BEA5-1B6ECA1CC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E3146-CBF1-4D76-8FC0-EE15273FC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3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35523-ABD1-4042-AEC0-8F917BB38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29C62-B106-4B37-AD15-A0E87CF08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9C1845-FFCC-4C5B-9C7E-22E884403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2EF14-BC10-4F88-9F9F-F71B36D9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E0A40-8924-44B7-93D9-87C197E7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86ABB-2CA5-4B14-8F8A-B21297DD6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32375-1E01-498C-9642-56A107FB7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BF76C-D89F-4F18-8FCF-C824DE00E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8B5D8-09C7-4E4D-B568-AFD5B32AF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3E2DC-B94E-4C9A-BCA3-47CE06E17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90A9C-CA53-4341-9F5A-6A7F244A6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FC653-24B7-4035-80BE-BDF6B81F6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1499F5-5222-476B-A327-297E232DB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BA2BE-BF15-4C72-B824-247A94AF4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771AA-31AB-4F7A-B1DC-D7B326C73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00A5C-79A2-4159-86D4-899DB908A1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BD2A3-0577-4783-9459-CC8CC0561B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69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C0604-DC17-43A6-9710-AE0BC91270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Pertemuan</a:t>
            </a:r>
            <a:r>
              <a:rPr lang="en-US"/>
              <a:t> 13-14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8D401C-14F9-4244-8530-3E00421E58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Asistensi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Akhir</a:t>
            </a:r>
          </a:p>
        </p:txBody>
      </p:sp>
    </p:spTree>
    <p:extLst>
      <p:ext uri="{BB962C8B-B14F-4D97-AF65-F5344CB8AC3E}">
        <p14:creationId xmlns:p14="http://schemas.microsoft.com/office/powerpoint/2010/main" val="2909138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Pertemuan 13-14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9</dc:title>
  <dc:creator>DELL</dc:creator>
  <cp:lastModifiedBy>DELL</cp:lastModifiedBy>
  <cp:revision>3</cp:revision>
  <dcterms:created xsi:type="dcterms:W3CDTF">2020-05-18T14:04:55Z</dcterms:created>
  <dcterms:modified xsi:type="dcterms:W3CDTF">2020-05-18T14:07:38Z</dcterms:modified>
</cp:coreProperties>
</file>