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311" r:id="rId3"/>
    <p:sldId id="309" r:id="rId4"/>
    <p:sldId id="289" r:id="rId5"/>
    <p:sldId id="297" r:id="rId6"/>
    <p:sldId id="299" r:id="rId7"/>
    <p:sldId id="300" r:id="rId8"/>
    <p:sldId id="301" r:id="rId9"/>
    <p:sldId id="302" r:id="rId10"/>
    <p:sldId id="303" r:id="rId11"/>
    <p:sldId id="305" r:id="rId12"/>
    <p:sldId id="304" r:id="rId13"/>
    <p:sldId id="307" r:id="rId14"/>
    <p:sldId id="308" r:id="rId15"/>
    <p:sldId id="298" r:id="rId16"/>
    <p:sldId id="312" r:id="rId17"/>
    <p:sldId id="31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43"/>
    <p:restoredTop sz="93750"/>
  </p:normalViewPr>
  <p:slideViewPr>
    <p:cSldViewPr snapToGrid="0" snapToObjects="1">
      <p:cViewPr varScale="1">
        <p:scale>
          <a:sx n="79" d="100"/>
          <a:sy n="79" d="100"/>
        </p:scale>
        <p:origin x="108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1D199E-8398-4848-BAB0-99477E75DA6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F26F9A-20E0-4E5B-8DEC-AFCA55762447}">
      <dgm:prSet phldrT="[Text]"/>
      <dgm:spPr/>
      <dgm:t>
        <a:bodyPr/>
        <a:lstStyle/>
        <a:p>
          <a:r>
            <a:rPr lang="en-US" dirty="0" err="1"/>
            <a:t>Penggunaan</a:t>
          </a:r>
          <a:endParaRPr lang="en-US" dirty="0"/>
        </a:p>
      </dgm:t>
    </dgm:pt>
    <dgm:pt modelId="{905FA197-BF91-4E44-9458-E9955AC272E4}" type="parTrans" cxnId="{BC7C8A3B-6323-492D-931B-AC157B074AD8}">
      <dgm:prSet/>
      <dgm:spPr/>
      <dgm:t>
        <a:bodyPr/>
        <a:lstStyle/>
        <a:p>
          <a:endParaRPr lang="en-US"/>
        </a:p>
      </dgm:t>
    </dgm:pt>
    <dgm:pt modelId="{C1343E63-9460-426C-8B67-96AE46728A2D}" type="sibTrans" cxnId="{BC7C8A3B-6323-492D-931B-AC157B074AD8}">
      <dgm:prSet/>
      <dgm:spPr/>
      <dgm:t>
        <a:bodyPr/>
        <a:lstStyle/>
        <a:p>
          <a:endParaRPr lang="en-US"/>
        </a:p>
      </dgm:t>
    </dgm:pt>
    <dgm:pt modelId="{C3E917CE-4D97-4691-A311-80AA14FC349A}">
      <dgm:prSet phldrT="[Text]"/>
      <dgm:spPr/>
      <dgm:t>
        <a:bodyPr/>
        <a:lstStyle/>
        <a:p>
          <a:r>
            <a:rPr lang="en-US" dirty="0"/>
            <a:t>Media </a:t>
          </a:r>
          <a:r>
            <a:rPr lang="en-US" dirty="0" err="1"/>
            <a:t>promosi</a:t>
          </a:r>
          <a:endParaRPr lang="en-US" dirty="0"/>
        </a:p>
      </dgm:t>
    </dgm:pt>
    <dgm:pt modelId="{CD287045-FD3C-43A8-BD54-C21D6E54322E}" type="parTrans" cxnId="{21A553C1-FBA7-4C3B-8B28-6470FBADC80F}">
      <dgm:prSet/>
      <dgm:spPr/>
      <dgm:t>
        <a:bodyPr/>
        <a:lstStyle/>
        <a:p>
          <a:endParaRPr lang="en-US"/>
        </a:p>
      </dgm:t>
    </dgm:pt>
    <dgm:pt modelId="{22C212D5-CF60-435D-BE34-344D26235158}" type="sibTrans" cxnId="{21A553C1-FBA7-4C3B-8B28-6470FBADC80F}">
      <dgm:prSet/>
      <dgm:spPr/>
      <dgm:t>
        <a:bodyPr/>
        <a:lstStyle/>
        <a:p>
          <a:endParaRPr lang="en-US"/>
        </a:p>
      </dgm:t>
    </dgm:pt>
    <dgm:pt modelId="{E15B0078-FAF1-4D23-986E-7B9AABE0B702}">
      <dgm:prSet phldrT="[Text]"/>
      <dgm:spPr/>
      <dgm:t>
        <a:bodyPr/>
        <a:lstStyle/>
        <a:p>
          <a:r>
            <a:rPr lang="en-US" dirty="0" err="1"/>
            <a:t>Socmed</a:t>
          </a:r>
          <a:r>
            <a:rPr lang="en-US" dirty="0"/>
            <a:t> activity</a:t>
          </a:r>
        </a:p>
      </dgm:t>
    </dgm:pt>
    <dgm:pt modelId="{369AD0A3-CA3D-4CA8-8D94-A4B4BC5BE9E9}" type="parTrans" cxnId="{BDD81B6E-DC00-4516-9842-F5416744C222}">
      <dgm:prSet/>
      <dgm:spPr/>
      <dgm:t>
        <a:bodyPr/>
        <a:lstStyle/>
        <a:p>
          <a:endParaRPr lang="en-US"/>
        </a:p>
      </dgm:t>
    </dgm:pt>
    <dgm:pt modelId="{30E67C38-25FD-4808-9D18-A9498F6B507F}" type="sibTrans" cxnId="{BDD81B6E-DC00-4516-9842-F5416744C222}">
      <dgm:prSet/>
      <dgm:spPr/>
      <dgm:t>
        <a:bodyPr/>
        <a:lstStyle/>
        <a:p>
          <a:endParaRPr lang="en-US"/>
        </a:p>
      </dgm:t>
    </dgm:pt>
    <dgm:pt modelId="{CD805292-6ABA-4C5E-8D9B-DF13749E5C2B}">
      <dgm:prSet phldrT="[Text]"/>
      <dgm:spPr/>
      <dgm:t>
        <a:bodyPr/>
        <a:lstStyle/>
        <a:p>
          <a:r>
            <a:rPr lang="en-US" dirty="0" err="1"/>
            <a:t>Penentuan</a:t>
          </a:r>
          <a:r>
            <a:rPr lang="en-US" dirty="0"/>
            <a:t> Objective</a:t>
          </a:r>
        </a:p>
      </dgm:t>
    </dgm:pt>
    <dgm:pt modelId="{141C9E59-7EED-4321-9F39-D30D9F9E47B3}" type="parTrans" cxnId="{67392423-A57F-4D7A-B3E7-462CB1A5524E}">
      <dgm:prSet/>
      <dgm:spPr/>
      <dgm:t>
        <a:bodyPr/>
        <a:lstStyle/>
        <a:p>
          <a:endParaRPr lang="en-US"/>
        </a:p>
      </dgm:t>
    </dgm:pt>
    <dgm:pt modelId="{35E10D9F-B91F-4FB2-A802-9C7E0F4ADD7A}" type="sibTrans" cxnId="{67392423-A57F-4D7A-B3E7-462CB1A5524E}">
      <dgm:prSet/>
      <dgm:spPr/>
      <dgm:t>
        <a:bodyPr/>
        <a:lstStyle/>
        <a:p>
          <a:endParaRPr lang="en-US"/>
        </a:p>
      </dgm:t>
    </dgm:pt>
    <dgm:pt modelId="{E8883F4E-356C-4287-8D0B-A3659D8A45E2}">
      <dgm:prSet phldrT="[Text]"/>
      <dgm:spPr/>
      <dgm:t>
        <a:bodyPr/>
        <a:lstStyle/>
        <a:p>
          <a:r>
            <a:rPr lang="en-US" dirty="0"/>
            <a:t>Awareness</a:t>
          </a:r>
        </a:p>
      </dgm:t>
    </dgm:pt>
    <dgm:pt modelId="{705F4F40-E125-4EB8-BD33-55060DBDF8DE}" type="parTrans" cxnId="{AF1024D6-C99F-4A03-83E3-F9EFE33D4F29}">
      <dgm:prSet/>
      <dgm:spPr/>
      <dgm:t>
        <a:bodyPr/>
        <a:lstStyle/>
        <a:p>
          <a:endParaRPr lang="en-US"/>
        </a:p>
      </dgm:t>
    </dgm:pt>
    <dgm:pt modelId="{C65B5FB0-A573-4CBD-8953-39FD63B6B48A}" type="sibTrans" cxnId="{AF1024D6-C99F-4A03-83E3-F9EFE33D4F29}">
      <dgm:prSet/>
      <dgm:spPr/>
      <dgm:t>
        <a:bodyPr/>
        <a:lstStyle/>
        <a:p>
          <a:endParaRPr lang="en-US"/>
        </a:p>
      </dgm:t>
    </dgm:pt>
    <dgm:pt modelId="{D6CC1409-0D84-441D-98D8-B7B88D017AA3}">
      <dgm:prSet phldrT="[Text]"/>
      <dgm:spPr/>
      <dgm:t>
        <a:bodyPr/>
        <a:lstStyle/>
        <a:p>
          <a:r>
            <a:rPr lang="en-US" dirty="0"/>
            <a:t>Engagement</a:t>
          </a:r>
        </a:p>
      </dgm:t>
    </dgm:pt>
    <dgm:pt modelId="{A3C0DADA-E263-4B73-BA75-EE78ECC7E587}" type="parTrans" cxnId="{54ECA0BE-DF1D-4603-BEDB-1BF597BC69E6}">
      <dgm:prSet/>
      <dgm:spPr/>
      <dgm:t>
        <a:bodyPr/>
        <a:lstStyle/>
        <a:p>
          <a:endParaRPr lang="en-US"/>
        </a:p>
      </dgm:t>
    </dgm:pt>
    <dgm:pt modelId="{CF963286-6285-4E8E-B536-9AAA00FDC494}" type="sibTrans" cxnId="{54ECA0BE-DF1D-4603-BEDB-1BF597BC69E6}">
      <dgm:prSet/>
      <dgm:spPr/>
      <dgm:t>
        <a:bodyPr/>
        <a:lstStyle/>
        <a:p>
          <a:endParaRPr lang="en-US"/>
        </a:p>
      </dgm:t>
    </dgm:pt>
    <dgm:pt modelId="{46D76818-6BB6-4BA4-941A-196948F0BEE9}">
      <dgm:prSet phldrT="[Text]"/>
      <dgm:spPr/>
      <dgm:t>
        <a:bodyPr/>
        <a:lstStyle/>
        <a:p>
          <a:r>
            <a:rPr lang="en-US" dirty="0"/>
            <a:t>Alur </a:t>
          </a:r>
          <a:r>
            <a:rPr lang="en-US" dirty="0" err="1"/>
            <a:t>Konten</a:t>
          </a:r>
          <a:endParaRPr lang="en-US" dirty="0"/>
        </a:p>
      </dgm:t>
    </dgm:pt>
    <dgm:pt modelId="{F670C244-D084-4C23-8837-D8841A9B4BA9}" type="parTrans" cxnId="{EF0429F3-D2BB-40CB-A357-11087E54C1E2}">
      <dgm:prSet/>
      <dgm:spPr/>
      <dgm:t>
        <a:bodyPr/>
        <a:lstStyle/>
        <a:p>
          <a:endParaRPr lang="en-US"/>
        </a:p>
      </dgm:t>
    </dgm:pt>
    <dgm:pt modelId="{F75D0805-999B-4439-AE53-5EEE50C86B94}" type="sibTrans" cxnId="{EF0429F3-D2BB-40CB-A357-11087E54C1E2}">
      <dgm:prSet/>
      <dgm:spPr/>
      <dgm:t>
        <a:bodyPr/>
        <a:lstStyle/>
        <a:p>
          <a:endParaRPr lang="en-US"/>
        </a:p>
      </dgm:t>
    </dgm:pt>
    <dgm:pt modelId="{896BE328-B5A8-4FFD-ADF9-D80FF37F0A59}">
      <dgm:prSet phldrT="[Text]"/>
      <dgm:spPr/>
      <dgm:t>
        <a:bodyPr/>
        <a:lstStyle/>
        <a:p>
          <a:r>
            <a:rPr lang="en-US" dirty="0"/>
            <a:t>Teaser 1</a:t>
          </a:r>
        </a:p>
      </dgm:t>
    </dgm:pt>
    <dgm:pt modelId="{DCAD329F-846E-4151-B29F-6DB99BB96EB9}" type="parTrans" cxnId="{4446F9C8-57BF-40FB-AFB8-A70294322896}">
      <dgm:prSet/>
      <dgm:spPr/>
      <dgm:t>
        <a:bodyPr/>
        <a:lstStyle/>
        <a:p>
          <a:endParaRPr lang="en-US"/>
        </a:p>
      </dgm:t>
    </dgm:pt>
    <dgm:pt modelId="{A88443E2-6450-4362-870E-D700BA8758EF}" type="sibTrans" cxnId="{4446F9C8-57BF-40FB-AFB8-A70294322896}">
      <dgm:prSet/>
      <dgm:spPr/>
      <dgm:t>
        <a:bodyPr/>
        <a:lstStyle/>
        <a:p>
          <a:endParaRPr lang="en-US"/>
        </a:p>
      </dgm:t>
    </dgm:pt>
    <dgm:pt modelId="{1BF4D8A9-76EB-4B03-A12B-0A0CD2DB499E}">
      <dgm:prSet phldrT="[Text]"/>
      <dgm:spPr/>
      <dgm:t>
        <a:bodyPr/>
        <a:lstStyle/>
        <a:p>
          <a:r>
            <a:rPr lang="en-US" dirty="0"/>
            <a:t>Campaign 3</a:t>
          </a:r>
        </a:p>
      </dgm:t>
    </dgm:pt>
    <dgm:pt modelId="{37E4AF6F-1B04-407F-A5C6-1F0D0814D3B4}" type="parTrans" cxnId="{B7F3D087-8845-45CE-9CE4-2B559C0C77D1}">
      <dgm:prSet/>
      <dgm:spPr/>
      <dgm:t>
        <a:bodyPr/>
        <a:lstStyle/>
        <a:p>
          <a:endParaRPr lang="en-US"/>
        </a:p>
      </dgm:t>
    </dgm:pt>
    <dgm:pt modelId="{7F457840-97F1-42D9-B7EA-D66FF66ABA6D}" type="sibTrans" cxnId="{B7F3D087-8845-45CE-9CE4-2B559C0C77D1}">
      <dgm:prSet/>
      <dgm:spPr/>
      <dgm:t>
        <a:bodyPr/>
        <a:lstStyle/>
        <a:p>
          <a:endParaRPr lang="en-US"/>
        </a:p>
      </dgm:t>
    </dgm:pt>
    <dgm:pt modelId="{52506C1C-B7D3-40DD-80F8-837C91648C8C}">
      <dgm:prSet phldrT="[Text]"/>
      <dgm:spPr/>
      <dgm:t>
        <a:bodyPr/>
        <a:lstStyle/>
        <a:p>
          <a:r>
            <a:rPr lang="en-US" dirty="0" err="1"/>
            <a:t>Produksi</a:t>
          </a:r>
          <a:r>
            <a:rPr lang="en-US" dirty="0"/>
            <a:t> </a:t>
          </a:r>
          <a:r>
            <a:rPr lang="en-US" dirty="0" err="1"/>
            <a:t>Konten</a:t>
          </a:r>
          <a:endParaRPr lang="en-US" dirty="0"/>
        </a:p>
      </dgm:t>
    </dgm:pt>
    <dgm:pt modelId="{AADC4712-31E5-4F04-BF96-F44D7B894883}" type="parTrans" cxnId="{09F97AA9-8723-4E63-886E-7A5F1F07A64D}">
      <dgm:prSet/>
      <dgm:spPr/>
      <dgm:t>
        <a:bodyPr/>
        <a:lstStyle/>
        <a:p>
          <a:endParaRPr lang="en-US"/>
        </a:p>
      </dgm:t>
    </dgm:pt>
    <dgm:pt modelId="{90B54F1E-CB8E-4918-B921-B1821A6DD3ED}" type="sibTrans" cxnId="{09F97AA9-8723-4E63-886E-7A5F1F07A64D}">
      <dgm:prSet/>
      <dgm:spPr/>
      <dgm:t>
        <a:bodyPr/>
        <a:lstStyle/>
        <a:p>
          <a:endParaRPr lang="en-US"/>
        </a:p>
      </dgm:t>
    </dgm:pt>
    <dgm:pt modelId="{B0EDF5BD-D73D-463C-9254-C4788E63D80A}">
      <dgm:prSet phldrT="[Text]"/>
      <dgm:spPr/>
      <dgm:t>
        <a:bodyPr/>
        <a:lstStyle/>
        <a:p>
          <a:r>
            <a:rPr lang="en-US" dirty="0"/>
            <a:t>Report 1 (</a:t>
          </a:r>
          <a:r>
            <a:rPr lang="en-US" dirty="0" err="1"/>
            <a:t>jika</a:t>
          </a:r>
          <a:r>
            <a:rPr lang="en-US" dirty="0"/>
            <a:t> </a:t>
          </a:r>
          <a:r>
            <a:rPr lang="en-US" dirty="0" err="1"/>
            <a:t>dibutuhkan</a:t>
          </a:r>
          <a:r>
            <a:rPr lang="en-US" dirty="0"/>
            <a:t>)</a:t>
          </a:r>
        </a:p>
      </dgm:t>
    </dgm:pt>
    <dgm:pt modelId="{F4CEC88B-AE56-4374-A180-290D989262FD}" type="parTrans" cxnId="{3A351002-F975-4BC4-9089-E860E7F4B541}">
      <dgm:prSet/>
      <dgm:spPr/>
      <dgm:t>
        <a:bodyPr/>
        <a:lstStyle/>
        <a:p>
          <a:endParaRPr lang="en-US"/>
        </a:p>
      </dgm:t>
    </dgm:pt>
    <dgm:pt modelId="{0F589B14-4C05-4E73-A95D-2E8855DA459E}" type="sibTrans" cxnId="{3A351002-F975-4BC4-9089-E860E7F4B541}">
      <dgm:prSet/>
      <dgm:spPr/>
      <dgm:t>
        <a:bodyPr/>
        <a:lstStyle/>
        <a:p>
          <a:endParaRPr lang="en-US"/>
        </a:p>
      </dgm:t>
    </dgm:pt>
    <dgm:pt modelId="{76E4DA0E-4A9D-41FF-97FA-FFB129C8A51F}">
      <dgm:prSet phldrT="[Text]"/>
      <dgm:spPr/>
      <dgm:t>
        <a:bodyPr/>
        <a:lstStyle/>
        <a:p>
          <a:r>
            <a:rPr lang="en-US" dirty="0"/>
            <a:t>Minimal 2 platform</a:t>
          </a:r>
        </a:p>
      </dgm:t>
    </dgm:pt>
    <dgm:pt modelId="{C0D71D7D-448D-49CD-9458-ED1C8C40D5E3}" type="parTrans" cxnId="{877C26CD-06F1-48F0-8C0E-E91889965A8F}">
      <dgm:prSet/>
      <dgm:spPr/>
      <dgm:t>
        <a:bodyPr/>
        <a:lstStyle/>
        <a:p>
          <a:endParaRPr lang="en-US"/>
        </a:p>
      </dgm:t>
    </dgm:pt>
    <dgm:pt modelId="{C6872C36-DAF8-4829-88D0-7BF9301FCD01}" type="sibTrans" cxnId="{877C26CD-06F1-48F0-8C0E-E91889965A8F}">
      <dgm:prSet/>
      <dgm:spPr/>
      <dgm:t>
        <a:bodyPr/>
        <a:lstStyle/>
        <a:p>
          <a:endParaRPr lang="en-US"/>
        </a:p>
      </dgm:t>
    </dgm:pt>
    <dgm:pt modelId="{4B9D4CFE-A960-445E-91A4-C8A5F4B16A11}">
      <dgm:prSet phldrT="[Text]"/>
      <dgm:spPr/>
      <dgm:t>
        <a:bodyPr/>
        <a:lstStyle/>
        <a:p>
          <a:r>
            <a:rPr lang="en-US" dirty="0" err="1"/>
            <a:t>Masing-masing</a:t>
          </a:r>
          <a:r>
            <a:rPr lang="en-US" dirty="0"/>
            <a:t> platform 5 sample </a:t>
          </a:r>
          <a:r>
            <a:rPr lang="en-US" dirty="0" err="1"/>
            <a:t>konten</a:t>
          </a:r>
          <a:endParaRPr lang="en-US" dirty="0"/>
        </a:p>
      </dgm:t>
    </dgm:pt>
    <dgm:pt modelId="{27D1827D-3041-4BF1-BBE7-92A0D51F9A0E}" type="parTrans" cxnId="{AD12916D-B75B-4701-A88C-A0EA7AD0559E}">
      <dgm:prSet/>
      <dgm:spPr/>
      <dgm:t>
        <a:bodyPr/>
        <a:lstStyle/>
        <a:p>
          <a:endParaRPr lang="en-US"/>
        </a:p>
      </dgm:t>
    </dgm:pt>
    <dgm:pt modelId="{6FC52A3F-CA44-437B-A984-ED449C79BD0A}" type="sibTrans" cxnId="{AD12916D-B75B-4701-A88C-A0EA7AD0559E}">
      <dgm:prSet/>
      <dgm:spPr/>
      <dgm:t>
        <a:bodyPr/>
        <a:lstStyle/>
        <a:p>
          <a:endParaRPr lang="en-US"/>
        </a:p>
      </dgm:t>
    </dgm:pt>
    <dgm:pt modelId="{DE34E20C-C11F-40C8-99BA-3FA2646E8CE6}">
      <dgm:prSet phldrT="[Text]"/>
      <dgm:spPr/>
      <dgm:t>
        <a:bodyPr/>
        <a:lstStyle/>
        <a:p>
          <a:r>
            <a:rPr lang="en-US" dirty="0"/>
            <a:t>Conversion</a:t>
          </a:r>
        </a:p>
      </dgm:t>
    </dgm:pt>
    <dgm:pt modelId="{C01508B6-7DA3-4DDF-901F-5F06E3A151C9}" type="parTrans" cxnId="{693CAD5C-92EE-422B-A508-74FB5C4F36FF}">
      <dgm:prSet/>
      <dgm:spPr/>
      <dgm:t>
        <a:bodyPr/>
        <a:lstStyle/>
        <a:p>
          <a:endParaRPr lang="en-US"/>
        </a:p>
      </dgm:t>
    </dgm:pt>
    <dgm:pt modelId="{8A4067E9-F5E5-4A62-9944-4FE9539BE234}" type="sibTrans" cxnId="{693CAD5C-92EE-422B-A508-74FB5C4F36FF}">
      <dgm:prSet/>
      <dgm:spPr/>
      <dgm:t>
        <a:bodyPr/>
        <a:lstStyle/>
        <a:p>
          <a:endParaRPr lang="en-US"/>
        </a:p>
      </dgm:t>
    </dgm:pt>
    <dgm:pt modelId="{C97D32EA-A19D-4EFD-BBE3-5E00CB83482E}" type="pres">
      <dgm:prSet presAssocID="{AB1D199E-8398-4848-BAB0-99477E75DA6D}" presName="Name0" presStyleCnt="0">
        <dgm:presLayoutVars>
          <dgm:dir/>
          <dgm:animLvl val="lvl"/>
          <dgm:resizeHandles val="exact"/>
        </dgm:presLayoutVars>
      </dgm:prSet>
      <dgm:spPr/>
    </dgm:pt>
    <dgm:pt modelId="{0C81F53C-E69F-4FE3-8A46-2BAA1EB66448}" type="pres">
      <dgm:prSet presAssocID="{2AF26F9A-20E0-4E5B-8DEC-AFCA55762447}" presName="composite" presStyleCnt="0"/>
      <dgm:spPr/>
    </dgm:pt>
    <dgm:pt modelId="{B4ACFD32-8B4A-46B7-A90C-E900B48AA6E0}" type="pres">
      <dgm:prSet presAssocID="{2AF26F9A-20E0-4E5B-8DEC-AFCA55762447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7F1D505A-D924-4AEC-8CC8-7C1DC834AE86}" type="pres">
      <dgm:prSet presAssocID="{2AF26F9A-20E0-4E5B-8DEC-AFCA55762447}" presName="desTx" presStyleLbl="alignAccFollowNode1" presStyleIdx="0" presStyleCnt="4">
        <dgm:presLayoutVars>
          <dgm:bulletEnabled val="1"/>
        </dgm:presLayoutVars>
      </dgm:prSet>
      <dgm:spPr/>
    </dgm:pt>
    <dgm:pt modelId="{25533E9F-5A8A-48EE-96FE-F9F6BDFD3185}" type="pres">
      <dgm:prSet presAssocID="{C1343E63-9460-426C-8B67-96AE46728A2D}" presName="space" presStyleCnt="0"/>
      <dgm:spPr/>
    </dgm:pt>
    <dgm:pt modelId="{7D5389AE-07A3-4359-B029-9644BE6415F3}" type="pres">
      <dgm:prSet presAssocID="{CD805292-6ABA-4C5E-8D9B-DF13749E5C2B}" presName="composite" presStyleCnt="0"/>
      <dgm:spPr/>
    </dgm:pt>
    <dgm:pt modelId="{FF6C384A-022B-4734-9BF7-4B844D09EF6A}" type="pres">
      <dgm:prSet presAssocID="{CD805292-6ABA-4C5E-8D9B-DF13749E5C2B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B8C49054-B245-4DA9-B7B6-7239A0D2E523}" type="pres">
      <dgm:prSet presAssocID="{CD805292-6ABA-4C5E-8D9B-DF13749E5C2B}" presName="desTx" presStyleLbl="alignAccFollowNode1" presStyleIdx="1" presStyleCnt="4">
        <dgm:presLayoutVars>
          <dgm:bulletEnabled val="1"/>
        </dgm:presLayoutVars>
      </dgm:prSet>
      <dgm:spPr/>
    </dgm:pt>
    <dgm:pt modelId="{1BCC5497-8CB5-4DF0-B42D-4B3543331750}" type="pres">
      <dgm:prSet presAssocID="{35E10D9F-B91F-4FB2-A802-9C7E0F4ADD7A}" presName="space" presStyleCnt="0"/>
      <dgm:spPr/>
    </dgm:pt>
    <dgm:pt modelId="{EC2EC756-9605-4BA4-933A-5F0DE060201F}" type="pres">
      <dgm:prSet presAssocID="{46D76818-6BB6-4BA4-941A-196948F0BEE9}" presName="composite" presStyleCnt="0"/>
      <dgm:spPr/>
    </dgm:pt>
    <dgm:pt modelId="{3137C4D7-385C-4A72-80C9-B9D4F0991371}" type="pres">
      <dgm:prSet presAssocID="{46D76818-6BB6-4BA4-941A-196948F0BEE9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BF278C8A-28FE-4446-8B8B-34CD3B299012}" type="pres">
      <dgm:prSet presAssocID="{46D76818-6BB6-4BA4-941A-196948F0BEE9}" presName="desTx" presStyleLbl="alignAccFollowNode1" presStyleIdx="2" presStyleCnt="4">
        <dgm:presLayoutVars>
          <dgm:bulletEnabled val="1"/>
        </dgm:presLayoutVars>
      </dgm:prSet>
      <dgm:spPr/>
    </dgm:pt>
    <dgm:pt modelId="{45B9773B-E868-4B8C-9C84-2FC341FEA800}" type="pres">
      <dgm:prSet presAssocID="{F75D0805-999B-4439-AE53-5EEE50C86B94}" presName="space" presStyleCnt="0"/>
      <dgm:spPr/>
    </dgm:pt>
    <dgm:pt modelId="{56AD6475-50C7-4A25-A03B-FDE9C66C4CD6}" type="pres">
      <dgm:prSet presAssocID="{52506C1C-B7D3-40DD-80F8-837C91648C8C}" presName="composite" presStyleCnt="0"/>
      <dgm:spPr/>
    </dgm:pt>
    <dgm:pt modelId="{04E6EC39-2C6D-49ED-9CEB-9006B30BCDF1}" type="pres">
      <dgm:prSet presAssocID="{52506C1C-B7D3-40DD-80F8-837C91648C8C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46A536F3-3F4E-46F4-A9C9-D0D219D3B8AE}" type="pres">
      <dgm:prSet presAssocID="{52506C1C-B7D3-40DD-80F8-837C91648C8C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3A351002-F975-4BC4-9089-E860E7F4B541}" srcId="{46D76818-6BB6-4BA4-941A-196948F0BEE9}" destId="{B0EDF5BD-D73D-463C-9254-C4788E63D80A}" srcOrd="2" destOrd="0" parTransId="{F4CEC88B-AE56-4374-A180-290D989262FD}" sibTransId="{0F589B14-4C05-4E73-A95D-2E8855DA459E}"/>
    <dgm:cxn modelId="{D9EBEE09-41CC-435D-8E86-6BFF8850B479}" type="presOf" srcId="{CD805292-6ABA-4C5E-8D9B-DF13749E5C2B}" destId="{FF6C384A-022B-4734-9BF7-4B844D09EF6A}" srcOrd="0" destOrd="0" presId="urn:microsoft.com/office/officeart/2005/8/layout/hList1"/>
    <dgm:cxn modelId="{67392423-A57F-4D7A-B3E7-462CB1A5524E}" srcId="{AB1D199E-8398-4848-BAB0-99477E75DA6D}" destId="{CD805292-6ABA-4C5E-8D9B-DF13749E5C2B}" srcOrd="1" destOrd="0" parTransId="{141C9E59-7EED-4321-9F39-D30D9F9E47B3}" sibTransId="{35E10D9F-B91F-4FB2-A802-9C7E0F4ADD7A}"/>
    <dgm:cxn modelId="{BC7C8A3B-6323-492D-931B-AC157B074AD8}" srcId="{AB1D199E-8398-4848-BAB0-99477E75DA6D}" destId="{2AF26F9A-20E0-4E5B-8DEC-AFCA55762447}" srcOrd="0" destOrd="0" parTransId="{905FA197-BF91-4E44-9458-E9955AC272E4}" sibTransId="{C1343E63-9460-426C-8B67-96AE46728A2D}"/>
    <dgm:cxn modelId="{693CAD5C-92EE-422B-A508-74FB5C4F36FF}" srcId="{CD805292-6ABA-4C5E-8D9B-DF13749E5C2B}" destId="{DE34E20C-C11F-40C8-99BA-3FA2646E8CE6}" srcOrd="2" destOrd="0" parTransId="{C01508B6-7DA3-4DDF-901F-5F06E3A151C9}" sibTransId="{8A4067E9-F5E5-4A62-9944-4FE9539BE234}"/>
    <dgm:cxn modelId="{6AA08F6A-B669-46BF-A75F-7A6DD1021A01}" type="presOf" srcId="{C3E917CE-4D97-4691-A311-80AA14FC349A}" destId="{7F1D505A-D924-4AEC-8CC8-7C1DC834AE86}" srcOrd="0" destOrd="0" presId="urn:microsoft.com/office/officeart/2005/8/layout/hList1"/>
    <dgm:cxn modelId="{3B17FA6C-25BC-4FD6-91A5-DA9614EEE378}" type="presOf" srcId="{D6CC1409-0D84-441D-98D8-B7B88D017AA3}" destId="{B8C49054-B245-4DA9-B7B6-7239A0D2E523}" srcOrd="0" destOrd="1" presId="urn:microsoft.com/office/officeart/2005/8/layout/hList1"/>
    <dgm:cxn modelId="{AD12916D-B75B-4701-A88C-A0EA7AD0559E}" srcId="{52506C1C-B7D3-40DD-80F8-837C91648C8C}" destId="{4B9D4CFE-A960-445E-91A4-C8A5F4B16A11}" srcOrd="1" destOrd="0" parTransId="{27D1827D-3041-4BF1-BBE7-92A0D51F9A0E}" sibTransId="{6FC52A3F-CA44-437B-A984-ED449C79BD0A}"/>
    <dgm:cxn modelId="{BDD81B6E-DC00-4516-9842-F5416744C222}" srcId="{2AF26F9A-20E0-4E5B-8DEC-AFCA55762447}" destId="{E15B0078-FAF1-4D23-986E-7B9AABE0B702}" srcOrd="1" destOrd="0" parTransId="{369AD0A3-CA3D-4CA8-8D94-A4B4BC5BE9E9}" sibTransId="{30E67C38-25FD-4808-9D18-A9498F6B507F}"/>
    <dgm:cxn modelId="{103CB171-F3D6-4B7D-9A28-AE85DC4B6938}" type="presOf" srcId="{DE34E20C-C11F-40C8-99BA-3FA2646E8CE6}" destId="{B8C49054-B245-4DA9-B7B6-7239A0D2E523}" srcOrd="0" destOrd="2" presId="urn:microsoft.com/office/officeart/2005/8/layout/hList1"/>
    <dgm:cxn modelId="{8E38CF75-C2B1-42B9-860F-71DF1E8570FC}" type="presOf" srcId="{52506C1C-B7D3-40DD-80F8-837C91648C8C}" destId="{04E6EC39-2C6D-49ED-9CEB-9006B30BCDF1}" srcOrd="0" destOrd="0" presId="urn:microsoft.com/office/officeart/2005/8/layout/hList1"/>
    <dgm:cxn modelId="{B7F3D087-8845-45CE-9CE4-2B559C0C77D1}" srcId="{46D76818-6BB6-4BA4-941A-196948F0BEE9}" destId="{1BF4D8A9-76EB-4B03-A12B-0A0CD2DB499E}" srcOrd="1" destOrd="0" parTransId="{37E4AF6F-1B04-407F-A5C6-1F0D0814D3B4}" sibTransId="{7F457840-97F1-42D9-B7EA-D66FF66ABA6D}"/>
    <dgm:cxn modelId="{2EB5C288-C6EA-4DE1-9E6F-49CFA1E2495A}" type="presOf" srcId="{B0EDF5BD-D73D-463C-9254-C4788E63D80A}" destId="{BF278C8A-28FE-4446-8B8B-34CD3B299012}" srcOrd="0" destOrd="2" presId="urn:microsoft.com/office/officeart/2005/8/layout/hList1"/>
    <dgm:cxn modelId="{7E434891-4BEE-4D20-8745-CAF4CB9BC840}" type="presOf" srcId="{E15B0078-FAF1-4D23-986E-7B9AABE0B702}" destId="{7F1D505A-D924-4AEC-8CC8-7C1DC834AE86}" srcOrd="0" destOrd="1" presId="urn:microsoft.com/office/officeart/2005/8/layout/hList1"/>
    <dgm:cxn modelId="{4437F396-3CC6-4268-B856-6AE129D585D7}" type="presOf" srcId="{896BE328-B5A8-4FFD-ADF9-D80FF37F0A59}" destId="{BF278C8A-28FE-4446-8B8B-34CD3B299012}" srcOrd="0" destOrd="0" presId="urn:microsoft.com/office/officeart/2005/8/layout/hList1"/>
    <dgm:cxn modelId="{B62C8A9E-E3A7-4838-8E54-DFB984020C7B}" type="presOf" srcId="{46D76818-6BB6-4BA4-941A-196948F0BEE9}" destId="{3137C4D7-385C-4A72-80C9-B9D4F0991371}" srcOrd="0" destOrd="0" presId="urn:microsoft.com/office/officeart/2005/8/layout/hList1"/>
    <dgm:cxn modelId="{09F97AA9-8723-4E63-886E-7A5F1F07A64D}" srcId="{AB1D199E-8398-4848-BAB0-99477E75DA6D}" destId="{52506C1C-B7D3-40DD-80F8-837C91648C8C}" srcOrd="3" destOrd="0" parTransId="{AADC4712-31E5-4F04-BF96-F44D7B894883}" sibTransId="{90B54F1E-CB8E-4918-B921-B1821A6DD3ED}"/>
    <dgm:cxn modelId="{59D45FAD-58A1-4FD7-86D1-AFBB26AAFF67}" type="presOf" srcId="{76E4DA0E-4A9D-41FF-97FA-FFB129C8A51F}" destId="{46A536F3-3F4E-46F4-A9C9-D0D219D3B8AE}" srcOrd="0" destOrd="0" presId="urn:microsoft.com/office/officeart/2005/8/layout/hList1"/>
    <dgm:cxn modelId="{26CD11AF-CA05-47B7-84C5-92C1F0906695}" type="presOf" srcId="{AB1D199E-8398-4848-BAB0-99477E75DA6D}" destId="{C97D32EA-A19D-4EFD-BBE3-5E00CB83482E}" srcOrd="0" destOrd="0" presId="urn:microsoft.com/office/officeart/2005/8/layout/hList1"/>
    <dgm:cxn modelId="{1152D5B0-7C4D-48F6-83DF-8759F64D7E44}" type="presOf" srcId="{2AF26F9A-20E0-4E5B-8DEC-AFCA55762447}" destId="{B4ACFD32-8B4A-46B7-A90C-E900B48AA6E0}" srcOrd="0" destOrd="0" presId="urn:microsoft.com/office/officeart/2005/8/layout/hList1"/>
    <dgm:cxn modelId="{54ECA0BE-DF1D-4603-BEDB-1BF597BC69E6}" srcId="{CD805292-6ABA-4C5E-8D9B-DF13749E5C2B}" destId="{D6CC1409-0D84-441D-98D8-B7B88D017AA3}" srcOrd="1" destOrd="0" parTransId="{A3C0DADA-E263-4B73-BA75-EE78ECC7E587}" sibTransId="{CF963286-6285-4E8E-B536-9AAA00FDC494}"/>
    <dgm:cxn modelId="{21A553C1-FBA7-4C3B-8B28-6470FBADC80F}" srcId="{2AF26F9A-20E0-4E5B-8DEC-AFCA55762447}" destId="{C3E917CE-4D97-4691-A311-80AA14FC349A}" srcOrd="0" destOrd="0" parTransId="{CD287045-FD3C-43A8-BD54-C21D6E54322E}" sibTransId="{22C212D5-CF60-435D-BE34-344D26235158}"/>
    <dgm:cxn modelId="{4446F9C8-57BF-40FB-AFB8-A70294322896}" srcId="{46D76818-6BB6-4BA4-941A-196948F0BEE9}" destId="{896BE328-B5A8-4FFD-ADF9-D80FF37F0A59}" srcOrd="0" destOrd="0" parTransId="{DCAD329F-846E-4151-B29F-6DB99BB96EB9}" sibTransId="{A88443E2-6450-4362-870E-D700BA8758EF}"/>
    <dgm:cxn modelId="{877C26CD-06F1-48F0-8C0E-E91889965A8F}" srcId="{52506C1C-B7D3-40DD-80F8-837C91648C8C}" destId="{76E4DA0E-4A9D-41FF-97FA-FFB129C8A51F}" srcOrd="0" destOrd="0" parTransId="{C0D71D7D-448D-49CD-9458-ED1C8C40D5E3}" sibTransId="{C6872C36-DAF8-4829-88D0-7BF9301FCD01}"/>
    <dgm:cxn modelId="{AF1024D6-C99F-4A03-83E3-F9EFE33D4F29}" srcId="{CD805292-6ABA-4C5E-8D9B-DF13749E5C2B}" destId="{E8883F4E-356C-4287-8D0B-A3659D8A45E2}" srcOrd="0" destOrd="0" parTransId="{705F4F40-E125-4EB8-BD33-55060DBDF8DE}" sibTransId="{C65B5FB0-A573-4CBD-8953-39FD63B6B48A}"/>
    <dgm:cxn modelId="{EF0429F3-D2BB-40CB-A357-11087E54C1E2}" srcId="{AB1D199E-8398-4848-BAB0-99477E75DA6D}" destId="{46D76818-6BB6-4BA4-941A-196948F0BEE9}" srcOrd="2" destOrd="0" parTransId="{F670C244-D084-4C23-8837-D8841A9B4BA9}" sibTransId="{F75D0805-999B-4439-AE53-5EEE50C86B94}"/>
    <dgm:cxn modelId="{19F063F4-9CB1-496C-B58E-30142D8CB4AE}" type="presOf" srcId="{4B9D4CFE-A960-445E-91A4-C8A5F4B16A11}" destId="{46A536F3-3F4E-46F4-A9C9-D0D219D3B8AE}" srcOrd="0" destOrd="1" presId="urn:microsoft.com/office/officeart/2005/8/layout/hList1"/>
    <dgm:cxn modelId="{144CE3F5-0799-4EE7-8513-C9D6D3F989B9}" type="presOf" srcId="{1BF4D8A9-76EB-4B03-A12B-0A0CD2DB499E}" destId="{BF278C8A-28FE-4446-8B8B-34CD3B299012}" srcOrd="0" destOrd="1" presId="urn:microsoft.com/office/officeart/2005/8/layout/hList1"/>
    <dgm:cxn modelId="{35C43EF6-981D-4026-9678-56FB9BE535F3}" type="presOf" srcId="{E8883F4E-356C-4287-8D0B-A3659D8A45E2}" destId="{B8C49054-B245-4DA9-B7B6-7239A0D2E523}" srcOrd="0" destOrd="0" presId="urn:microsoft.com/office/officeart/2005/8/layout/hList1"/>
    <dgm:cxn modelId="{EBCB6220-79E5-43F8-A8FD-08AE5C995EF7}" type="presParOf" srcId="{C97D32EA-A19D-4EFD-BBE3-5E00CB83482E}" destId="{0C81F53C-E69F-4FE3-8A46-2BAA1EB66448}" srcOrd="0" destOrd="0" presId="urn:microsoft.com/office/officeart/2005/8/layout/hList1"/>
    <dgm:cxn modelId="{F6827B6D-619D-4920-9329-E9EA5A3EA194}" type="presParOf" srcId="{0C81F53C-E69F-4FE3-8A46-2BAA1EB66448}" destId="{B4ACFD32-8B4A-46B7-A90C-E900B48AA6E0}" srcOrd="0" destOrd="0" presId="urn:microsoft.com/office/officeart/2005/8/layout/hList1"/>
    <dgm:cxn modelId="{C132B008-B4D5-4B4F-ABAD-BD81BE84B82B}" type="presParOf" srcId="{0C81F53C-E69F-4FE3-8A46-2BAA1EB66448}" destId="{7F1D505A-D924-4AEC-8CC8-7C1DC834AE86}" srcOrd="1" destOrd="0" presId="urn:microsoft.com/office/officeart/2005/8/layout/hList1"/>
    <dgm:cxn modelId="{1DD70863-47BA-4883-BC9D-7DD3ECF8F350}" type="presParOf" srcId="{C97D32EA-A19D-4EFD-BBE3-5E00CB83482E}" destId="{25533E9F-5A8A-48EE-96FE-F9F6BDFD3185}" srcOrd="1" destOrd="0" presId="urn:microsoft.com/office/officeart/2005/8/layout/hList1"/>
    <dgm:cxn modelId="{3777CFEB-5BED-4BE0-A6FC-DFDFB098B658}" type="presParOf" srcId="{C97D32EA-A19D-4EFD-BBE3-5E00CB83482E}" destId="{7D5389AE-07A3-4359-B029-9644BE6415F3}" srcOrd="2" destOrd="0" presId="urn:microsoft.com/office/officeart/2005/8/layout/hList1"/>
    <dgm:cxn modelId="{A373F4F9-5333-44FF-B1FC-95148D0FAEE1}" type="presParOf" srcId="{7D5389AE-07A3-4359-B029-9644BE6415F3}" destId="{FF6C384A-022B-4734-9BF7-4B844D09EF6A}" srcOrd="0" destOrd="0" presId="urn:microsoft.com/office/officeart/2005/8/layout/hList1"/>
    <dgm:cxn modelId="{936A74E1-F754-4CD6-8BCD-FAD56CF302FE}" type="presParOf" srcId="{7D5389AE-07A3-4359-B029-9644BE6415F3}" destId="{B8C49054-B245-4DA9-B7B6-7239A0D2E523}" srcOrd="1" destOrd="0" presId="urn:microsoft.com/office/officeart/2005/8/layout/hList1"/>
    <dgm:cxn modelId="{21E83041-09C0-46C2-ACDF-3EA19D4AA605}" type="presParOf" srcId="{C97D32EA-A19D-4EFD-BBE3-5E00CB83482E}" destId="{1BCC5497-8CB5-4DF0-B42D-4B3543331750}" srcOrd="3" destOrd="0" presId="urn:microsoft.com/office/officeart/2005/8/layout/hList1"/>
    <dgm:cxn modelId="{0F6CBFDE-093C-47CB-80C7-52275CB2A11A}" type="presParOf" srcId="{C97D32EA-A19D-4EFD-BBE3-5E00CB83482E}" destId="{EC2EC756-9605-4BA4-933A-5F0DE060201F}" srcOrd="4" destOrd="0" presId="urn:microsoft.com/office/officeart/2005/8/layout/hList1"/>
    <dgm:cxn modelId="{59953D7F-4BF8-4A7A-B6C0-D681ACDE4CCA}" type="presParOf" srcId="{EC2EC756-9605-4BA4-933A-5F0DE060201F}" destId="{3137C4D7-385C-4A72-80C9-B9D4F0991371}" srcOrd="0" destOrd="0" presId="urn:microsoft.com/office/officeart/2005/8/layout/hList1"/>
    <dgm:cxn modelId="{38E15896-AEF0-4650-903E-5A2D0421C920}" type="presParOf" srcId="{EC2EC756-9605-4BA4-933A-5F0DE060201F}" destId="{BF278C8A-28FE-4446-8B8B-34CD3B299012}" srcOrd="1" destOrd="0" presId="urn:microsoft.com/office/officeart/2005/8/layout/hList1"/>
    <dgm:cxn modelId="{9AE1EF21-18F9-470D-8EFE-E55C935998C8}" type="presParOf" srcId="{C97D32EA-A19D-4EFD-BBE3-5E00CB83482E}" destId="{45B9773B-E868-4B8C-9C84-2FC341FEA800}" srcOrd="5" destOrd="0" presId="urn:microsoft.com/office/officeart/2005/8/layout/hList1"/>
    <dgm:cxn modelId="{A19621ED-B940-48F0-A8C5-43ABFF6E4592}" type="presParOf" srcId="{C97D32EA-A19D-4EFD-BBE3-5E00CB83482E}" destId="{56AD6475-50C7-4A25-A03B-FDE9C66C4CD6}" srcOrd="6" destOrd="0" presId="urn:microsoft.com/office/officeart/2005/8/layout/hList1"/>
    <dgm:cxn modelId="{3AC2D3C5-D060-4196-AA00-7ED0E28C0311}" type="presParOf" srcId="{56AD6475-50C7-4A25-A03B-FDE9C66C4CD6}" destId="{04E6EC39-2C6D-49ED-9CEB-9006B30BCDF1}" srcOrd="0" destOrd="0" presId="urn:microsoft.com/office/officeart/2005/8/layout/hList1"/>
    <dgm:cxn modelId="{821DE4E9-E901-41A6-A451-81A7406B0384}" type="presParOf" srcId="{56AD6475-50C7-4A25-A03B-FDE9C66C4CD6}" destId="{46A536F3-3F4E-46F4-A9C9-D0D219D3B8A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57FFD7-CF47-4932-9B6B-0F1A55B9B86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ADFCB3-DBF8-41DC-A945-6928951A66F8}">
      <dgm:prSet phldrT="[Text]"/>
      <dgm:spPr/>
      <dgm:t>
        <a:bodyPr/>
        <a:lstStyle/>
        <a:p>
          <a:r>
            <a:rPr lang="en-US" dirty="0"/>
            <a:t>Content Plan</a:t>
          </a:r>
        </a:p>
      </dgm:t>
    </dgm:pt>
    <dgm:pt modelId="{F25C8825-5C94-40CB-BE61-1F6F50B29BFC}" type="parTrans" cxnId="{EB32DD27-E194-43AC-8AAC-3B4960291F98}">
      <dgm:prSet/>
      <dgm:spPr/>
      <dgm:t>
        <a:bodyPr/>
        <a:lstStyle/>
        <a:p>
          <a:endParaRPr lang="en-US"/>
        </a:p>
      </dgm:t>
    </dgm:pt>
    <dgm:pt modelId="{874F518E-480E-43DB-9ACA-15984896C995}" type="sibTrans" cxnId="{EB32DD27-E194-43AC-8AAC-3B4960291F98}">
      <dgm:prSet/>
      <dgm:spPr/>
      <dgm:t>
        <a:bodyPr/>
        <a:lstStyle/>
        <a:p>
          <a:endParaRPr lang="en-US"/>
        </a:p>
      </dgm:t>
    </dgm:pt>
    <dgm:pt modelId="{D8FBD9E2-FE96-4923-BF17-D3EB11A827F7}">
      <dgm:prSet phldrT="[Text]"/>
      <dgm:spPr/>
      <dgm:t>
        <a:bodyPr/>
        <a:lstStyle/>
        <a:p>
          <a:r>
            <a:rPr lang="en-US" dirty="0"/>
            <a:t>Paper</a:t>
          </a:r>
        </a:p>
      </dgm:t>
    </dgm:pt>
    <dgm:pt modelId="{E2602893-D01F-48FD-9936-3CB5CEDBC67B}" type="parTrans" cxnId="{E0544F04-4024-435E-9D23-11A54B721582}">
      <dgm:prSet/>
      <dgm:spPr/>
      <dgm:t>
        <a:bodyPr/>
        <a:lstStyle/>
        <a:p>
          <a:endParaRPr lang="en-US"/>
        </a:p>
      </dgm:t>
    </dgm:pt>
    <dgm:pt modelId="{A7AB2ACB-1C3E-4150-AD96-877A33B76BAB}" type="sibTrans" cxnId="{E0544F04-4024-435E-9D23-11A54B721582}">
      <dgm:prSet/>
      <dgm:spPr/>
      <dgm:t>
        <a:bodyPr/>
        <a:lstStyle/>
        <a:p>
          <a:endParaRPr lang="en-US"/>
        </a:p>
      </dgm:t>
    </dgm:pt>
    <dgm:pt modelId="{C55FEADE-298B-498E-BBE1-DBBE2DD0C038}">
      <dgm:prSet phldrT="[Text]"/>
      <dgm:spPr/>
      <dgm:t>
        <a:bodyPr/>
        <a:lstStyle/>
        <a:p>
          <a:r>
            <a:rPr lang="en-US" dirty="0" err="1"/>
            <a:t>Periode</a:t>
          </a:r>
          <a:r>
            <a:rPr lang="en-US" dirty="0"/>
            <a:t> 1 </a:t>
          </a:r>
          <a:r>
            <a:rPr lang="en-US" dirty="0" err="1"/>
            <a:t>bulan</a:t>
          </a:r>
          <a:endParaRPr lang="en-US" dirty="0"/>
        </a:p>
      </dgm:t>
    </dgm:pt>
    <dgm:pt modelId="{0CD5EDEC-9200-4F9A-B7B0-F25623D22616}" type="parTrans" cxnId="{A85EC8AD-C2ED-4129-A66C-2F39F39F2165}">
      <dgm:prSet/>
      <dgm:spPr/>
      <dgm:t>
        <a:bodyPr/>
        <a:lstStyle/>
        <a:p>
          <a:endParaRPr lang="en-US"/>
        </a:p>
      </dgm:t>
    </dgm:pt>
    <dgm:pt modelId="{1C95F010-EA94-4A7F-A83C-4D54B91381EE}" type="sibTrans" cxnId="{A85EC8AD-C2ED-4129-A66C-2F39F39F2165}">
      <dgm:prSet/>
      <dgm:spPr/>
      <dgm:t>
        <a:bodyPr/>
        <a:lstStyle/>
        <a:p>
          <a:endParaRPr lang="en-US"/>
        </a:p>
      </dgm:t>
    </dgm:pt>
    <dgm:pt modelId="{13A2875C-4CB1-41DE-A413-4DAEDFDF6A63}">
      <dgm:prSet phldrT="[Text]"/>
      <dgm:spPr/>
      <dgm:t>
        <a:bodyPr/>
        <a:lstStyle/>
        <a:p>
          <a:r>
            <a:rPr lang="en-US" dirty="0"/>
            <a:t>Sample content 5 per platform</a:t>
          </a:r>
        </a:p>
      </dgm:t>
    </dgm:pt>
    <dgm:pt modelId="{80BBFD06-E53F-4A18-98C9-EA6BFB0D6F5A}" type="parTrans" cxnId="{065A4B2F-7158-4FB4-9954-0A066E3395E0}">
      <dgm:prSet/>
      <dgm:spPr/>
      <dgm:t>
        <a:bodyPr/>
        <a:lstStyle/>
        <a:p>
          <a:endParaRPr lang="en-US"/>
        </a:p>
      </dgm:t>
    </dgm:pt>
    <dgm:pt modelId="{5B8DEFAE-2051-4277-8A4C-04E83E3CE328}" type="sibTrans" cxnId="{065A4B2F-7158-4FB4-9954-0A066E3395E0}">
      <dgm:prSet/>
      <dgm:spPr/>
      <dgm:t>
        <a:bodyPr/>
        <a:lstStyle/>
        <a:p>
          <a:endParaRPr lang="en-US"/>
        </a:p>
      </dgm:t>
    </dgm:pt>
    <dgm:pt modelId="{0DB8313C-5845-444A-B12F-C06299ADE2A2}">
      <dgm:prSet phldrT="[Text]"/>
      <dgm:spPr/>
      <dgm:t>
        <a:bodyPr/>
        <a:lstStyle/>
        <a:p>
          <a:r>
            <a:rPr lang="en-US" dirty="0"/>
            <a:t>Minimal 2 platform</a:t>
          </a:r>
        </a:p>
      </dgm:t>
    </dgm:pt>
    <dgm:pt modelId="{9424CBA5-54DB-4F8E-B9CD-99AE0252D086}" type="parTrans" cxnId="{D73E29F7-56D2-4731-A35F-E914BFB445D0}">
      <dgm:prSet/>
      <dgm:spPr/>
      <dgm:t>
        <a:bodyPr/>
        <a:lstStyle/>
        <a:p>
          <a:endParaRPr lang="en-US"/>
        </a:p>
      </dgm:t>
    </dgm:pt>
    <dgm:pt modelId="{D19ED7FA-2960-464B-A8CC-CA1AA25E07C9}" type="sibTrans" cxnId="{D73E29F7-56D2-4731-A35F-E914BFB445D0}">
      <dgm:prSet/>
      <dgm:spPr/>
      <dgm:t>
        <a:bodyPr/>
        <a:lstStyle/>
        <a:p>
          <a:endParaRPr lang="en-US"/>
        </a:p>
      </dgm:t>
    </dgm:pt>
    <dgm:pt modelId="{12A0A282-0A69-4401-81FD-0026AFFA8AE3}">
      <dgm:prSet phldrT="[Text]"/>
      <dgm:spPr/>
      <dgm:t>
        <a:bodyPr/>
        <a:lstStyle/>
        <a:p>
          <a:r>
            <a:rPr lang="en-US" dirty="0" err="1"/>
            <a:t>Asistensi</a:t>
          </a:r>
          <a:r>
            <a:rPr lang="en-US" dirty="0"/>
            <a:t> 21 April 2020 (minimal 5 </a:t>
          </a:r>
          <a:r>
            <a:rPr lang="en-US" dirty="0" err="1"/>
            <a:t>konten</a:t>
          </a:r>
          <a:r>
            <a:rPr lang="en-US" dirty="0"/>
            <a:t>, </a:t>
          </a:r>
          <a:r>
            <a:rPr lang="en-US" dirty="0" err="1"/>
            <a:t>termasuk</a:t>
          </a:r>
          <a:r>
            <a:rPr lang="en-US" dirty="0"/>
            <a:t> </a:t>
          </a:r>
          <a:r>
            <a:rPr lang="en-US" dirty="0" err="1"/>
            <a:t>infografis</a:t>
          </a:r>
          <a:r>
            <a:rPr lang="en-US" dirty="0"/>
            <a:t>)</a:t>
          </a:r>
        </a:p>
      </dgm:t>
    </dgm:pt>
    <dgm:pt modelId="{C3972EE6-BA4B-4A27-8CDC-72B4F4699F48}" type="parTrans" cxnId="{AF200A7A-7577-4CCD-8596-2F82D750DBAD}">
      <dgm:prSet/>
      <dgm:spPr/>
      <dgm:t>
        <a:bodyPr/>
        <a:lstStyle/>
        <a:p>
          <a:endParaRPr lang="en-US"/>
        </a:p>
      </dgm:t>
    </dgm:pt>
    <dgm:pt modelId="{DB623EFA-6341-4092-9972-50AE8584107D}" type="sibTrans" cxnId="{AF200A7A-7577-4CCD-8596-2F82D750DBAD}">
      <dgm:prSet/>
      <dgm:spPr/>
      <dgm:t>
        <a:bodyPr/>
        <a:lstStyle/>
        <a:p>
          <a:endParaRPr lang="en-US"/>
        </a:p>
      </dgm:t>
    </dgm:pt>
    <dgm:pt modelId="{B49BE7B4-5F0C-460C-89EA-40787154B410}">
      <dgm:prSet phldrT="[Text]"/>
      <dgm:spPr/>
      <dgm:t>
        <a:bodyPr/>
        <a:lstStyle/>
        <a:p>
          <a:r>
            <a:rPr lang="en-US" dirty="0"/>
            <a:t>Batas </a:t>
          </a:r>
          <a:r>
            <a:rPr lang="en-US" dirty="0" err="1"/>
            <a:t>akhir</a:t>
          </a:r>
          <a:r>
            <a:rPr lang="en-US" dirty="0"/>
            <a:t> </a:t>
          </a:r>
          <a:r>
            <a:rPr lang="en-US" dirty="0" err="1"/>
            <a:t>pengumpulan</a:t>
          </a:r>
          <a:r>
            <a:rPr lang="en-US" dirty="0"/>
            <a:t> </a:t>
          </a:r>
          <a:r>
            <a:rPr lang="en-US" dirty="0" err="1"/>
            <a:t>tugas</a:t>
          </a:r>
          <a:r>
            <a:rPr lang="en-US" dirty="0"/>
            <a:t> content plan 28 April 2020 (format .</a:t>
          </a:r>
          <a:r>
            <a:rPr lang="en-US" dirty="0" err="1"/>
            <a:t>xlx</a:t>
          </a:r>
          <a:r>
            <a:rPr lang="en-US" dirty="0"/>
            <a:t>)</a:t>
          </a:r>
        </a:p>
      </dgm:t>
    </dgm:pt>
    <dgm:pt modelId="{2ACBF9D3-9B47-47D7-84DD-C559B49A5CB7}" type="parTrans" cxnId="{67F68249-10C5-4726-872F-C3ED0E6D212E}">
      <dgm:prSet/>
      <dgm:spPr/>
      <dgm:t>
        <a:bodyPr/>
        <a:lstStyle/>
        <a:p>
          <a:endParaRPr lang="en-US"/>
        </a:p>
      </dgm:t>
    </dgm:pt>
    <dgm:pt modelId="{64E15A54-9FC7-4E99-843D-661EFE070FA2}" type="sibTrans" cxnId="{67F68249-10C5-4726-872F-C3ED0E6D212E}">
      <dgm:prSet/>
      <dgm:spPr/>
      <dgm:t>
        <a:bodyPr/>
        <a:lstStyle/>
        <a:p>
          <a:endParaRPr lang="en-US"/>
        </a:p>
      </dgm:t>
    </dgm:pt>
    <dgm:pt modelId="{7157FC5C-C6A0-4F21-AA73-E20980D1182C}">
      <dgm:prSet phldrT="[Text]"/>
      <dgm:spPr/>
      <dgm:t>
        <a:bodyPr/>
        <a:lstStyle/>
        <a:p>
          <a:r>
            <a:rPr lang="en-US" dirty="0"/>
            <a:t>Situation analysis</a:t>
          </a:r>
        </a:p>
      </dgm:t>
    </dgm:pt>
    <dgm:pt modelId="{DF345D0A-FE88-4527-ABA3-B7E1A00479D5}" type="parTrans" cxnId="{3F1B53D5-C2CD-4FE6-B779-543752C66D1C}">
      <dgm:prSet/>
      <dgm:spPr/>
      <dgm:t>
        <a:bodyPr/>
        <a:lstStyle/>
        <a:p>
          <a:endParaRPr lang="en-US"/>
        </a:p>
      </dgm:t>
    </dgm:pt>
    <dgm:pt modelId="{24B565E3-0575-4C0F-BF86-26C1F0D6A1AD}" type="sibTrans" cxnId="{3F1B53D5-C2CD-4FE6-B779-543752C66D1C}">
      <dgm:prSet/>
      <dgm:spPr/>
      <dgm:t>
        <a:bodyPr/>
        <a:lstStyle/>
        <a:p>
          <a:endParaRPr lang="en-US"/>
        </a:p>
      </dgm:t>
    </dgm:pt>
    <dgm:pt modelId="{47EF2B4D-E539-4945-AFFA-32BC669568AD}">
      <dgm:prSet phldrT="[Text]"/>
      <dgm:spPr/>
      <dgm:t>
        <a:bodyPr/>
        <a:lstStyle/>
        <a:p>
          <a:r>
            <a:rPr lang="en-US" dirty="0"/>
            <a:t>Strategy</a:t>
          </a:r>
        </a:p>
      </dgm:t>
    </dgm:pt>
    <dgm:pt modelId="{C02338A2-BF2A-4033-B5B8-2FC04088365F}" type="parTrans" cxnId="{4DC06200-19FB-4824-AFF5-FB79177CA080}">
      <dgm:prSet/>
      <dgm:spPr/>
      <dgm:t>
        <a:bodyPr/>
        <a:lstStyle/>
        <a:p>
          <a:endParaRPr lang="en-US"/>
        </a:p>
      </dgm:t>
    </dgm:pt>
    <dgm:pt modelId="{F3EF1EDE-1849-4342-BD41-E575AD1C76BD}" type="sibTrans" cxnId="{4DC06200-19FB-4824-AFF5-FB79177CA080}">
      <dgm:prSet/>
      <dgm:spPr/>
      <dgm:t>
        <a:bodyPr/>
        <a:lstStyle/>
        <a:p>
          <a:endParaRPr lang="en-US"/>
        </a:p>
      </dgm:t>
    </dgm:pt>
    <dgm:pt modelId="{A0D8A61B-E943-4C18-BC97-E9FFA07AF84E}">
      <dgm:prSet phldrT="[Text]"/>
      <dgm:spPr/>
      <dgm:t>
        <a:bodyPr/>
        <a:lstStyle/>
        <a:p>
          <a:r>
            <a:rPr lang="en-US" dirty="0"/>
            <a:t>Tactic (</a:t>
          </a:r>
          <a:r>
            <a:rPr lang="en-US" dirty="0" err="1"/>
            <a:t>cantumkan</a:t>
          </a:r>
          <a:r>
            <a:rPr lang="en-US" dirty="0"/>
            <a:t> </a:t>
          </a:r>
          <a:r>
            <a:rPr lang="en-US" dirty="0" err="1"/>
            <a:t>seluruh</a:t>
          </a:r>
          <a:r>
            <a:rPr lang="en-US" dirty="0"/>
            <a:t> sample </a:t>
          </a:r>
          <a:r>
            <a:rPr lang="en-US" dirty="0" err="1"/>
            <a:t>konten</a:t>
          </a:r>
          <a:r>
            <a:rPr lang="en-US" dirty="0"/>
            <a:t> yang </a:t>
          </a:r>
          <a:r>
            <a:rPr lang="en-US" dirty="0" err="1"/>
            <a:t>terdapat</a:t>
          </a:r>
          <a:r>
            <a:rPr lang="en-US" dirty="0"/>
            <a:t> pada content plan) </a:t>
          </a:r>
        </a:p>
      </dgm:t>
    </dgm:pt>
    <dgm:pt modelId="{D65F21BA-7DC7-401E-BBBE-3E524A2207CD}" type="parTrans" cxnId="{082E32E0-F624-4199-97E5-7AE5EC9E9172}">
      <dgm:prSet/>
      <dgm:spPr/>
      <dgm:t>
        <a:bodyPr/>
        <a:lstStyle/>
        <a:p>
          <a:endParaRPr lang="en-US"/>
        </a:p>
      </dgm:t>
    </dgm:pt>
    <dgm:pt modelId="{AC31881A-97B5-49B7-956F-3E924012D6D8}" type="sibTrans" cxnId="{082E32E0-F624-4199-97E5-7AE5EC9E9172}">
      <dgm:prSet/>
      <dgm:spPr/>
      <dgm:t>
        <a:bodyPr/>
        <a:lstStyle/>
        <a:p>
          <a:endParaRPr lang="en-US"/>
        </a:p>
      </dgm:t>
    </dgm:pt>
    <dgm:pt modelId="{D8F144F5-1CC3-40A0-9DC0-851D117FF679}">
      <dgm:prSet phldrT="[Text]"/>
      <dgm:spPr/>
      <dgm:t>
        <a:bodyPr/>
        <a:lstStyle/>
        <a:p>
          <a:r>
            <a:rPr lang="en-US" dirty="0"/>
            <a:t>Action (</a:t>
          </a:r>
          <a:r>
            <a:rPr lang="en-US" dirty="0" err="1"/>
            <a:t>rencana</a:t>
          </a:r>
          <a:r>
            <a:rPr lang="en-US" dirty="0"/>
            <a:t> action)</a:t>
          </a:r>
        </a:p>
      </dgm:t>
    </dgm:pt>
    <dgm:pt modelId="{DBCC6F67-B0E7-41AF-9452-5A50695270D8}" type="parTrans" cxnId="{B8A2CFFE-FDF7-4480-B3FA-A9B4C4F0D390}">
      <dgm:prSet/>
      <dgm:spPr/>
      <dgm:t>
        <a:bodyPr/>
        <a:lstStyle/>
        <a:p>
          <a:endParaRPr lang="en-US"/>
        </a:p>
      </dgm:t>
    </dgm:pt>
    <dgm:pt modelId="{3115ACBD-5A93-4AF7-A194-3D458321E716}" type="sibTrans" cxnId="{B8A2CFFE-FDF7-4480-B3FA-A9B4C4F0D390}">
      <dgm:prSet/>
      <dgm:spPr/>
      <dgm:t>
        <a:bodyPr/>
        <a:lstStyle/>
        <a:p>
          <a:endParaRPr lang="en-US"/>
        </a:p>
      </dgm:t>
    </dgm:pt>
    <dgm:pt modelId="{4F15FECE-A160-4BF6-BFDD-83FE7F6A23AD}">
      <dgm:prSet phldrT="[Text]"/>
      <dgm:spPr/>
      <dgm:t>
        <a:bodyPr/>
        <a:lstStyle/>
        <a:p>
          <a:r>
            <a:rPr lang="en-US" dirty="0"/>
            <a:t>Control (</a:t>
          </a:r>
          <a:r>
            <a:rPr lang="en-US" dirty="0" err="1"/>
            <a:t>rencana</a:t>
          </a:r>
          <a:r>
            <a:rPr lang="en-US" dirty="0"/>
            <a:t> control)</a:t>
          </a:r>
        </a:p>
      </dgm:t>
    </dgm:pt>
    <dgm:pt modelId="{DEB55ECB-9C4A-4445-A537-1B1DAA91E1C6}" type="parTrans" cxnId="{EBC35DE8-D0BB-4AD6-AF46-9E29047D702F}">
      <dgm:prSet/>
      <dgm:spPr/>
      <dgm:t>
        <a:bodyPr/>
        <a:lstStyle/>
        <a:p>
          <a:endParaRPr lang="en-US"/>
        </a:p>
      </dgm:t>
    </dgm:pt>
    <dgm:pt modelId="{03ABDD97-7983-460B-810F-70A38920E2C4}" type="sibTrans" cxnId="{EBC35DE8-D0BB-4AD6-AF46-9E29047D702F}">
      <dgm:prSet/>
      <dgm:spPr/>
      <dgm:t>
        <a:bodyPr/>
        <a:lstStyle/>
        <a:p>
          <a:endParaRPr lang="en-US"/>
        </a:p>
      </dgm:t>
    </dgm:pt>
    <dgm:pt modelId="{F7B418F4-8CF8-4F8C-AD59-E89321B1F601}">
      <dgm:prSet phldrT="[Text]"/>
      <dgm:spPr/>
      <dgm:t>
        <a:bodyPr/>
        <a:lstStyle/>
        <a:p>
          <a:r>
            <a:rPr lang="en-US" dirty="0"/>
            <a:t>Objective </a:t>
          </a:r>
        </a:p>
      </dgm:t>
    </dgm:pt>
    <dgm:pt modelId="{A02D22A7-EB6A-42E1-A0F1-8BBBF71F3D3E}" type="parTrans" cxnId="{DBB33AD3-0D28-44F3-9489-3ABD26B758AD}">
      <dgm:prSet/>
      <dgm:spPr/>
    </dgm:pt>
    <dgm:pt modelId="{C668B7D9-AAE6-4A74-8F28-BD28BCA39929}" type="sibTrans" cxnId="{DBB33AD3-0D28-44F3-9489-3ABD26B758AD}">
      <dgm:prSet/>
      <dgm:spPr/>
    </dgm:pt>
    <dgm:pt modelId="{ACB1EE83-040D-4971-991E-CC367D517A2D}" type="pres">
      <dgm:prSet presAssocID="{CD57FFD7-CF47-4932-9B6B-0F1A55B9B86B}" presName="Name0" presStyleCnt="0">
        <dgm:presLayoutVars>
          <dgm:dir/>
          <dgm:animLvl val="lvl"/>
          <dgm:resizeHandles val="exact"/>
        </dgm:presLayoutVars>
      </dgm:prSet>
      <dgm:spPr/>
    </dgm:pt>
    <dgm:pt modelId="{3225F8CA-1B5D-420E-896D-A2538EA5D87E}" type="pres">
      <dgm:prSet presAssocID="{C8ADFCB3-DBF8-41DC-A945-6928951A66F8}" presName="composite" presStyleCnt="0"/>
      <dgm:spPr/>
    </dgm:pt>
    <dgm:pt modelId="{42F34BB5-C056-4BA6-9784-47A388F89E31}" type="pres">
      <dgm:prSet presAssocID="{C8ADFCB3-DBF8-41DC-A945-6928951A66F8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6CFB0C5E-5E9A-400D-83A8-AF9DD7ACAC20}" type="pres">
      <dgm:prSet presAssocID="{C8ADFCB3-DBF8-41DC-A945-6928951A66F8}" presName="desTx" presStyleLbl="alignAccFollowNode1" presStyleIdx="0" presStyleCnt="2">
        <dgm:presLayoutVars>
          <dgm:bulletEnabled val="1"/>
        </dgm:presLayoutVars>
      </dgm:prSet>
      <dgm:spPr/>
    </dgm:pt>
    <dgm:pt modelId="{B1CA9E29-ED4E-4CDA-89B1-4C71B644A80D}" type="pres">
      <dgm:prSet presAssocID="{874F518E-480E-43DB-9ACA-15984896C995}" presName="space" presStyleCnt="0"/>
      <dgm:spPr/>
    </dgm:pt>
    <dgm:pt modelId="{D6D77AC1-27E0-44A8-8BF8-2BBB5F6DDE6C}" type="pres">
      <dgm:prSet presAssocID="{D8FBD9E2-FE96-4923-BF17-D3EB11A827F7}" presName="composite" presStyleCnt="0"/>
      <dgm:spPr/>
    </dgm:pt>
    <dgm:pt modelId="{0A525A12-CF22-4344-81CF-B676DE4B47E4}" type="pres">
      <dgm:prSet presAssocID="{D8FBD9E2-FE96-4923-BF17-D3EB11A827F7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1076FCCD-33AF-4683-B625-6EAD1C075BB6}" type="pres">
      <dgm:prSet presAssocID="{D8FBD9E2-FE96-4923-BF17-D3EB11A827F7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4DC06200-19FB-4824-AFF5-FB79177CA080}" srcId="{D8FBD9E2-FE96-4923-BF17-D3EB11A827F7}" destId="{47EF2B4D-E539-4945-AFFA-32BC669568AD}" srcOrd="2" destOrd="0" parTransId="{C02338A2-BF2A-4033-B5B8-2FC04088365F}" sibTransId="{F3EF1EDE-1849-4342-BD41-E575AD1C76BD}"/>
    <dgm:cxn modelId="{E0544F04-4024-435E-9D23-11A54B721582}" srcId="{CD57FFD7-CF47-4932-9B6B-0F1A55B9B86B}" destId="{D8FBD9E2-FE96-4923-BF17-D3EB11A827F7}" srcOrd="1" destOrd="0" parTransId="{E2602893-D01F-48FD-9936-3CB5CEDBC67B}" sibTransId="{A7AB2ACB-1C3E-4150-AD96-877A33B76BAB}"/>
    <dgm:cxn modelId="{C35AD706-EB75-4D49-BE65-5BF7718E781F}" type="presOf" srcId="{7157FC5C-C6A0-4F21-AA73-E20980D1182C}" destId="{1076FCCD-33AF-4683-B625-6EAD1C075BB6}" srcOrd="0" destOrd="0" presId="urn:microsoft.com/office/officeart/2005/8/layout/hList1"/>
    <dgm:cxn modelId="{B2A6C025-262D-4C16-848C-6C1134A333D1}" type="presOf" srcId="{F7B418F4-8CF8-4F8C-AD59-E89321B1F601}" destId="{1076FCCD-33AF-4683-B625-6EAD1C075BB6}" srcOrd="0" destOrd="1" presId="urn:microsoft.com/office/officeart/2005/8/layout/hList1"/>
    <dgm:cxn modelId="{EB32DD27-E194-43AC-8AAC-3B4960291F98}" srcId="{CD57FFD7-CF47-4932-9B6B-0F1A55B9B86B}" destId="{C8ADFCB3-DBF8-41DC-A945-6928951A66F8}" srcOrd="0" destOrd="0" parTransId="{F25C8825-5C94-40CB-BE61-1F6F50B29BFC}" sibTransId="{874F518E-480E-43DB-9ACA-15984896C995}"/>
    <dgm:cxn modelId="{065A4B2F-7158-4FB4-9954-0A066E3395E0}" srcId="{C8ADFCB3-DBF8-41DC-A945-6928951A66F8}" destId="{13A2875C-4CB1-41DE-A413-4DAEDFDF6A63}" srcOrd="2" destOrd="0" parTransId="{80BBFD06-E53F-4A18-98C9-EA6BFB0D6F5A}" sibTransId="{5B8DEFAE-2051-4277-8A4C-04E83E3CE328}"/>
    <dgm:cxn modelId="{D925C435-D5AA-4A78-B491-0E5059E7F94C}" type="presOf" srcId="{0DB8313C-5845-444A-B12F-C06299ADE2A2}" destId="{6CFB0C5E-5E9A-400D-83A8-AF9DD7ACAC20}" srcOrd="0" destOrd="1" presId="urn:microsoft.com/office/officeart/2005/8/layout/hList1"/>
    <dgm:cxn modelId="{67F68249-10C5-4726-872F-C3ED0E6D212E}" srcId="{C8ADFCB3-DBF8-41DC-A945-6928951A66F8}" destId="{B49BE7B4-5F0C-460C-89EA-40787154B410}" srcOrd="4" destOrd="0" parTransId="{2ACBF9D3-9B47-47D7-84DD-C559B49A5CB7}" sibTransId="{64E15A54-9FC7-4E99-843D-661EFE070FA2}"/>
    <dgm:cxn modelId="{1FC55C6D-17F7-4AD1-AE49-7EB74A8ECF5D}" type="presOf" srcId="{12A0A282-0A69-4401-81FD-0026AFFA8AE3}" destId="{6CFB0C5E-5E9A-400D-83A8-AF9DD7ACAC20}" srcOrd="0" destOrd="3" presId="urn:microsoft.com/office/officeart/2005/8/layout/hList1"/>
    <dgm:cxn modelId="{AF200A7A-7577-4CCD-8596-2F82D750DBAD}" srcId="{C8ADFCB3-DBF8-41DC-A945-6928951A66F8}" destId="{12A0A282-0A69-4401-81FD-0026AFFA8AE3}" srcOrd="3" destOrd="0" parTransId="{C3972EE6-BA4B-4A27-8CDC-72B4F4699F48}" sibTransId="{DB623EFA-6341-4092-9972-50AE8584107D}"/>
    <dgm:cxn modelId="{C0122882-DFDC-483C-A986-CB692A3B86EC}" type="presOf" srcId="{D8FBD9E2-FE96-4923-BF17-D3EB11A827F7}" destId="{0A525A12-CF22-4344-81CF-B676DE4B47E4}" srcOrd="0" destOrd="0" presId="urn:microsoft.com/office/officeart/2005/8/layout/hList1"/>
    <dgm:cxn modelId="{11C22B96-A8C9-457E-A76F-2F477E199669}" type="presOf" srcId="{C8ADFCB3-DBF8-41DC-A945-6928951A66F8}" destId="{42F34BB5-C056-4BA6-9784-47A388F89E31}" srcOrd="0" destOrd="0" presId="urn:microsoft.com/office/officeart/2005/8/layout/hList1"/>
    <dgm:cxn modelId="{8A513896-584E-4AB7-9276-1A66AA20438B}" type="presOf" srcId="{D8F144F5-1CC3-40A0-9DC0-851D117FF679}" destId="{1076FCCD-33AF-4683-B625-6EAD1C075BB6}" srcOrd="0" destOrd="4" presId="urn:microsoft.com/office/officeart/2005/8/layout/hList1"/>
    <dgm:cxn modelId="{FB0B1BA8-708D-489D-A71D-59DD237C3F21}" type="presOf" srcId="{B49BE7B4-5F0C-460C-89EA-40787154B410}" destId="{6CFB0C5E-5E9A-400D-83A8-AF9DD7ACAC20}" srcOrd="0" destOrd="4" presId="urn:microsoft.com/office/officeart/2005/8/layout/hList1"/>
    <dgm:cxn modelId="{A85EC8AD-C2ED-4129-A66C-2F39F39F2165}" srcId="{C8ADFCB3-DBF8-41DC-A945-6928951A66F8}" destId="{C55FEADE-298B-498E-BBE1-DBBE2DD0C038}" srcOrd="0" destOrd="0" parTransId="{0CD5EDEC-9200-4F9A-B7B0-F25623D22616}" sibTransId="{1C95F010-EA94-4A7F-A83C-4D54B91381EE}"/>
    <dgm:cxn modelId="{28F4EAC5-B181-4514-BE2E-BA311EF5C221}" type="presOf" srcId="{4F15FECE-A160-4BF6-BFDD-83FE7F6A23AD}" destId="{1076FCCD-33AF-4683-B625-6EAD1C075BB6}" srcOrd="0" destOrd="5" presId="urn:microsoft.com/office/officeart/2005/8/layout/hList1"/>
    <dgm:cxn modelId="{DBB33AD3-0D28-44F3-9489-3ABD26B758AD}" srcId="{D8FBD9E2-FE96-4923-BF17-D3EB11A827F7}" destId="{F7B418F4-8CF8-4F8C-AD59-E89321B1F601}" srcOrd="1" destOrd="0" parTransId="{A02D22A7-EB6A-42E1-A0F1-8BBBF71F3D3E}" sibTransId="{C668B7D9-AAE6-4A74-8F28-BD28BCA39929}"/>
    <dgm:cxn modelId="{3F1B53D5-C2CD-4FE6-B779-543752C66D1C}" srcId="{D8FBD9E2-FE96-4923-BF17-D3EB11A827F7}" destId="{7157FC5C-C6A0-4F21-AA73-E20980D1182C}" srcOrd="0" destOrd="0" parTransId="{DF345D0A-FE88-4527-ABA3-B7E1A00479D5}" sibTransId="{24B565E3-0575-4C0F-BF86-26C1F0D6A1AD}"/>
    <dgm:cxn modelId="{47D3A4DD-876D-49E9-A770-352D828DB314}" type="presOf" srcId="{A0D8A61B-E943-4C18-BC97-E9FFA07AF84E}" destId="{1076FCCD-33AF-4683-B625-6EAD1C075BB6}" srcOrd="0" destOrd="3" presId="urn:microsoft.com/office/officeart/2005/8/layout/hList1"/>
    <dgm:cxn modelId="{082E32E0-F624-4199-97E5-7AE5EC9E9172}" srcId="{D8FBD9E2-FE96-4923-BF17-D3EB11A827F7}" destId="{A0D8A61B-E943-4C18-BC97-E9FFA07AF84E}" srcOrd="3" destOrd="0" parTransId="{D65F21BA-7DC7-401E-BBBE-3E524A2207CD}" sibTransId="{AC31881A-97B5-49B7-956F-3E924012D6D8}"/>
    <dgm:cxn modelId="{EBC35DE8-D0BB-4AD6-AF46-9E29047D702F}" srcId="{D8FBD9E2-FE96-4923-BF17-D3EB11A827F7}" destId="{4F15FECE-A160-4BF6-BFDD-83FE7F6A23AD}" srcOrd="5" destOrd="0" parTransId="{DEB55ECB-9C4A-4445-A537-1B1DAA91E1C6}" sibTransId="{03ABDD97-7983-460B-810F-70A38920E2C4}"/>
    <dgm:cxn modelId="{B8C632EA-CB21-4B4B-A1E8-AACEE7BF3DAD}" type="presOf" srcId="{47EF2B4D-E539-4945-AFFA-32BC669568AD}" destId="{1076FCCD-33AF-4683-B625-6EAD1C075BB6}" srcOrd="0" destOrd="2" presId="urn:microsoft.com/office/officeart/2005/8/layout/hList1"/>
    <dgm:cxn modelId="{AAEE8AEC-C388-4D79-9648-30FF23AA2B22}" type="presOf" srcId="{C55FEADE-298B-498E-BBE1-DBBE2DD0C038}" destId="{6CFB0C5E-5E9A-400D-83A8-AF9DD7ACAC20}" srcOrd="0" destOrd="0" presId="urn:microsoft.com/office/officeart/2005/8/layout/hList1"/>
    <dgm:cxn modelId="{C09817F0-0225-4DDF-8220-C60ABDA23181}" type="presOf" srcId="{CD57FFD7-CF47-4932-9B6B-0F1A55B9B86B}" destId="{ACB1EE83-040D-4971-991E-CC367D517A2D}" srcOrd="0" destOrd="0" presId="urn:microsoft.com/office/officeart/2005/8/layout/hList1"/>
    <dgm:cxn modelId="{D73E29F7-56D2-4731-A35F-E914BFB445D0}" srcId="{C8ADFCB3-DBF8-41DC-A945-6928951A66F8}" destId="{0DB8313C-5845-444A-B12F-C06299ADE2A2}" srcOrd="1" destOrd="0" parTransId="{9424CBA5-54DB-4F8E-B9CD-99AE0252D086}" sibTransId="{D19ED7FA-2960-464B-A8CC-CA1AA25E07C9}"/>
    <dgm:cxn modelId="{5CC6D4F9-DA01-400E-A9A3-5ACD86E1A0F7}" type="presOf" srcId="{13A2875C-4CB1-41DE-A413-4DAEDFDF6A63}" destId="{6CFB0C5E-5E9A-400D-83A8-AF9DD7ACAC20}" srcOrd="0" destOrd="2" presId="urn:microsoft.com/office/officeart/2005/8/layout/hList1"/>
    <dgm:cxn modelId="{B8A2CFFE-FDF7-4480-B3FA-A9B4C4F0D390}" srcId="{D8FBD9E2-FE96-4923-BF17-D3EB11A827F7}" destId="{D8F144F5-1CC3-40A0-9DC0-851D117FF679}" srcOrd="4" destOrd="0" parTransId="{DBCC6F67-B0E7-41AF-9452-5A50695270D8}" sibTransId="{3115ACBD-5A93-4AF7-A194-3D458321E716}"/>
    <dgm:cxn modelId="{1B05B664-3711-4770-9256-998C865CD762}" type="presParOf" srcId="{ACB1EE83-040D-4971-991E-CC367D517A2D}" destId="{3225F8CA-1B5D-420E-896D-A2538EA5D87E}" srcOrd="0" destOrd="0" presId="urn:microsoft.com/office/officeart/2005/8/layout/hList1"/>
    <dgm:cxn modelId="{562D7996-0833-4915-82EA-AC3E741D803D}" type="presParOf" srcId="{3225F8CA-1B5D-420E-896D-A2538EA5D87E}" destId="{42F34BB5-C056-4BA6-9784-47A388F89E31}" srcOrd="0" destOrd="0" presId="urn:microsoft.com/office/officeart/2005/8/layout/hList1"/>
    <dgm:cxn modelId="{6E530C55-41F3-498B-B59C-9C1FEBE301FA}" type="presParOf" srcId="{3225F8CA-1B5D-420E-896D-A2538EA5D87E}" destId="{6CFB0C5E-5E9A-400D-83A8-AF9DD7ACAC20}" srcOrd="1" destOrd="0" presId="urn:microsoft.com/office/officeart/2005/8/layout/hList1"/>
    <dgm:cxn modelId="{BDBC0543-1A31-4592-B42E-E45A1A35256C}" type="presParOf" srcId="{ACB1EE83-040D-4971-991E-CC367D517A2D}" destId="{B1CA9E29-ED4E-4CDA-89B1-4C71B644A80D}" srcOrd="1" destOrd="0" presId="urn:microsoft.com/office/officeart/2005/8/layout/hList1"/>
    <dgm:cxn modelId="{DF7EA616-9384-4D58-BC5F-0E6E1E63C3AA}" type="presParOf" srcId="{ACB1EE83-040D-4971-991E-CC367D517A2D}" destId="{D6D77AC1-27E0-44A8-8BF8-2BBB5F6DDE6C}" srcOrd="2" destOrd="0" presId="urn:microsoft.com/office/officeart/2005/8/layout/hList1"/>
    <dgm:cxn modelId="{6F3206ED-EA78-4A18-A7AE-3C44D8239549}" type="presParOf" srcId="{D6D77AC1-27E0-44A8-8BF8-2BBB5F6DDE6C}" destId="{0A525A12-CF22-4344-81CF-B676DE4B47E4}" srcOrd="0" destOrd="0" presId="urn:microsoft.com/office/officeart/2005/8/layout/hList1"/>
    <dgm:cxn modelId="{E1AC367A-B10B-4B7E-892B-7BA25E3D0EF5}" type="presParOf" srcId="{D6D77AC1-27E0-44A8-8BF8-2BBB5F6DDE6C}" destId="{1076FCCD-33AF-4683-B625-6EAD1C075BB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D32-8B4A-46B7-A90C-E900B48AA6E0}">
      <dsp:nvSpPr>
        <dsp:cNvPr id="0" name=""/>
        <dsp:cNvSpPr/>
      </dsp:nvSpPr>
      <dsp:spPr>
        <a:xfrm>
          <a:off x="4292" y="209260"/>
          <a:ext cx="2581242" cy="9055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Penggunaan</a:t>
          </a:r>
          <a:endParaRPr lang="en-US" sz="2500" kern="1200" dirty="0"/>
        </a:p>
      </dsp:txBody>
      <dsp:txXfrm>
        <a:off x="4292" y="209260"/>
        <a:ext cx="2581242" cy="905545"/>
      </dsp:txXfrm>
    </dsp:sp>
    <dsp:sp modelId="{7F1D505A-D924-4AEC-8CC8-7C1DC834AE86}">
      <dsp:nvSpPr>
        <dsp:cNvPr id="0" name=""/>
        <dsp:cNvSpPr/>
      </dsp:nvSpPr>
      <dsp:spPr>
        <a:xfrm>
          <a:off x="4292" y="1114806"/>
          <a:ext cx="2581242" cy="287169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Media </a:t>
          </a:r>
          <a:r>
            <a:rPr lang="en-US" sz="2500" kern="1200" dirty="0" err="1"/>
            <a:t>promosi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 err="1"/>
            <a:t>Socmed</a:t>
          </a:r>
          <a:r>
            <a:rPr lang="en-US" sz="2500" kern="1200" dirty="0"/>
            <a:t> activity</a:t>
          </a:r>
        </a:p>
      </dsp:txBody>
      <dsp:txXfrm>
        <a:off x="4292" y="1114806"/>
        <a:ext cx="2581242" cy="2871694"/>
      </dsp:txXfrm>
    </dsp:sp>
    <dsp:sp modelId="{FF6C384A-022B-4734-9BF7-4B844D09EF6A}">
      <dsp:nvSpPr>
        <dsp:cNvPr id="0" name=""/>
        <dsp:cNvSpPr/>
      </dsp:nvSpPr>
      <dsp:spPr>
        <a:xfrm>
          <a:off x="2946909" y="209260"/>
          <a:ext cx="2581242" cy="9055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Penentuan</a:t>
          </a:r>
          <a:r>
            <a:rPr lang="en-US" sz="2500" kern="1200" dirty="0"/>
            <a:t> Objective</a:t>
          </a:r>
        </a:p>
      </dsp:txBody>
      <dsp:txXfrm>
        <a:off x="2946909" y="209260"/>
        <a:ext cx="2581242" cy="905545"/>
      </dsp:txXfrm>
    </dsp:sp>
    <dsp:sp modelId="{B8C49054-B245-4DA9-B7B6-7239A0D2E523}">
      <dsp:nvSpPr>
        <dsp:cNvPr id="0" name=""/>
        <dsp:cNvSpPr/>
      </dsp:nvSpPr>
      <dsp:spPr>
        <a:xfrm>
          <a:off x="2946909" y="1114806"/>
          <a:ext cx="2581242" cy="287169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Awareness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Engagement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Conversion</a:t>
          </a:r>
        </a:p>
      </dsp:txBody>
      <dsp:txXfrm>
        <a:off x="2946909" y="1114806"/>
        <a:ext cx="2581242" cy="2871694"/>
      </dsp:txXfrm>
    </dsp:sp>
    <dsp:sp modelId="{3137C4D7-385C-4A72-80C9-B9D4F0991371}">
      <dsp:nvSpPr>
        <dsp:cNvPr id="0" name=""/>
        <dsp:cNvSpPr/>
      </dsp:nvSpPr>
      <dsp:spPr>
        <a:xfrm>
          <a:off x="5889525" y="209260"/>
          <a:ext cx="2581242" cy="9055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Alur </a:t>
          </a:r>
          <a:r>
            <a:rPr lang="en-US" sz="2500" kern="1200" dirty="0" err="1"/>
            <a:t>Konten</a:t>
          </a:r>
          <a:endParaRPr lang="en-US" sz="2500" kern="1200" dirty="0"/>
        </a:p>
      </dsp:txBody>
      <dsp:txXfrm>
        <a:off x="5889525" y="209260"/>
        <a:ext cx="2581242" cy="905545"/>
      </dsp:txXfrm>
    </dsp:sp>
    <dsp:sp modelId="{BF278C8A-28FE-4446-8B8B-34CD3B299012}">
      <dsp:nvSpPr>
        <dsp:cNvPr id="0" name=""/>
        <dsp:cNvSpPr/>
      </dsp:nvSpPr>
      <dsp:spPr>
        <a:xfrm>
          <a:off x="5889525" y="1114806"/>
          <a:ext cx="2581242" cy="287169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Teaser 1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Campaign 3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Report 1 (</a:t>
          </a:r>
          <a:r>
            <a:rPr lang="en-US" sz="2500" kern="1200" dirty="0" err="1"/>
            <a:t>jika</a:t>
          </a:r>
          <a:r>
            <a:rPr lang="en-US" sz="2500" kern="1200" dirty="0"/>
            <a:t> </a:t>
          </a:r>
          <a:r>
            <a:rPr lang="en-US" sz="2500" kern="1200" dirty="0" err="1"/>
            <a:t>dibutuhkan</a:t>
          </a:r>
          <a:r>
            <a:rPr lang="en-US" sz="2500" kern="1200" dirty="0"/>
            <a:t>)</a:t>
          </a:r>
        </a:p>
      </dsp:txBody>
      <dsp:txXfrm>
        <a:off x="5889525" y="1114806"/>
        <a:ext cx="2581242" cy="2871694"/>
      </dsp:txXfrm>
    </dsp:sp>
    <dsp:sp modelId="{04E6EC39-2C6D-49ED-9CEB-9006B30BCDF1}">
      <dsp:nvSpPr>
        <dsp:cNvPr id="0" name=""/>
        <dsp:cNvSpPr/>
      </dsp:nvSpPr>
      <dsp:spPr>
        <a:xfrm>
          <a:off x="8832142" y="209260"/>
          <a:ext cx="2581242" cy="9055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Produksi</a:t>
          </a:r>
          <a:r>
            <a:rPr lang="en-US" sz="2500" kern="1200" dirty="0"/>
            <a:t> </a:t>
          </a:r>
          <a:r>
            <a:rPr lang="en-US" sz="2500" kern="1200" dirty="0" err="1"/>
            <a:t>Konten</a:t>
          </a:r>
          <a:endParaRPr lang="en-US" sz="2500" kern="1200" dirty="0"/>
        </a:p>
      </dsp:txBody>
      <dsp:txXfrm>
        <a:off x="8832142" y="209260"/>
        <a:ext cx="2581242" cy="905545"/>
      </dsp:txXfrm>
    </dsp:sp>
    <dsp:sp modelId="{46A536F3-3F4E-46F4-A9C9-D0D219D3B8AE}">
      <dsp:nvSpPr>
        <dsp:cNvPr id="0" name=""/>
        <dsp:cNvSpPr/>
      </dsp:nvSpPr>
      <dsp:spPr>
        <a:xfrm>
          <a:off x="8832142" y="1114806"/>
          <a:ext cx="2581242" cy="287169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Minimal 2 platform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 err="1"/>
            <a:t>Masing-masing</a:t>
          </a:r>
          <a:r>
            <a:rPr lang="en-US" sz="2500" kern="1200" dirty="0"/>
            <a:t> platform 5 sample </a:t>
          </a:r>
          <a:r>
            <a:rPr lang="en-US" sz="2500" kern="1200" dirty="0" err="1"/>
            <a:t>konten</a:t>
          </a:r>
          <a:endParaRPr lang="en-US" sz="2500" kern="1200" dirty="0"/>
        </a:p>
      </dsp:txBody>
      <dsp:txXfrm>
        <a:off x="8832142" y="1114806"/>
        <a:ext cx="2581242" cy="28716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F34BB5-C056-4BA6-9784-47A388F89E31}">
      <dsp:nvSpPr>
        <dsp:cNvPr id="0" name=""/>
        <dsp:cNvSpPr/>
      </dsp:nvSpPr>
      <dsp:spPr>
        <a:xfrm>
          <a:off x="43" y="66131"/>
          <a:ext cx="4180870" cy="604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Content Plan</a:t>
          </a:r>
        </a:p>
      </dsp:txBody>
      <dsp:txXfrm>
        <a:off x="43" y="66131"/>
        <a:ext cx="4180870" cy="604800"/>
      </dsp:txXfrm>
    </dsp:sp>
    <dsp:sp modelId="{6CFB0C5E-5E9A-400D-83A8-AF9DD7ACAC20}">
      <dsp:nvSpPr>
        <dsp:cNvPr id="0" name=""/>
        <dsp:cNvSpPr/>
      </dsp:nvSpPr>
      <dsp:spPr>
        <a:xfrm>
          <a:off x="43" y="670930"/>
          <a:ext cx="4180870" cy="34587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 err="1"/>
            <a:t>Periode</a:t>
          </a:r>
          <a:r>
            <a:rPr lang="en-US" sz="2100" kern="1200" dirty="0"/>
            <a:t> 1 </a:t>
          </a:r>
          <a:r>
            <a:rPr lang="en-US" sz="2100" kern="1200" dirty="0" err="1"/>
            <a:t>bulan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Minimal 2 platform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Sample content 5 per platform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 err="1"/>
            <a:t>Asistensi</a:t>
          </a:r>
          <a:r>
            <a:rPr lang="en-US" sz="2100" kern="1200" dirty="0"/>
            <a:t> 21 April 2020 (minimal 5 </a:t>
          </a:r>
          <a:r>
            <a:rPr lang="en-US" sz="2100" kern="1200" dirty="0" err="1"/>
            <a:t>konten</a:t>
          </a:r>
          <a:r>
            <a:rPr lang="en-US" sz="2100" kern="1200" dirty="0"/>
            <a:t>, </a:t>
          </a:r>
          <a:r>
            <a:rPr lang="en-US" sz="2100" kern="1200" dirty="0" err="1"/>
            <a:t>termasuk</a:t>
          </a:r>
          <a:r>
            <a:rPr lang="en-US" sz="2100" kern="1200" dirty="0"/>
            <a:t> </a:t>
          </a:r>
          <a:r>
            <a:rPr lang="en-US" sz="2100" kern="1200" dirty="0" err="1"/>
            <a:t>infografis</a:t>
          </a:r>
          <a:r>
            <a:rPr lang="en-US" sz="2100" kern="1200" dirty="0"/>
            <a:t>)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Batas </a:t>
          </a:r>
          <a:r>
            <a:rPr lang="en-US" sz="2100" kern="1200" dirty="0" err="1"/>
            <a:t>akhir</a:t>
          </a:r>
          <a:r>
            <a:rPr lang="en-US" sz="2100" kern="1200" dirty="0"/>
            <a:t> </a:t>
          </a:r>
          <a:r>
            <a:rPr lang="en-US" sz="2100" kern="1200" dirty="0" err="1"/>
            <a:t>pengumpulan</a:t>
          </a:r>
          <a:r>
            <a:rPr lang="en-US" sz="2100" kern="1200" dirty="0"/>
            <a:t> </a:t>
          </a:r>
          <a:r>
            <a:rPr lang="en-US" sz="2100" kern="1200" dirty="0" err="1"/>
            <a:t>tugas</a:t>
          </a:r>
          <a:r>
            <a:rPr lang="en-US" sz="2100" kern="1200" dirty="0"/>
            <a:t> content plan 28 April 2020 (format .</a:t>
          </a:r>
          <a:r>
            <a:rPr lang="en-US" sz="2100" kern="1200" dirty="0" err="1"/>
            <a:t>xlx</a:t>
          </a:r>
          <a:r>
            <a:rPr lang="en-US" sz="2100" kern="1200" dirty="0"/>
            <a:t>)</a:t>
          </a:r>
        </a:p>
      </dsp:txBody>
      <dsp:txXfrm>
        <a:off x="43" y="670930"/>
        <a:ext cx="4180870" cy="3458700"/>
      </dsp:txXfrm>
    </dsp:sp>
    <dsp:sp modelId="{0A525A12-CF22-4344-81CF-B676DE4B47E4}">
      <dsp:nvSpPr>
        <dsp:cNvPr id="0" name=""/>
        <dsp:cNvSpPr/>
      </dsp:nvSpPr>
      <dsp:spPr>
        <a:xfrm>
          <a:off x="4766235" y="66131"/>
          <a:ext cx="4180870" cy="604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Paper</a:t>
          </a:r>
        </a:p>
      </dsp:txBody>
      <dsp:txXfrm>
        <a:off x="4766235" y="66131"/>
        <a:ext cx="4180870" cy="604800"/>
      </dsp:txXfrm>
    </dsp:sp>
    <dsp:sp modelId="{1076FCCD-33AF-4683-B625-6EAD1C075BB6}">
      <dsp:nvSpPr>
        <dsp:cNvPr id="0" name=""/>
        <dsp:cNvSpPr/>
      </dsp:nvSpPr>
      <dsp:spPr>
        <a:xfrm>
          <a:off x="4766235" y="670930"/>
          <a:ext cx="4180870" cy="34587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Situation analysis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Objective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Strategy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Tactic (</a:t>
          </a:r>
          <a:r>
            <a:rPr lang="en-US" sz="2100" kern="1200" dirty="0" err="1"/>
            <a:t>cantumkan</a:t>
          </a:r>
          <a:r>
            <a:rPr lang="en-US" sz="2100" kern="1200" dirty="0"/>
            <a:t> </a:t>
          </a:r>
          <a:r>
            <a:rPr lang="en-US" sz="2100" kern="1200" dirty="0" err="1"/>
            <a:t>seluruh</a:t>
          </a:r>
          <a:r>
            <a:rPr lang="en-US" sz="2100" kern="1200" dirty="0"/>
            <a:t> sample </a:t>
          </a:r>
          <a:r>
            <a:rPr lang="en-US" sz="2100" kern="1200" dirty="0" err="1"/>
            <a:t>konten</a:t>
          </a:r>
          <a:r>
            <a:rPr lang="en-US" sz="2100" kern="1200" dirty="0"/>
            <a:t> yang </a:t>
          </a:r>
          <a:r>
            <a:rPr lang="en-US" sz="2100" kern="1200" dirty="0" err="1"/>
            <a:t>terdapat</a:t>
          </a:r>
          <a:r>
            <a:rPr lang="en-US" sz="2100" kern="1200" dirty="0"/>
            <a:t> pada content plan)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Action (</a:t>
          </a:r>
          <a:r>
            <a:rPr lang="en-US" sz="2100" kern="1200" dirty="0" err="1"/>
            <a:t>rencana</a:t>
          </a:r>
          <a:r>
            <a:rPr lang="en-US" sz="2100" kern="1200" dirty="0"/>
            <a:t> action)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Control (</a:t>
          </a:r>
          <a:r>
            <a:rPr lang="en-US" sz="2100" kern="1200" dirty="0" err="1"/>
            <a:t>rencana</a:t>
          </a:r>
          <a:r>
            <a:rPr lang="en-US" sz="2100" kern="1200" dirty="0"/>
            <a:t> control)</a:t>
          </a:r>
        </a:p>
      </dsp:txBody>
      <dsp:txXfrm>
        <a:off x="4766235" y="670930"/>
        <a:ext cx="4180870" cy="34587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AB7C5-274E-B446-AF3D-F5B2026841A8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809B8-60E3-7F49-AA80-F53CEF22B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38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Tambahin</a:t>
            </a:r>
            <a:r>
              <a:rPr lang="en-US" dirty="0"/>
              <a:t> </a:t>
            </a:r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infografis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dos and </a:t>
            </a:r>
            <a:r>
              <a:rPr lang="en-US" dirty="0" err="1"/>
              <a:t>donts</a:t>
            </a:r>
            <a:r>
              <a:rPr lang="en-US" dirty="0"/>
              <a:t> for </a:t>
            </a:r>
            <a:r>
              <a:rPr lang="en-US" dirty="0" err="1"/>
              <a:t>infografis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809B8-60E3-7F49-AA80-F53CEF22BA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81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Tambahin</a:t>
            </a:r>
            <a:r>
              <a:rPr lang="en-US" dirty="0"/>
              <a:t> </a:t>
            </a:r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infografis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dos and </a:t>
            </a:r>
            <a:r>
              <a:rPr lang="en-US" dirty="0" err="1"/>
              <a:t>donts</a:t>
            </a:r>
            <a:r>
              <a:rPr lang="en-US" dirty="0"/>
              <a:t> for </a:t>
            </a:r>
            <a:r>
              <a:rPr lang="en-US" dirty="0" err="1"/>
              <a:t>infografis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809B8-60E3-7F49-AA80-F53CEF22BA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22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Tambahin</a:t>
            </a:r>
            <a:r>
              <a:rPr lang="en-US" dirty="0"/>
              <a:t> </a:t>
            </a:r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infografis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dos and </a:t>
            </a:r>
            <a:r>
              <a:rPr lang="en-US" dirty="0" err="1"/>
              <a:t>donts</a:t>
            </a:r>
            <a:r>
              <a:rPr lang="en-US" dirty="0"/>
              <a:t> for </a:t>
            </a:r>
            <a:r>
              <a:rPr lang="en-US" dirty="0" err="1"/>
              <a:t>infografis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809B8-60E3-7F49-AA80-F53CEF22BA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86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809B8-60E3-7F49-AA80-F53CEF22BA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13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Tambahin</a:t>
            </a:r>
            <a:r>
              <a:rPr lang="en-US" dirty="0"/>
              <a:t> </a:t>
            </a:r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infografis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dos and </a:t>
            </a:r>
            <a:r>
              <a:rPr lang="en-US" dirty="0" err="1"/>
              <a:t>donts</a:t>
            </a:r>
            <a:r>
              <a:rPr lang="en-US" dirty="0"/>
              <a:t> for </a:t>
            </a:r>
            <a:r>
              <a:rPr lang="en-US" dirty="0" err="1"/>
              <a:t>infografis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809B8-60E3-7F49-AA80-F53CEF22BA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92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Tambahin</a:t>
            </a:r>
            <a:r>
              <a:rPr lang="en-US" dirty="0"/>
              <a:t> </a:t>
            </a:r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infografis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dos and </a:t>
            </a:r>
            <a:r>
              <a:rPr lang="en-US" dirty="0" err="1"/>
              <a:t>donts</a:t>
            </a:r>
            <a:r>
              <a:rPr lang="en-US" dirty="0"/>
              <a:t> for </a:t>
            </a:r>
            <a:r>
              <a:rPr lang="en-US" dirty="0" err="1"/>
              <a:t>infografis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809B8-60E3-7F49-AA80-F53CEF22BA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0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Tambahin</a:t>
            </a:r>
            <a:r>
              <a:rPr lang="en-US" dirty="0"/>
              <a:t> </a:t>
            </a:r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infografis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dos and </a:t>
            </a:r>
            <a:r>
              <a:rPr lang="en-US" dirty="0" err="1"/>
              <a:t>donts</a:t>
            </a:r>
            <a:r>
              <a:rPr lang="en-US" dirty="0"/>
              <a:t> for </a:t>
            </a:r>
            <a:r>
              <a:rPr lang="en-US" dirty="0" err="1"/>
              <a:t>infografis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809B8-60E3-7F49-AA80-F53CEF22BA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91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Tambahin</a:t>
            </a:r>
            <a:r>
              <a:rPr lang="en-US" dirty="0"/>
              <a:t> </a:t>
            </a:r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infografis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dos and </a:t>
            </a:r>
            <a:r>
              <a:rPr lang="en-US" dirty="0" err="1"/>
              <a:t>donts</a:t>
            </a:r>
            <a:r>
              <a:rPr lang="en-US" dirty="0"/>
              <a:t> for </a:t>
            </a:r>
            <a:r>
              <a:rPr lang="en-US" dirty="0" err="1"/>
              <a:t>infografis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809B8-60E3-7F49-AA80-F53CEF22BA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76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Tambahin</a:t>
            </a:r>
            <a:r>
              <a:rPr lang="en-US" dirty="0"/>
              <a:t> </a:t>
            </a:r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infografis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dos and </a:t>
            </a:r>
            <a:r>
              <a:rPr lang="en-US" dirty="0" err="1"/>
              <a:t>donts</a:t>
            </a:r>
            <a:r>
              <a:rPr lang="en-US" dirty="0"/>
              <a:t> for </a:t>
            </a:r>
            <a:r>
              <a:rPr lang="en-US" dirty="0" err="1"/>
              <a:t>infografis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809B8-60E3-7F49-AA80-F53CEF22BA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55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Tambahin</a:t>
            </a:r>
            <a:r>
              <a:rPr lang="en-US" dirty="0"/>
              <a:t> </a:t>
            </a:r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infografis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dos and </a:t>
            </a:r>
            <a:r>
              <a:rPr lang="en-US" dirty="0" err="1"/>
              <a:t>donts</a:t>
            </a:r>
            <a:r>
              <a:rPr lang="en-US" dirty="0"/>
              <a:t> for </a:t>
            </a:r>
            <a:r>
              <a:rPr lang="en-US" dirty="0" err="1"/>
              <a:t>infografis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809B8-60E3-7F49-AA80-F53CEF22BA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82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Tambahin</a:t>
            </a:r>
            <a:r>
              <a:rPr lang="en-US" dirty="0"/>
              <a:t> </a:t>
            </a:r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infografis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dos and </a:t>
            </a:r>
            <a:r>
              <a:rPr lang="en-US" dirty="0" err="1"/>
              <a:t>donts</a:t>
            </a:r>
            <a:r>
              <a:rPr lang="en-US" dirty="0"/>
              <a:t> for </a:t>
            </a:r>
            <a:r>
              <a:rPr lang="en-US" dirty="0" err="1"/>
              <a:t>infografis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809B8-60E3-7F49-AA80-F53CEF22BA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Tambahin</a:t>
            </a:r>
            <a:r>
              <a:rPr lang="en-US" dirty="0"/>
              <a:t> </a:t>
            </a:r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infografis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dos and </a:t>
            </a:r>
            <a:r>
              <a:rPr lang="en-US" dirty="0" err="1"/>
              <a:t>donts</a:t>
            </a:r>
            <a:r>
              <a:rPr lang="en-US" dirty="0"/>
              <a:t> for </a:t>
            </a:r>
            <a:r>
              <a:rPr lang="en-US" dirty="0" err="1"/>
              <a:t>infografis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809B8-60E3-7F49-AA80-F53CEF22BA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69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Tambahin</a:t>
            </a:r>
            <a:r>
              <a:rPr lang="en-US" dirty="0"/>
              <a:t> </a:t>
            </a:r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infografis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dos and </a:t>
            </a:r>
            <a:r>
              <a:rPr lang="en-US" dirty="0" err="1"/>
              <a:t>donts</a:t>
            </a:r>
            <a:r>
              <a:rPr lang="en-US" dirty="0"/>
              <a:t> for </a:t>
            </a:r>
            <a:r>
              <a:rPr lang="en-US" dirty="0" err="1"/>
              <a:t>infografis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809B8-60E3-7F49-AA80-F53CEF22BA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738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C526-B8F7-8E4F-B06E-633B5A1AAC24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69BF-7931-104B-B453-7D7C3D157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58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C526-B8F7-8E4F-B06E-633B5A1AAC24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69BF-7931-104B-B453-7D7C3D157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7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C526-B8F7-8E4F-B06E-633B5A1AAC24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69BF-7931-104B-B453-7D7C3D157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81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C526-B8F7-8E4F-B06E-633B5A1AAC24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69BF-7931-104B-B453-7D7C3D157BA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3156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C526-B8F7-8E4F-B06E-633B5A1AAC24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69BF-7931-104B-B453-7D7C3D157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80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C526-B8F7-8E4F-B06E-633B5A1AAC24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69BF-7931-104B-B453-7D7C3D157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57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C526-B8F7-8E4F-B06E-633B5A1AAC24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69BF-7931-104B-B453-7D7C3D157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75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C526-B8F7-8E4F-B06E-633B5A1AAC24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69BF-7931-104B-B453-7D7C3D157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88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C526-B8F7-8E4F-B06E-633B5A1AAC24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69BF-7931-104B-B453-7D7C3D157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35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C526-B8F7-8E4F-B06E-633B5A1AAC24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69BF-7931-104B-B453-7D7C3D157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14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C526-B8F7-8E4F-B06E-633B5A1AAC24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69BF-7931-104B-B453-7D7C3D157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12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C526-B8F7-8E4F-B06E-633B5A1AAC24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69BF-7931-104B-B453-7D7C3D157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8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C526-B8F7-8E4F-B06E-633B5A1AAC24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69BF-7931-104B-B453-7D7C3D157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78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C526-B8F7-8E4F-B06E-633B5A1AAC24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69BF-7931-104B-B453-7D7C3D157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88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C526-B8F7-8E4F-B06E-633B5A1AAC24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69BF-7931-104B-B453-7D7C3D157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42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C526-B8F7-8E4F-B06E-633B5A1AAC24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69BF-7931-104B-B453-7D7C3D157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20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C526-B8F7-8E4F-B06E-633B5A1AAC24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69BF-7931-104B-B453-7D7C3D157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76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D09C526-B8F7-8E4F-B06E-633B5A1AAC24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E69BF-7931-104B-B453-7D7C3D157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8195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ACF4A-208B-E344-BA2B-1DB95F04B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2277533"/>
          </a:xfrm>
        </p:spPr>
        <p:txBody>
          <a:bodyPr/>
          <a:lstStyle/>
          <a:p>
            <a:r>
              <a:rPr lang="en-US" sz="5400" dirty="0">
                <a:solidFill>
                  <a:schemeClr val="bg1"/>
                </a:solidFill>
              </a:rPr>
              <a:t>Writing Advertising Copy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1F638F-5741-A640-A304-270443AFE3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43769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(Part 3)</a:t>
            </a:r>
          </a:p>
        </p:txBody>
      </p:sp>
    </p:spTree>
    <p:extLst>
      <p:ext uri="{BB962C8B-B14F-4D97-AF65-F5344CB8AC3E}">
        <p14:creationId xmlns:p14="http://schemas.microsoft.com/office/powerpoint/2010/main" val="3000925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eparation 12">
            <a:extLst>
              <a:ext uri="{FF2B5EF4-FFF2-40B4-BE49-F238E27FC236}">
                <a16:creationId xmlns:a16="http://schemas.microsoft.com/office/drawing/2014/main" id="{B1A08D5D-DAD1-8941-8910-8E18D4472D61}"/>
              </a:ext>
            </a:extLst>
          </p:cNvPr>
          <p:cNvSpPr/>
          <p:nvPr/>
        </p:nvSpPr>
        <p:spPr>
          <a:xfrm>
            <a:off x="5929313" y="81495"/>
            <a:ext cx="6262686" cy="906647"/>
          </a:xfrm>
          <a:prstGeom prst="flowChartPreparation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sym typeface="Wingdings" pitchFamily="2" charset="2"/>
              </a:rPr>
              <a:t>Petunjuk</a:t>
            </a:r>
            <a:r>
              <a:rPr lang="en-US" sz="28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sym typeface="Wingdings" pitchFamily="2" charset="2"/>
              </a:rPr>
              <a:t>Infografis</a:t>
            </a:r>
            <a:endParaRPr lang="en-US" sz="2800" dirty="0">
              <a:solidFill>
                <a:schemeClr val="bg1"/>
              </a:solidFill>
              <a:sym typeface="Wingdings" pitchFamily="2" charset="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5DA736D-01A6-304A-989E-B3D1F73E2E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505"/>
          <a:stretch/>
        </p:blipFill>
        <p:spPr>
          <a:xfrm>
            <a:off x="3891741" y="17209827"/>
            <a:ext cx="4305519" cy="1161051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D564999-A501-3549-9BDB-07AEEA7E1AD9}"/>
              </a:ext>
            </a:extLst>
          </p:cNvPr>
          <p:cNvSpPr/>
          <p:nvPr/>
        </p:nvSpPr>
        <p:spPr>
          <a:xfrm>
            <a:off x="6302015" y="3379911"/>
            <a:ext cx="5517282" cy="3007241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800" b="1" dirty="0">
                <a:solidFill>
                  <a:schemeClr val="tx1"/>
                </a:solidFill>
              </a:rPr>
              <a:t>When to use: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D" sz="2400" dirty="0">
                <a:solidFill>
                  <a:schemeClr val="tx1"/>
                </a:solidFill>
              </a:rPr>
              <a:t>provide personalized answers for readers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D" sz="2400" dirty="0">
                <a:solidFill>
                  <a:schemeClr val="tx1"/>
                </a:solidFill>
              </a:rPr>
              <a:t>showcase how multiple situations can reach the same conclusion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BD581A9-0FCE-F84D-AF33-0BF33A9791DC}"/>
              </a:ext>
            </a:extLst>
          </p:cNvPr>
          <p:cNvSpPr/>
          <p:nvPr/>
        </p:nvSpPr>
        <p:spPr>
          <a:xfrm>
            <a:off x="6302015" y="2293593"/>
            <a:ext cx="5517282" cy="867185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Flowchart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9E70D60-4D59-8740-A6BD-B9E1AD9F04C0}"/>
              </a:ext>
            </a:extLst>
          </p:cNvPr>
          <p:cNvSpPr/>
          <p:nvPr/>
        </p:nvSpPr>
        <p:spPr>
          <a:xfrm>
            <a:off x="6302015" y="1207275"/>
            <a:ext cx="5517282" cy="86718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u="sng" dirty="0" err="1">
                <a:solidFill>
                  <a:schemeClr val="tx1"/>
                </a:solidFill>
              </a:rPr>
              <a:t>Tipe</a:t>
            </a:r>
            <a:r>
              <a:rPr lang="en-US" sz="4000" u="sng" dirty="0">
                <a:solidFill>
                  <a:schemeClr val="tx1"/>
                </a:solidFill>
              </a:rPr>
              <a:t> </a:t>
            </a:r>
            <a:r>
              <a:rPr lang="en-US" sz="4000" u="sng" dirty="0" err="1">
                <a:solidFill>
                  <a:schemeClr val="tx1"/>
                </a:solidFill>
              </a:rPr>
              <a:t>Infografis</a:t>
            </a:r>
            <a:endParaRPr lang="en-US" sz="4000" u="sng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B05EEB-7291-3A48-BD66-695E8D39A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368" y="0"/>
            <a:ext cx="3227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0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eparation 12">
            <a:extLst>
              <a:ext uri="{FF2B5EF4-FFF2-40B4-BE49-F238E27FC236}">
                <a16:creationId xmlns:a16="http://schemas.microsoft.com/office/drawing/2014/main" id="{B1A08D5D-DAD1-8941-8910-8E18D4472D61}"/>
              </a:ext>
            </a:extLst>
          </p:cNvPr>
          <p:cNvSpPr/>
          <p:nvPr/>
        </p:nvSpPr>
        <p:spPr>
          <a:xfrm>
            <a:off x="5929313" y="86333"/>
            <a:ext cx="6262686" cy="906647"/>
          </a:xfrm>
          <a:prstGeom prst="flowChartPreparation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sym typeface="Wingdings" pitchFamily="2" charset="2"/>
              </a:rPr>
              <a:t>Petunjuk</a:t>
            </a:r>
            <a:r>
              <a:rPr lang="en-US" sz="28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sym typeface="Wingdings" pitchFamily="2" charset="2"/>
              </a:rPr>
              <a:t>Infografis</a:t>
            </a:r>
            <a:endParaRPr lang="en-US" sz="2800" dirty="0">
              <a:solidFill>
                <a:schemeClr val="bg1"/>
              </a:solidFill>
              <a:sym typeface="Wingdings" pitchFamily="2" charset="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5DA736D-01A6-304A-989E-B3D1F73E2E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505"/>
          <a:stretch/>
        </p:blipFill>
        <p:spPr>
          <a:xfrm>
            <a:off x="3891741" y="17209827"/>
            <a:ext cx="4305519" cy="1161051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D564999-A501-3549-9BDB-07AEEA7E1AD9}"/>
              </a:ext>
            </a:extLst>
          </p:cNvPr>
          <p:cNvSpPr/>
          <p:nvPr/>
        </p:nvSpPr>
        <p:spPr>
          <a:xfrm>
            <a:off x="6302015" y="3379911"/>
            <a:ext cx="5517282" cy="3007241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800" b="1" dirty="0">
                <a:solidFill>
                  <a:schemeClr val="tx1"/>
                </a:solidFill>
              </a:rPr>
              <a:t>When to use: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D" sz="2400" dirty="0">
                <a:solidFill>
                  <a:schemeClr val="tx1"/>
                </a:solidFill>
              </a:rPr>
              <a:t>show how something has changed over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D" sz="2400" dirty="0">
                <a:solidFill>
                  <a:schemeClr val="tx1"/>
                </a:solidFill>
              </a:rPr>
              <a:t>make a long, complicated story easier to understand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D" sz="2400" dirty="0">
                <a:solidFill>
                  <a:schemeClr val="tx1"/>
                </a:solidFill>
              </a:rPr>
              <a:t>show how one thing leads to another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BD581A9-0FCE-F84D-AF33-0BF33A9791DC}"/>
              </a:ext>
            </a:extLst>
          </p:cNvPr>
          <p:cNvSpPr/>
          <p:nvPr/>
        </p:nvSpPr>
        <p:spPr>
          <a:xfrm>
            <a:off x="6302015" y="2293593"/>
            <a:ext cx="5517282" cy="867185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Timeline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9E70D60-4D59-8740-A6BD-B9E1AD9F04C0}"/>
              </a:ext>
            </a:extLst>
          </p:cNvPr>
          <p:cNvSpPr/>
          <p:nvPr/>
        </p:nvSpPr>
        <p:spPr>
          <a:xfrm>
            <a:off x="6302015" y="1207275"/>
            <a:ext cx="5517282" cy="86718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u="sng" dirty="0" err="1">
                <a:solidFill>
                  <a:schemeClr val="tx1"/>
                </a:solidFill>
              </a:rPr>
              <a:t>Tipe</a:t>
            </a:r>
            <a:r>
              <a:rPr lang="en-US" sz="4000" u="sng" dirty="0">
                <a:solidFill>
                  <a:schemeClr val="tx1"/>
                </a:solidFill>
              </a:rPr>
              <a:t> </a:t>
            </a:r>
            <a:r>
              <a:rPr lang="en-US" sz="4000" u="sng" dirty="0" err="1">
                <a:solidFill>
                  <a:schemeClr val="tx1"/>
                </a:solidFill>
              </a:rPr>
              <a:t>Infografis</a:t>
            </a:r>
            <a:endParaRPr lang="en-US" sz="4000" u="sng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BC2041-2E4F-6941-95FF-E3F75B45A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037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07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eparation 12">
            <a:extLst>
              <a:ext uri="{FF2B5EF4-FFF2-40B4-BE49-F238E27FC236}">
                <a16:creationId xmlns:a16="http://schemas.microsoft.com/office/drawing/2014/main" id="{B1A08D5D-DAD1-8941-8910-8E18D4472D61}"/>
              </a:ext>
            </a:extLst>
          </p:cNvPr>
          <p:cNvSpPr/>
          <p:nvPr/>
        </p:nvSpPr>
        <p:spPr>
          <a:xfrm>
            <a:off x="5929313" y="81495"/>
            <a:ext cx="6262686" cy="906647"/>
          </a:xfrm>
          <a:prstGeom prst="flowChartPreparation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sym typeface="Wingdings" pitchFamily="2" charset="2"/>
              </a:rPr>
              <a:t>Petunjuk</a:t>
            </a:r>
            <a:r>
              <a:rPr lang="en-US" sz="28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sym typeface="Wingdings" pitchFamily="2" charset="2"/>
              </a:rPr>
              <a:t>Infografis</a:t>
            </a:r>
            <a:endParaRPr lang="en-US" sz="2800" dirty="0">
              <a:solidFill>
                <a:schemeClr val="bg1"/>
              </a:solidFill>
              <a:sym typeface="Wingdings" pitchFamily="2" charset="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5DA736D-01A6-304A-989E-B3D1F73E2E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505"/>
          <a:stretch/>
        </p:blipFill>
        <p:spPr>
          <a:xfrm>
            <a:off x="3891741" y="17209827"/>
            <a:ext cx="4305519" cy="1161051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D564999-A501-3549-9BDB-07AEEA7E1AD9}"/>
              </a:ext>
            </a:extLst>
          </p:cNvPr>
          <p:cNvSpPr/>
          <p:nvPr/>
        </p:nvSpPr>
        <p:spPr>
          <a:xfrm>
            <a:off x="6302015" y="3379911"/>
            <a:ext cx="5517282" cy="3007241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800" b="1" dirty="0">
                <a:solidFill>
                  <a:schemeClr val="tx1"/>
                </a:solidFill>
              </a:rPr>
              <a:t>When to use:</a:t>
            </a:r>
          </a:p>
          <a:p>
            <a:pPr algn="ctr"/>
            <a:r>
              <a:rPr lang="en-ID" sz="2400" dirty="0">
                <a:solidFill>
                  <a:schemeClr val="tx1"/>
                </a:solidFill>
              </a:rPr>
              <a:t> explain step of the process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BD581A9-0FCE-F84D-AF33-0BF33A9791DC}"/>
              </a:ext>
            </a:extLst>
          </p:cNvPr>
          <p:cNvSpPr/>
          <p:nvPr/>
        </p:nvSpPr>
        <p:spPr>
          <a:xfrm>
            <a:off x="6302015" y="2293593"/>
            <a:ext cx="5517282" cy="867185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Process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9E70D60-4D59-8740-A6BD-B9E1AD9F04C0}"/>
              </a:ext>
            </a:extLst>
          </p:cNvPr>
          <p:cNvSpPr/>
          <p:nvPr/>
        </p:nvSpPr>
        <p:spPr>
          <a:xfrm>
            <a:off x="6302015" y="1207275"/>
            <a:ext cx="5517282" cy="86718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u="sng" dirty="0" err="1">
                <a:solidFill>
                  <a:schemeClr val="tx1"/>
                </a:solidFill>
              </a:rPr>
              <a:t>Tipe</a:t>
            </a:r>
            <a:r>
              <a:rPr lang="en-US" sz="4000" u="sng" dirty="0">
                <a:solidFill>
                  <a:schemeClr val="tx1"/>
                </a:solidFill>
              </a:rPr>
              <a:t> </a:t>
            </a:r>
            <a:r>
              <a:rPr lang="en-US" sz="4000" u="sng" dirty="0" err="1">
                <a:solidFill>
                  <a:schemeClr val="tx1"/>
                </a:solidFill>
              </a:rPr>
              <a:t>Infografis</a:t>
            </a:r>
            <a:endParaRPr lang="en-US" sz="4000" u="sng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FA2D01-0972-C342-9AF8-B58493589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4" y="702859"/>
            <a:ext cx="6114197" cy="611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3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eparation 12">
            <a:extLst>
              <a:ext uri="{FF2B5EF4-FFF2-40B4-BE49-F238E27FC236}">
                <a16:creationId xmlns:a16="http://schemas.microsoft.com/office/drawing/2014/main" id="{B1A08D5D-DAD1-8941-8910-8E18D4472D61}"/>
              </a:ext>
            </a:extLst>
          </p:cNvPr>
          <p:cNvSpPr/>
          <p:nvPr/>
        </p:nvSpPr>
        <p:spPr>
          <a:xfrm>
            <a:off x="5929313" y="81495"/>
            <a:ext cx="6262686" cy="906647"/>
          </a:xfrm>
          <a:prstGeom prst="flowChartPreparation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sym typeface="Wingdings" pitchFamily="2" charset="2"/>
              </a:rPr>
              <a:t>Petunjuk</a:t>
            </a:r>
            <a:r>
              <a:rPr lang="en-US" sz="28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sym typeface="Wingdings" pitchFamily="2" charset="2"/>
              </a:rPr>
              <a:t>Infografis</a:t>
            </a:r>
            <a:endParaRPr lang="en-US" sz="2800" dirty="0">
              <a:solidFill>
                <a:schemeClr val="bg1"/>
              </a:solidFill>
              <a:sym typeface="Wingdings" pitchFamily="2" charset="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5DA736D-01A6-304A-989E-B3D1F73E2E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505"/>
          <a:stretch/>
        </p:blipFill>
        <p:spPr>
          <a:xfrm>
            <a:off x="3891741" y="17209827"/>
            <a:ext cx="4305519" cy="1161051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A6A6916-7711-0B45-852E-DC87BCB7F22A}"/>
              </a:ext>
            </a:extLst>
          </p:cNvPr>
          <p:cNvSpPr/>
          <p:nvPr/>
        </p:nvSpPr>
        <p:spPr>
          <a:xfrm>
            <a:off x="347371" y="2340128"/>
            <a:ext cx="5649913" cy="4509822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dirty="0"/>
              <a:t>Keep it simple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dirty="0"/>
              <a:t>Make a believable message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dirty="0"/>
              <a:t>Make a memorable chart design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36BDDFA-4759-1B4B-9E23-B67FDBDFE37F}"/>
              </a:ext>
            </a:extLst>
          </p:cNvPr>
          <p:cNvSpPr/>
          <p:nvPr/>
        </p:nvSpPr>
        <p:spPr>
          <a:xfrm>
            <a:off x="6262687" y="2332616"/>
            <a:ext cx="5649913" cy="450982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400" dirty="0"/>
              <a:t>Try to say too much with one chart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400" dirty="0"/>
              <a:t>Use boring title that tell everything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400" dirty="0"/>
              <a:t>Show number without context/info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9E70D60-4D59-8740-A6BD-B9E1AD9F04C0}"/>
              </a:ext>
            </a:extLst>
          </p:cNvPr>
          <p:cNvSpPr/>
          <p:nvPr/>
        </p:nvSpPr>
        <p:spPr>
          <a:xfrm>
            <a:off x="279400" y="599670"/>
            <a:ext cx="5517282" cy="86718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Tips </a:t>
            </a:r>
            <a:r>
              <a:rPr lang="en-US" sz="3200" dirty="0" err="1">
                <a:solidFill>
                  <a:schemeClr val="tx1"/>
                </a:solidFill>
              </a:rPr>
              <a:t>Pembuatan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Infografis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Up Ribbon 2">
            <a:extLst>
              <a:ext uri="{FF2B5EF4-FFF2-40B4-BE49-F238E27FC236}">
                <a16:creationId xmlns:a16="http://schemas.microsoft.com/office/drawing/2014/main" id="{6E924E15-515B-7A4B-8CD8-89913219D8A1}"/>
              </a:ext>
            </a:extLst>
          </p:cNvPr>
          <p:cNvSpPr/>
          <p:nvPr/>
        </p:nvSpPr>
        <p:spPr>
          <a:xfrm>
            <a:off x="382137" y="1774209"/>
            <a:ext cx="5431809" cy="846161"/>
          </a:xfrm>
          <a:prstGeom prst="ribbon2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Do’s</a:t>
            </a:r>
          </a:p>
        </p:txBody>
      </p:sp>
      <p:sp>
        <p:nvSpPr>
          <p:cNvPr id="11" name="Up Ribbon 10">
            <a:extLst>
              <a:ext uri="{FF2B5EF4-FFF2-40B4-BE49-F238E27FC236}">
                <a16:creationId xmlns:a16="http://schemas.microsoft.com/office/drawing/2014/main" id="{238C108C-E27D-F24B-9281-1E18853AC997}"/>
              </a:ext>
            </a:extLst>
          </p:cNvPr>
          <p:cNvSpPr/>
          <p:nvPr/>
        </p:nvSpPr>
        <p:spPr>
          <a:xfrm>
            <a:off x="6344751" y="1765298"/>
            <a:ext cx="5431809" cy="846161"/>
          </a:xfrm>
          <a:prstGeom prst="ribbon2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Don’ts</a:t>
            </a:r>
          </a:p>
        </p:txBody>
      </p:sp>
    </p:spTree>
    <p:extLst>
      <p:ext uri="{BB962C8B-B14F-4D97-AF65-F5344CB8AC3E}">
        <p14:creationId xmlns:p14="http://schemas.microsoft.com/office/powerpoint/2010/main" val="2372989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eparation 12">
            <a:extLst>
              <a:ext uri="{FF2B5EF4-FFF2-40B4-BE49-F238E27FC236}">
                <a16:creationId xmlns:a16="http://schemas.microsoft.com/office/drawing/2014/main" id="{B1A08D5D-DAD1-8941-8910-8E18D4472D61}"/>
              </a:ext>
            </a:extLst>
          </p:cNvPr>
          <p:cNvSpPr/>
          <p:nvPr/>
        </p:nvSpPr>
        <p:spPr>
          <a:xfrm>
            <a:off x="5929313" y="81495"/>
            <a:ext cx="6262686" cy="906647"/>
          </a:xfrm>
          <a:prstGeom prst="flowChartPreparation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sym typeface="Wingdings" pitchFamily="2" charset="2"/>
              </a:rPr>
              <a:t>Tugas</a:t>
            </a: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 14 April 2020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799B673-B06C-C143-B378-8746C1E4D3EE}"/>
              </a:ext>
            </a:extLst>
          </p:cNvPr>
          <p:cNvSpPr/>
          <p:nvPr/>
        </p:nvSpPr>
        <p:spPr>
          <a:xfrm>
            <a:off x="232012" y="1501254"/>
            <a:ext cx="11723427" cy="501105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u="sng" dirty="0">
                <a:solidFill>
                  <a:schemeClr val="bg1"/>
                </a:solidFill>
              </a:rPr>
              <a:t>Format </a:t>
            </a:r>
            <a:r>
              <a:rPr lang="en-US" sz="3200" b="1" u="sng" dirty="0" err="1">
                <a:solidFill>
                  <a:schemeClr val="bg1"/>
                </a:solidFill>
              </a:rPr>
              <a:t>Infografis</a:t>
            </a:r>
            <a:r>
              <a:rPr lang="en-US" sz="3200" b="1" u="sng" dirty="0">
                <a:solidFill>
                  <a:schemeClr val="bg1"/>
                </a:solidFill>
              </a:rPr>
              <a:t>:</a:t>
            </a:r>
            <a:endParaRPr lang="en-ID" sz="24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Ukuran</a:t>
            </a:r>
            <a:r>
              <a:rPr lang="en-US" sz="2400" dirty="0">
                <a:solidFill>
                  <a:schemeClr val="bg1"/>
                </a:solidFill>
              </a:rPr>
              <a:t> : square (</a:t>
            </a:r>
            <a:r>
              <a:rPr lang="en-US" sz="2400" dirty="0" err="1">
                <a:solidFill>
                  <a:schemeClr val="bg1"/>
                </a:solidFill>
              </a:rPr>
              <a:t>untuk</a:t>
            </a:r>
            <a:r>
              <a:rPr lang="en-US" sz="2400" dirty="0">
                <a:solidFill>
                  <a:schemeClr val="bg1"/>
                </a:solidFill>
              </a:rPr>
              <a:t> social media)</a:t>
            </a:r>
            <a:endParaRPr lang="en-ID" sz="24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Dikerjakan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setidaknya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dengan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aplikasi</a:t>
            </a:r>
            <a:r>
              <a:rPr lang="en-US" sz="2400" dirty="0">
                <a:solidFill>
                  <a:schemeClr val="bg1"/>
                </a:solidFill>
              </a:rPr>
              <a:t> MS. Word (</a:t>
            </a:r>
            <a:r>
              <a:rPr lang="en-US" sz="2400" dirty="0" err="1">
                <a:solidFill>
                  <a:schemeClr val="bg1"/>
                </a:solidFill>
              </a:rPr>
              <a:t>dapat</a:t>
            </a:r>
            <a:r>
              <a:rPr lang="en-US" sz="2400" dirty="0">
                <a:solidFill>
                  <a:schemeClr val="bg1"/>
                </a:solidFill>
              </a:rPr>
              <a:t> pula </a:t>
            </a:r>
            <a:r>
              <a:rPr lang="en-US" sz="2400" dirty="0" err="1">
                <a:solidFill>
                  <a:schemeClr val="bg1"/>
                </a:solidFill>
              </a:rPr>
              <a:t>dengan</a:t>
            </a:r>
            <a:r>
              <a:rPr lang="en-US" sz="2400" dirty="0">
                <a:solidFill>
                  <a:schemeClr val="bg1"/>
                </a:solidFill>
              </a:rPr>
              <a:t> photoshop)</a:t>
            </a:r>
            <a:endParaRPr lang="en-ID" sz="24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Non margin</a:t>
            </a:r>
            <a:endParaRPr lang="en-ID" sz="24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Terkait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dengan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kampanye</a:t>
            </a:r>
            <a:r>
              <a:rPr lang="en-US" sz="2400" dirty="0">
                <a:solidFill>
                  <a:schemeClr val="bg1"/>
                </a:solidFill>
              </a:rPr>
              <a:t> media PR yang </a:t>
            </a:r>
            <a:r>
              <a:rPr lang="en-US" sz="2400" dirty="0" err="1">
                <a:solidFill>
                  <a:schemeClr val="bg1"/>
                </a:solidFill>
              </a:rPr>
              <a:t>dibuat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oleh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kelompok</a:t>
            </a:r>
            <a:endParaRPr lang="en-ID" sz="24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Maks</a:t>
            </a:r>
            <a:r>
              <a:rPr lang="en-US" sz="2400" dirty="0">
                <a:solidFill>
                  <a:schemeClr val="bg1"/>
                </a:solidFill>
              </a:rPr>
              <a:t> 5 </a:t>
            </a:r>
            <a:r>
              <a:rPr lang="en-US" sz="2400" dirty="0" err="1">
                <a:solidFill>
                  <a:schemeClr val="bg1"/>
                </a:solidFill>
              </a:rPr>
              <a:t>jenis</a:t>
            </a:r>
            <a:r>
              <a:rPr lang="en-US" sz="2400" dirty="0">
                <a:solidFill>
                  <a:schemeClr val="bg1"/>
                </a:solidFill>
              </a:rPr>
              <a:t> data yang </a:t>
            </a:r>
            <a:r>
              <a:rPr lang="en-US" sz="2400" dirty="0" err="1">
                <a:solidFill>
                  <a:schemeClr val="bg1"/>
                </a:solidFill>
              </a:rPr>
              <a:t>ditampilkan</a:t>
            </a:r>
            <a:endParaRPr lang="en-ID" sz="24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Menggunakan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gambar</a:t>
            </a:r>
            <a:r>
              <a:rPr lang="en-US" sz="2400" dirty="0">
                <a:solidFill>
                  <a:schemeClr val="bg1"/>
                </a:solidFill>
              </a:rPr>
              <a:t>/</a:t>
            </a:r>
            <a:r>
              <a:rPr lang="en-US" sz="2400" dirty="0" err="1">
                <a:solidFill>
                  <a:schemeClr val="bg1"/>
                </a:solidFill>
              </a:rPr>
              <a:t>impresi</a:t>
            </a:r>
            <a:r>
              <a:rPr lang="en-US" sz="2400" dirty="0">
                <a:solidFill>
                  <a:schemeClr val="bg1"/>
                </a:solidFill>
              </a:rPr>
              <a:t> yang </a:t>
            </a:r>
            <a:r>
              <a:rPr lang="en-US" sz="2400" dirty="0" err="1">
                <a:solidFill>
                  <a:schemeClr val="bg1"/>
                </a:solidFill>
              </a:rPr>
              <a:t>mendukung</a:t>
            </a:r>
            <a:endParaRPr lang="en-ID" sz="24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Menggunakan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konsep</a:t>
            </a:r>
            <a:r>
              <a:rPr lang="en-US" sz="2400" dirty="0">
                <a:solidFill>
                  <a:schemeClr val="bg1"/>
                </a:solidFill>
              </a:rPr>
              <a:t> 8 </a:t>
            </a:r>
            <a:r>
              <a:rPr lang="en-US" sz="2400" dirty="0" err="1">
                <a:solidFill>
                  <a:schemeClr val="bg1"/>
                </a:solidFill>
              </a:rPr>
              <a:t>tahap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dalam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penyusunan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1" i="1" dirty="0">
                <a:solidFill>
                  <a:schemeClr val="bg1"/>
                </a:solidFill>
              </a:rPr>
              <a:t>(Purpose, Objective Facts, the public, media, the creative approach, visualization, language, repetition)</a:t>
            </a:r>
            <a:endParaRPr lang="en-ID" sz="24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Softcopy </a:t>
            </a:r>
            <a:r>
              <a:rPr lang="en-US" sz="2400" dirty="0" err="1">
                <a:solidFill>
                  <a:schemeClr val="bg1"/>
                </a:solidFill>
              </a:rPr>
              <a:t>desain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dikumpulkan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paling </a:t>
            </a:r>
            <a:r>
              <a:rPr lang="en-US" sz="2400" b="1" dirty="0" err="1">
                <a:solidFill>
                  <a:schemeClr val="bg1"/>
                </a:solidFill>
              </a:rPr>
              <a:t>lambat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Selasa</a:t>
            </a:r>
            <a:r>
              <a:rPr lang="en-US" sz="2400" b="1" dirty="0">
                <a:solidFill>
                  <a:schemeClr val="bg1"/>
                </a:solidFill>
              </a:rPr>
              <a:t>, 20 April 2020, </a:t>
            </a:r>
            <a:r>
              <a:rPr lang="en-US" sz="2400" b="1" dirty="0" err="1">
                <a:solidFill>
                  <a:schemeClr val="bg1"/>
                </a:solidFill>
              </a:rPr>
              <a:t>pukul</a:t>
            </a:r>
            <a:r>
              <a:rPr lang="en-US" sz="2400" b="1" dirty="0">
                <a:solidFill>
                  <a:schemeClr val="bg1"/>
                </a:solidFill>
              </a:rPr>
              <a:t> 10.00 WIB di drive</a:t>
            </a:r>
            <a:endParaRPr lang="en-ID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65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eparation 12">
            <a:extLst>
              <a:ext uri="{FF2B5EF4-FFF2-40B4-BE49-F238E27FC236}">
                <a16:creationId xmlns:a16="http://schemas.microsoft.com/office/drawing/2014/main" id="{B1A08D5D-DAD1-8941-8910-8E18D4472D61}"/>
              </a:ext>
            </a:extLst>
          </p:cNvPr>
          <p:cNvSpPr/>
          <p:nvPr/>
        </p:nvSpPr>
        <p:spPr>
          <a:xfrm>
            <a:off x="5929313" y="81495"/>
            <a:ext cx="6262686" cy="906647"/>
          </a:xfrm>
          <a:prstGeom prst="flowChartPreparation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sym typeface="Wingdings" pitchFamily="2" charset="2"/>
              </a:rPr>
              <a:t>Petunjuk</a:t>
            </a:r>
            <a:r>
              <a:rPr lang="en-US" sz="28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sym typeface="Wingdings" pitchFamily="2" charset="2"/>
              </a:rPr>
              <a:t>Infografis</a:t>
            </a:r>
            <a:endParaRPr lang="en-US" sz="2800" dirty="0">
              <a:solidFill>
                <a:schemeClr val="bg1"/>
              </a:solidFill>
              <a:sym typeface="Wingdings" pitchFamily="2" charset="2"/>
            </a:endParaRPr>
          </a:p>
        </p:txBody>
      </p:sp>
      <p:pic>
        <p:nvPicPr>
          <p:cNvPr id="2" name="7 Common Types of Infographics.mp4">
            <a:hlinkClick r:id="" action="ppaction://media"/>
            <a:extLst>
              <a:ext uri="{FF2B5EF4-FFF2-40B4-BE49-F238E27FC236}">
                <a16:creationId xmlns:a16="http://schemas.microsoft.com/office/drawing/2014/main" id="{AA749AAF-9F35-A14C-8837-081293A1D3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16000"/>
            <a:ext cx="10385778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3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03027-A319-4E70-8C22-769FAFCC8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SOCIAL MEDIA PR CAMPAIGN PLANNING</a:t>
            </a:r>
            <a:br>
              <a:rPr lang="en-US" dirty="0"/>
            </a:br>
            <a:r>
              <a:rPr lang="en-US" sz="2000" dirty="0"/>
              <a:t>(UAS)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E7D5949-A701-48B8-92C3-45E1BA35E8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6133883"/>
              </p:ext>
            </p:extLst>
          </p:nvPr>
        </p:nvGraphicFramePr>
        <p:xfrm>
          <a:off x="343732" y="2420590"/>
          <a:ext cx="11417678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rrow: Right 4">
            <a:extLst>
              <a:ext uri="{FF2B5EF4-FFF2-40B4-BE49-F238E27FC236}">
                <a16:creationId xmlns:a16="http://schemas.microsoft.com/office/drawing/2014/main" id="{4B503BC6-A5EE-4EF7-8BF5-0F95D99F4BD7}"/>
              </a:ext>
            </a:extLst>
          </p:cNvPr>
          <p:cNvSpPr/>
          <p:nvPr/>
        </p:nvSpPr>
        <p:spPr>
          <a:xfrm>
            <a:off x="343732" y="1601410"/>
            <a:ext cx="11417678" cy="67733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68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997E1-F45F-425A-8C9E-68E87F567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SOCIAL MEDIA PR CAMPAIGN PLANNING</a:t>
            </a:r>
            <a:br>
              <a:rPr lang="en-US" dirty="0"/>
            </a:br>
            <a:r>
              <a:rPr lang="en-US" sz="2000" dirty="0"/>
              <a:t>(UAS)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635BFCA-B93B-4A5B-AFE3-FC9DC17F41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3878534"/>
              </p:ext>
            </p:extLst>
          </p:nvPr>
        </p:nvGraphicFramePr>
        <p:xfrm>
          <a:off x="1103313" y="2052638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4231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ACF4A-208B-E344-BA2B-1DB95F04B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429"/>
            <a:ext cx="9144000" cy="80197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Daftar </a:t>
            </a:r>
            <a:r>
              <a:rPr lang="en-US" dirty="0" err="1">
                <a:solidFill>
                  <a:schemeClr val="bg1"/>
                </a:solidFill>
              </a:rPr>
              <a:t>Materi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1F638F-5741-A640-A304-270443AFE3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657" y="1323833"/>
            <a:ext cx="11054686" cy="5199797"/>
          </a:xfrm>
        </p:spPr>
        <p:txBody>
          <a:bodyPr>
            <a:noAutofit/>
          </a:bodyPr>
          <a:lstStyle/>
          <a:p>
            <a:pPr algn="l"/>
            <a:endParaRPr lang="en-US" sz="1800" i="1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</a:rPr>
              <a:t>Penjelasan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Infografis</a:t>
            </a:r>
            <a:endParaRPr lang="en-US" sz="3200" dirty="0">
              <a:solidFill>
                <a:schemeClr val="bg1"/>
              </a:solidFill>
            </a:endParaRPr>
          </a:p>
          <a:p>
            <a:pPr algn="l"/>
            <a:endParaRPr lang="en-US" sz="180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</a:rPr>
              <a:t>Pembuatan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Infografis</a:t>
            </a:r>
            <a:endParaRPr lang="en-US" sz="3200" dirty="0">
              <a:solidFill>
                <a:schemeClr val="bg1"/>
              </a:solidFill>
            </a:endParaRPr>
          </a:p>
          <a:p>
            <a:pPr algn="l"/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740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307952-3B0C-064B-933F-7C5AEBF68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192000" cy="688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12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eparation 12">
            <a:extLst>
              <a:ext uri="{FF2B5EF4-FFF2-40B4-BE49-F238E27FC236}">
                <a16:creationId xmlns:a16="http://schemas.microsoft.com/office/drawing/2014/main" id="{B1A08D5D-DAD1-8941-8910-8E18D4472D61}"/>
              </a:ext>
            </a:extLst>
          </p:cNvPr>
          <p:cNvSpPr/>
          <p:nvPr/>
        </p:nvSpPr>
        <p:spPr>
          <a:xfrm>
            <a:off x="5929313" y="81495"/>
            <a:ext cx="6262686" cy="906647"/>
          </a:xfrm>
          <a:prstGeom prst="flowChartPreparation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sym typeface="Wingdings" pitchFamily="2" charset="2"/>
              </a:rPr>
              <a:t>Petunjuk</a:t>
            </a:r>
            <a:r>
              <a:rPr lang="en-US" sz="28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sym typeface="Wingdings" pitchFamily="2" charset="2"/>
              </a:rPr>
              <a:t>Infografis</a:t>
            </a:r>
            <a:endParaRPr lang="en-US" sz="2800" dirty="0">
              <a:solidFill>
                <a:schemeClr val="bg1"/>
              </a:solidFill>
              <a:sym typeface="Wingdings" pitchFamily="2" charset="2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D5FDF6E-CEA4-B447-9000-1FA4BEC50C8F}"/>
              </a:ext>
            </a:extLst>
          </p:cNvPr>
          <p:cNvSpPr/>
          <p:nvPr/>
        </p:nvSpPr>
        <p:spPr>
          <a:xfrm>
            <a:off x="4129088" y="1814513"/>
            <a:ext cx="4243387" cy="234315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u="sng" dirty="0">
                <a:solidFill>
                  <a:schemeClr val="tx1"/>
                </a:solidFill>
              </a:rPr>
              <a:t>Content: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2BB269B2-72A7-2641-BE8F-1AE8D5FB26EA}"/>
              </a:ext>
            </a:extLst>
          </p:cNvPr>
          <p:cNvSpPr/>
          <p:nvPr/>
        </p:nvSpPr>
        <p:spPr>
          <a:xfrm>
            <a:off x="800100" y="3314700"/>
            <a:ext cx="2857500" cy="1385888"/>
          </a:xfrm>
          <a:prstGeom prst="wedgeRectCallout">
            <a:avLst>
              <a:gd name="adj1" fmla="val 65667"/>
              <a:gd name="adj2" fmla="val -44716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Bar / Column / Pie Chart</a:t>
            </a:r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BA8FD2B0-28D5-8C4B-9FF1-A51AB9A16BB1}"/>
              </a:ext>
            </a:extLst>
          </p:cNvPr>
          <p:cNvSpPr/>
          <p:nvPr/>
        </p:nvSpPr>
        <p:spPr>
          <a:xfrm>
            <a:off x="2293144" y="4984034"/>
            <a:ext cx="2857500" cy="1385888"/>
          </a:xfrm>
          <a:prstGeom prst="wedgeRectCallout">
            <a:avLst>
              <a:gd name="adj1" fmla="val 81667"/>
              <a:gd name="adj2" fmla="val -108634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Diagram</a:t>
            </a:r>
          </a:p>
        </p:txBody>
      </p:sp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CDA3C35D-AA99-9547-BB6E-12F8D9A4D3FF}"/>
              </a:ext>
            </a:extLst>
          </p:cNvPr>
          <p:cNvSpPr/>
          <p:nvPr/>
        </p:nvSpPr>
        <p:spPr>
          <a:xfrm>
            <a:off x="6943725" y="4984034"/>
            <a:ext cx="2857500" cy="1385888"/>
          </a:xfrm>
          <a:prstGeom prst="wedgeRectCallout">
            <a:avLst>
              <a:gd name="adj1" fmla="val -74333"/>
              <a:gd name="adj2" fmla="val -110696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Illustrated Graphic</a:t>
            </a:r>
          </a:p>
        </p:txBody>
      </p:sp>
      <p:sp>
        <p:nvSpPr>
          <p:cNvPr id="12" name="Rectangular Callout 11">
            <a:extLst>
              <a:ext uri="{FF2B5EF4-FFF2-40B4-BE49-F238E27FC236}">
                <a16:creationId xmlns:a16="http://schemas.microsoft.com/office/drawing/2014/main" id="{CDCB169C-D29C-3E48-A900-388847C183A8}"/>
              </a:ext>
            </a:extLst>
          </p:cNvPr>
          <p:cNvSpPr/>
          <p:nvPr/>
        </p:nvSpPr>
        <p:spPr>
          <a:xfrm>
            <a:off x="8843963" y="3314700"/>
            <a:ext cx="2857500" cy="1385888"/>
          </a:xfrm>
          <a:prstGeom prst="wedgeRectCallout">
            <a:avLst>
              <a:gd name="adj1" fmla="val -65333"/>
              <a:gd name="adj2" fmla="val -50902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Bulleted or Numbered list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3BBCA6C-B52F-8D41-A074-5BBA74B6DCF3}"/>
              </a:ext>
            </a:extLst>
          </p:cNvPr>
          <p:cNvSpPr/>
          <p:nvPr/>
        </p:nvSpPr>
        <p:spPr>
          <a:xfrm>
            <a:off x="907257" y="81495"/>
            <a:ext cx="4243387" cy="234315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>
                <a:solidFill>
                  <a:schemeClr val="tx1"/>
                </a:solidFill>
              </a:rPr>
              <a:t>Goal</a:t>
            </a:r>
            <a:r>
              <a:rPr lang="en-US" sz="3200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To Communicate Complex Information </a:t>
            </a:r>
            <a:r>
              <a:rPr lang="en-US" sz="3200" b="1" i="1" u="sng" dirty="0">
                <a:solidFill>
                  <a:schemeClr val="tx1"/>
                </a:solidFill>
              </a:rPr>
              <a:t>Quickly</a:t>
            </a:r>
            <a:r>
              <a:rPr lang="en-US" sz="3200" dirty="0">
                <a:solidFill>
                  <a:schemeClr val="tx1"/>
                </a:solidFill>
              </a:rPr>
              <a:t> &amp; </a:t>
            </a:r>
            <a:r>
              <a:rPr lang="en-US" sz="3200" b="1" i="1" u="sng" dirty="0">
                <a:solidFill>
                  <a:schemeClr val="tx1"/>
                </a:solidFill>
              </a:rPr>
              <a:t>Clearly</a:t>
            </a:r>
          </a:p>
        </p:txBody>
      </p:sp>
    </p:spTree>
    <p:extLst>
      <p:ext uri="{BB962C8B-B14F-4D97-AF65-F5344CB8AC3E}">
        <p14:creationId xmlns:p14="http://schemas.microsoft.com/office/powerpoint/2010/main" val="227166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eparation 12">
            <a:extLst>
              <a:ext uri="{FF2B5EF4-FFF2-40B4-BE49-F238E27FC236}">
                <a16:creationId xmlns:a16="http://schemas.microsoft.com/office/drawing/2014/main" id="{B1A08D5D-DAD1-8941-8910-8E18D4472D61}"/>
              </a:ext>
            </a:extLst>
          </p:cNvPr>
          <p:cNvSpPr/>
          <p:nvPr/>
        </p:nvSpPr>
        <p:spPr>
          <a:xfrm>
            <a:off x="5929313" y="81495"/>
            <a:ext cx="6262686" cy="906647"/>
          </a:xfrm>
          <a:prstGeom prst="flowChartPreparation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sym typeface="Wingdings" pitchFamily="2" charset="2"/>
              </a:rPr>
              <a:t>Petunjuk</a:t>
            </a:r>
            <a:r>
              <a:rPr lang="en-US" sz="28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sym typeface="Wingdings" pitchFamily="2" charset="2"/>
              </a:rPr>
              <a:t>Infografis</a:t>
            </a:r>
            <a:endParaRPr lang="en-US" sz="2800" dirty="0">
              <a:solidFill>
                <a:schemeClr val="bg1"/>
              </a:solidFill>
              <a:sym typeface="Wingdings" pitchFamily="2" charset="2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9E70D60-4D59-8740-A6BD-B9E1AD9F04C0}"/>
              </a:ext>
            </a:extLst>
          </p:cNvPr>
          <p:cNvSpPr/>
          <p:nvPr/>
        </p:nvSpPr>
        <p:spPr>
          <a:xfrm>
            <a:off x="6302015" y="1207275"/>
            <a:ext cx="5517282" cy="86718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u="sng" dirty="0" err="1">
                <a:solidFill>
                  <a:schemeClr val="tx1"/>
                </a:solidFill>
              </a:rPr>
              <a:t>Tipe</a:t>
            </a:r>
            <a:r>
              <a:rPr lang="en-US" sz="4000" u="sng" dirty="0">
                <a:solidFill>
                  <a:schemeClr val="tx1"/>
                </a:solidFill>
              </a:rPr>
              <a:t> </a:t>
            </a:r>
            <a:r>
              <a:rPr lang="en-US" sz="4000" u="sng" dirty="0" err="1">
                <a:solidFill>
                  <a:schemeClr val="tx1"/>
                </a:solidFill>
              </a:rPr>
              <a:t>Infografis</a:t>
            </a:r>
            <a:endParaRPr lang="en-US" sz="4000" u="sng" dirty="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5DA736D-01A6-304A-989E-B3D1F73E2E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505"/>
          <a:stretch/>
        </p:blipFill>
        <p:spPr>
          <a:xfrm>
            <a:off x="3891741" y="17209827"/>
            <a:ext cx="4305519" cy="116105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B7B3AC1-F0C8-EA42-874B-CA0FCC42FFFB}"/>
              </a:ext>
            </a:extLst>
          </p:cNvPr>
          <p:cNvGrpSpPr/>
          <p:nvPr/>
        </p:nvGrpSpPr>
        <p:grpSpPr>
          <a:xfrm>
            <a:off x="925242" y="-13928"/>
            <a:ext cx="3359165" cy="6859502"/>
            <a:chOff x="2298480" y="1458479"/>
            <a:chExt cx="4305519" cy="87919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7343AE5-731A-B84F-BCF3-F8ED030DA9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63885"/>
            <a:stretch/>
          </p:blipFill>
          <p:spPr>
            <a:xfrm>
              <a:off x="2298480" y="1458479"/>
              <a:ext cx="4305519" cy="763093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1824DE6-1DE8-274F-8C01-3320A3EFED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4505"/>
            <a:stretch/>
          </p:blipFill>
          <p:spPr>
            <a:xfrm>
              <a:off x="2298480" y="9089409"/>
              <a:ext cx="4305519" cy="1161051"/>
            </a:xfrm>
            <a:prstGeom prst="rect">
              <a:avLst/>
            </a:prstGeom>
          </p:spPr>
        </p:pic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BD581A9-0FCE-F84D-AF33-0BF33A9791DC}"/>
              </a:ext>
            </a:extLst>
          </p:cNvPr>
          <p:cNvSpPr/>
          <p:nvPr/>
        </p:nvSpPr>
        <p:spPr>
          <a:xfrm>
            <a:off x="6302015" y="2293593"/>
            <a:ext cx="5517282" cy="867185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Visual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D564999-A501-3549-9BDB-07AEEA7E1AD9}"/>
              </a:ext>
            </a:extLst>
          </p:cNvPr>
          <p:cNvSpPr/>
          <p:nvPr/>
        </p:nvSpPr>
        <p:spPr>
          <a:xfrm>
            <a:off x="6302015" y="3379911"/>
            <a:ext cx="5517282" cy="3007241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800" b="1" dirty="0">
                <a:solidFill>
                  <a:schemeClr val="tx1"/>
                </a:solidFill>
              </a:rPr>
              <a:t>When to use: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D" sz="2400" dirty="0">
                <a:solidFill>
                  <a:schemeClr val="tx1"/>
                </a:solidFill>
              </a:rPr>
              <a:t>cut down on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D" sz="2400" dirty="0">
                <a:solidFill>
                  <a:schemeClr val="tx1"/>
                </a:solidFill>
              </a:rPr>
              <a:t>make a plain article more interesting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D" sz="2400" dirty="0">
                <a:solidFill>
                  <a:schemeClr val="tx1"/>
                </a:solidFill>
              </a:rPr>
              <a:t>increase the sharing potential</a:t>
            </a:r>
          </a:p>
        </p:txBody>
      </p:sp>
    </p:spTree>
    <p:extLst>
      <p:ext uri="{BB962C8B-B14F-4D97-AF65-F5344CB8AC3E}">
        <p14:creationId xmlns:p14="http://schemas.microsoft.com/office/powerpoint/2010/main" val="4267269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eparation 12">
            <a:extLst>
              <a:ext uri="{FF2B5EF4-FFF2-40B4-BE49-F238E27FC236}">
                <a16:creationId xmlns:a16="http://schemas.microsoft.com/office/drawing/2014/main" id="{B1A08D5D-DAD1-8941-8910-8E18D4472D61}"/>
              </a:ext>
            </a:extLst>
          </p:cNvPr>
          <p:cNvSpPr/>
          <p:nvPr/>
        </p:nvSpPr>
        <p:spPr>
          <a:xfrm>
            <a:off x="5929313" y="81495"/>
            <a:ext cx="6262686" cy="906647"/>
          </a:xfrm>
          <a:prstGeom prst="flowChartPreparation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sym typeface="Wingdings" pitchFamily="2" charset="2"/>
              </a:rPr>
              <a:t>Petunjuk</a:t>
            </a:r>
            <a:r>
              <a:rPr lang="en-US" sz="28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sym typeface="Wingdings" pitchFamily="2" charset="2"/>
              </a:rPr>
              <a:t>Infografis</a:t>
            </a:r>
            <a:endParaRPr lang="en-US" sz="2800" dirty="0">
              <a:solidFill>
                <a:schemeClr val="bg1"/>
              </a:solidFill>
              <a:sym typeface="Wingdings" pitchFamily="2" charset="2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9E70D60-4D59-8740-A6BD-B9E1AD9F04C0}"/>
              </a:ext>
            </a:extLst>
          </p:cNvPr>
          <p:cNvSpPr/>
          <p:nvPr/>
        </p:nvSpPr>
        <p:spPr>
          <a:xfrm>
            <a:off x="6302015" y="1207275"/>
            <a:ext cx="5517282" cy="86718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u="sng" dirty="0" err="1">
                <a:solidFill>
                  <a:schemeClr val="tx1"/>
                </a:solidFill>
              </a:rPr>
              <a:t>Tipe</a:t>
            </a:r>
            <a:r>
              <a:rPr lang="en-US" sz="4000" u="sng" dirty="0">
                <a:solidFill>
                  <a:schemeClr val="tx1"/>
                </a:solidFill>
              </a:rPr>
              <a:t> </a:t>
            </a:r>
            <a:r>
              <a:rPr lang="en-US" sz="4000" u="sng" dirty="0" err="1">
                <a:solidFill>
                  <a:schemeClr val="tx1"/>
                </a:solidFill>
              </a:rPr>
              <a:t>Infografis</a:t>
            </a:r>
            <a:endParaRPr lang="en-US" sz="4000" u="sng" dirty="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5DA736D-01A6-304A-989E-B3D1F73E2E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505"/>
          <a:stretch/>
        </p:blipFill>
        <p:spPr>
          <a:xfrm>
            <a:off x="3891741" y="17209827"/>
            <a:ext cx="4305519" cy="1161051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BD581A9-0FCE-F84D-AF33-0BF33A9791DC}"/>
              </a:ext>
            </a:extLst>
          </p:cNvPr>
          <p:cNvSpPr/>
          <p:nvPr/>
        </p:nvSpPr>
        <p:spPr>
          <a:xfrm>
            <a:off x="6302015" y="2293593"/>
            <a:ext cx="5517282" cy="867185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List-Based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D564999-A501-3549-9BDB-07AEEA7E1AD9}"/>
              </a:ext>
            </a:extLst>
          </p:cNvPr>
          <p:cNvSpPr/>
          <p:nvPr/>
        </p:nvSpPr>
        <p:spPr>
          <a:xfrm>
            <a:off x="6302015" y="3379911"/>
            <a:ext cx="5517282" cy="3007241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800" b="1" dirty="0">
                <a:solidFill>
                  <a:schemeClr val="tx1"/>
                </a:solidFill>
              </a:rPr>
              <a:t>When to use:</a:t>
            </a:r>
          </a:p>
          <a:p>
            <a:pPr algn="ctr"/>
            <a:r>
              <a:rPr lang="en-ID" sz="2400" dirty="0">
                <a:solidFill>
                  <a:schemeClr val="tx1"/>
                </a:solidFill>
              </a:rPr>
              <a:t>Support a specific claim or argument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44BC5B-31B1-E04D-A3C2-D438A18DA4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3930"/>
          <a:stretch/>
        </p:blipFill>
        <p:spPr>
          <a:xfrm>
            <a:off x="436494" y="0"/>
            <a:ext cx="4490348" cy="34325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551629-7AEE-F842-90A0-ADE8907EFD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069" b="37513"/>
          <a:stretch/>
        </p:blipFill>
        <p:spPr>
          <a:xfrm>
            <a:off x="436494" y="1860525"/>
            <a:ext cx="4490348" cy="47951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2243FE-CACB-2F41-8F1D-6198CF2730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367"/>
          <a:stretch/>
        </p:blipFill>
        <p:spPr>
          <a:xfrm>
            <a:off x="436494" y="1860525"/>
            <a:ext cx="4490348" cy="495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3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eparation 12">
            <a:extLst>
              <a:ext uri="{FF2B5EF4-FFF2-40B4-BE49-F238E27FC236}">
                <a16:creationId xmlns:a16="http://schemas.microsoft.com/office/drawing/2014/main" id="{B1A08D5D-DAD1-8941-8910-8E18D4472D61}"/>
              </a:ext>
            </a:extLst>
          </p:cNvPr>
          <p:cNvSpPr/>
          <p:nvPr/>
        </p:nvSpPr>
        <p:spPr>
          <a:xfrm>
            <a:off x="5929313" y="81495"/>
            <a:ext cx="6262686" cy="906647"/>
          </a:xfrm>
          <a:prstGeom prst="flowChartPreparation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sym typeface="Wingdings" pitchFamily="2" charset="2"/>
              </a:rPr>
              <a:t>Petunjuk</a:t>
            </a:r>
            <a:r>
              <a:rPr lang="en-US" sz="28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sym typeface="Wingdings" pitchFamily="2" charset="2"/>
              </a:rPr>
              <a:t>Infografis</a:t>
            </a:r>
            <a:endParaRPr lang="en-US" sz="2800" dirty="0">
              <a:solidFill>
                <a:schemeClr val="bg1"/>
              </a:solidFill>
              <a:sym typeface="Wingdings" pitchFamily="2" charset="2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9E70D60-4D59-8740-A6BD-B9E1AD9F04C0}"/>
              </a:ext>
            </a:extLst>
          </p:cNvPr>
          <p:cNvSpPr/>
          <p:nvPr/>
        </p:nvSpPr>
        <p:spPr>
          <a:xfrm>
            <a:off x="6302015" y="1207275"/>
            <a:ext cx="5517282" cy="86718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u="sng" dirty="0" err="1">
                <a:solidFill>
                  <a:schemeClr val="tx1"/>
                </a:solidFill>
              </a:rPr>
              <a:t>Tipe</a:t>
            </a:r>
            <a:r>
              <a:rPr lang="en-US" sz="4000" u="sng" dirty="0">
                <a:solidFill>
                  <a:schemeClr val="tx1"/>
                </a:solidFill>
              </a:rPr>
              <a:t> </a:t>
            </a:r>
            <a:r>
              <a:rPr lang="en-US" sz="4000" u="sng" dirty="0" err="1">
                <a:solidFill>
                  <a:schemeClr val="tx1"/>
                </a:solidFill>
              </a:rPr>
              <a:t>Infografis</a:t>
            </a:r>
            <a:endParaRPr lang="en-US" sz="4000" u="sng" dirty="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5DA736D-01A6-304A-989E-B3D1F73E2E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505"/>
          <a:stretch/>
        </p:blipFill>
        <p:spPr>
          <a:xfrm>
            <a:off x="3891741" y="17209827"/>
            <a:ext cx="4305519" cy="1161051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BD581A9-0FCE-F84D-AF33-0BF33A9791DC}"/>
              </a:ext>
            </a:extLst>
          </p:cNvPr>
          <p:cNvSpPr/>
          <p:nvPr/>
        </p:nvSpPr>
        <p:spPr>
          <a:xfrm>
            <a:off x="6302015" y="2293593"/>
            <a:ext cx="5517282" cy="867185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Map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D564999-A501-3549-9BDB-07AEEA7E1AD9}"/>
              </a:ext>
            </a:extLst>
          </p:cNvPr>
          <p:cNvSpPr/>
          <p:nvPr/>
        </p:nvSpPr>
        <p:spPr>
          <a:xfrm>
            <a:off x="6302015" y="3379911"/>
            <a:ext cx="5517282" cy="3007241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800" b="1" dirty="0">
                <a:solidFill>
                  <a:schemeClr val="tx1"/>
                </a:solidFill>
              </a:rPr>
              <a:t>When to use:</a:t>
            </a:r>
          </a:p>
          <a:p>
            <a:pPr algn="ctr"/>
            <a:r>
              <a:rPr lang="en-ID" sz="2400" dirty="0">
                <a:solidFill>
                  <a:schemeClr val="tx1"/>
                </a:solidFill>
              </a:rPr>
              <a:t>compare places and cultures using location-centric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80500E-0C39-E64C-BBE0-E8D75EFDA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170"/>
            <a:ext cx="6078701" cy="67288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66F3F2-791C-6343-9BFF-DDB37FB8C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5981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0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eparation 12">
            <a:extLst>
              <a:ext uri="{FF2B5EF4-FFF2-40B4-BE49-F238E27FC236}">
                <a16:creationId xmlns:a16="http://schemas.microsoft.com/office/drawing/2014/main" id="{B1A08D5D-DAD1-8941-8910-8E18D4472D61}"/>
              </a:ext>
            </a:extLst>
          </p:cNvPr>
          <p:cNvSpPr/>
          <p:nvPr/>
        </p:nvSpPr>
        <p:spPr>
          <a:xfrm>
            <a:off x="5929313" y="81495"/>
            <a:ext cx="6262686" cy="906647"/>
          </a:xfrm>
          <a:prstGeom prst="flowChartPreparation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sym typeface="Wingdings" pitchFamily="2" charset="2"/>
              </a:rPr>
              <a:t>Petunjuk</a:t>
            </a:r>
            <a:r>
              <a:rPr lang="en-US" sz="28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sym typeface="Wingdings" pitchFamily="2" charset="2"/>
              </a:rPr>
              <a:t>Infografis</a:t>
            </a:r>
            <a:endParaRPr lang="en-US" sz="2800" dirty="0">
              <a:solidFill>
                <a:schemeClr val="bg1"/>
              </a:solidFill>
              <a:sym typeface="Wingdings" pitchFamily="2" charset="2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9E70D60-4D59-8740-A6BD-B9E1AD9F04C0}"/>
              </a:ext>
            </a:extLst>
          </p:cNvPr>
          <p:cNvSpPr/>
          <p:nvPr/>
        </p:nvSpPr>
        <p:spPr>
          <a:xfrm>
            <a:off x="6302015" y="1207275"/>
            <a:ext cx="5517282" cy="86718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u="sng" dirty="0" err="1">
                <a:solidFill>
                  <a:schemeClr val="tx1"/>
                </a:solidFill>
              </a:rPr>
              <a:t>Tipe</a:t>
            </a:r>
            <a:r>
              <a:rPr lang="en-US" sz="4000" u="sng" dirty="0">
                <a:solidFill>
                  <a:schemeClr val="tx1"/>
                </a:solidFill>
              </a:rPr>
              <a:t> </a:t>
            </a:r>
            <a:r>
              <a:rPr lang="en-US" sz="4000" u="sng" dirty="0" err="1">
                <a:solidFill>
                  <a:schemeClr val="tx1"/>
                </a:solidFill>
              </a:rPr>
              <a:t>Infografis</a:t>
            </a:r>
            <a:endParaRPr lang="en-US" sz="4000" u="sng" dirty="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5DA736D-01A6-304A-989E-B3D1F73E2E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505"/>
          <a:stretch/>
        </p:blipFill>
        <p:spPr>
          <a:xfrm>
            <a:off x="3891741" y="17209827"/>
            <a:ext cx="4305519" cy="1161051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BD581A9-0FCE-F84D-AF33-0BF33A9791DC}"/>
              </a:ext>
            </a:extLst>
          </p:cNvPr>
          <p:cNvSpPr/>
          <p:nvPr/>
        </p:nvSpPr>
        <p:spPr>
          <a:xfrm>
            <a:off x="6302015" y="2293593"/>
            <a:ext cx="5517282" cy="867185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Versus / Comparison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D564999-A501-3549-9BDB-07AEEA7E1AD9}"/>
              </a:ext>
            </a:extLst>
          </p:cNvPr>
          <p:cNvSpPr/>
          <p:nvPr/>
        </p:nvSpPr>
        <p:spPr>
          <a:xfrm>
            <a:off x="6302015" y="3379911"/>
            <a:ext cx="5517282" cy="3007241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800" b="1" dirty="0">
                <a:solidFill>
                  <a:schemeClr val="tx1"/>
                </a:solidFill>
              </a:rPr>
              <a:t>When to use: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D" sz="2400" dirty="0">
                <a:solidFill>
                  <a:schemeClr val="tx1"/>
                </a:solidFill>
              </a:rPr>
              <a:t> highlight differences between two similar things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D" sz="2400" dirty="0">
                <a:solidFill>
                  <a:schemeClr val="tx1"/>
                </a:solidFill>
              </a:rPr>
              <a:t>highlight similarities between two unlike things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D" sz="2400" dirty="0">
                <a:solidFill>
                  <a:schemeClr val="tx1"/>
                </a:solidFill>
              </a:rPr>
              <a:t>prove one option is superior/inferior to the other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068D70-453F-2547-BAA3-88D8CDA99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68" y="0"/>
            <a:ext cx="5020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06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eparation 12">
            <a:extLst>
              <a:ext uri="{FF2B5EF4-FFF2-40B4-BE49-F238E27FC236}">
                <a16:creationId xmlns:a16="http://schemas.microsoft.com/office/drawing/2014/main" id="{B1A08D5D-DAD1-8941-8910-8E18D4472D61}"/>
              </a:ext>
            </a:extLst>
          </p:cNvPr>
          <p:cNvSpPr/>
          <p:nvPr/>
        </p:nvSpPr>
        <p:spPr>
          <a:xfrm>
            <a:off x="5929313" y="81495"/>
            <a:ext cx="6262686" cy="906647"/>
          </a:xfrm>
          <a:prstGeom prst="flowChartPreparation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sym typeface="Wingdings" pitchFamily="2" charset="2"/>
              </a:rPr>
              <a:t>Petunjuk</a:t>
            </a:r>
            <a:r>
              <a:rPr lang="en-US" sz="28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sym typeface="Wingdings" pitchFamily="2" charset="2"/>
              </a:rPr>
              <a:t>Infografis</a:t>
            </a:r>
            <a:endParaRPr lang="en-US" sz="2800" dirty="0">
              <a:solidFill>
                <a:schemeClr val="bg1"/>
              </a:solidFill>
              <a:sym typeface="Wingdings" pitchFamily="2" charset="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5DA736D-01A6-304A-989E-B3D1F73E2E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505"/>
          <a:stretch/>
        </p:blipFill>
        <p:spPr>
          <a:xfrm>
            <a:off x="3891741" y="17209827"/>
            <a:ext cx="4305519" cy="11610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CB47B0-8C5B-554F-8488-A7E422757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D564999-A501-3549-9BDB-07AEEA7E1AD9}"/>
              </a:ext>
            </a:extLst>
          </p:cNvPr>
          <p:cNvSpPr/>
          <p:nvPr/>
        </p:nvSpPr>
        <p:spPr>
          <a:xfrm>
            <a:off x="6302015" y="3379911"/>
            <a:ext cx="5517282" cy="3007241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800" b="1" dirty="0">
                <a:solidFill>
                  <a:schemeClr val="tx1"/>
                </a:solidFill>
              </a:rPr>
              <a:t>When to use: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D" sz="2400" dirty="0">
                <a:solidFill>
                  <a:schemeClr val="tx1"/>
                </a:solidFill>
              </a:rPr>
              <a:t>make data-driven arguments easier to understand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D" sz="2400" dirty="0">
                <a:solidFill>
                  <a:schemeClr val="tx1"/>
                </a:solidFill>
              </a:rPr>
              <a:t>make facts and statistics more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BD581A9-0FCE-F84D-AF33-0BF33A9791DC}"/>
              </a:ext>
            </a:extLst>
          </p:cNvPr>
          <p:cNvSpPr/>
          <p:nvPr/>
        </p:nvSpPr>
        <p:spPr>
          <a:xfrm>
            <a:off x="6302015" y="2293593"/>
            <a:ext cx="5517282" cy="867185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Data Visualization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9E70D60-4D59-8740-A6BD-B9E1AD9F04C0}"/>
              </a:ext>
            </a:extLst>
          </p:cNvPr>
          <p:cNvSpPr/>
          <p:nvPr/>
        </p:nvSpPr>
        <p:spPr>
          <a:xfrm>
            <a:off x="6302015" y="1207275"/>
            <a:ext cx="5517282" cy="86718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u="sng" dirty="0" err="1">
                <a:solidFill>
                  <a:schemeClr val="tx1"/>
                </a:solidFill>
              </a:rPr>
              <a:t>Tipe</a:t>
            </a:r>
            <a:r>
              <a:rPr lang="en-US" sz="4000" u="sng" dirty="0">
                <a:solidFill>
                  <a:schemeClr val="tx1"/>
                </a:solidFill>
              </a:rPr>
              <a:t> </a:t>
            </a:r>
            <a:r>
              <a:rPr lang="en-US" sz="4000" u="sng" dirty="0" err="1">
                <a:solidFill>
                  <a:schemeClr val="tx1"/>
                </a:solidFill>
              </a:rPr>
              <a:t>Infografis</a:t>
            </a:r>
            <a:endParaRPr lang="en-US" sz="4000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9187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2462</TotalTime>
  <Words>590</Words>
  <Application>Microsoft Office PowerPoint</Application>
  <PresentationFormat>Widescreen</PresentationFormat>
  <Paragraphs>138</Paragraphs>
  <Slides>17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Century Gothic</vt:lpstr>
      <vt:lpstr>Wingdings 3</vt:lpstr>
      <vt:lpstr>Ion</vt:lpstr>
      <vt:lpstr>Writing Advertising Copy</vt:lpstr>
      <vt:lpstr>Daftar Materi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SOCIAL MEDIA PR CAMPAIGN PLANNING (UAS)</vt:lpstr>
      <vt:lpstr>SOCIAL MEDIA PR CAMPAIGN PLANNING (UAS)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Writing Advertising Copy</dc:title>
  <dc:creator>nanto poer</dc:creator>
  <cp:lastModifiedBy>DELL</cp:lastModifiedBy>
  <cp:revision>214</cp:revision>
  <dcterms:created xsi:type="dcterms:W3CDTF">2019-02-24T07:22:01Z</dcterms:created>
  <dcterms:modified xsi:type="dcterms:W3CDTF">2020-04-13T22:58:11Z</dcterms:modified>
</cp:coreProperties>
</file>