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4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8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2562"/>
  </p:normalViewPr>
  <p:slideViewPr>
    <p:cSldViewPr snapToGrid="0" snapToObjects="1">
      <p:cViewPr varScale="1">
        <p:scale>
          <a:sx n="78" d="100"/>
          <a:sy n="78" d="100"/>
        </p:scale>
        <p:origin x="780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DC10DC-2BD8-42BE-A25E-76C115B5EA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57002A-0C6C-43C8-AF4E-5E2CE02BF712}">
      <dgm:prSet/>
      <dgm:spPr/>
      <dgm:t>
        <a:bodyPr/>
        <a:lstStyle/>
        <a:p>
          <a:r>
            <a:rPr lang="en-US"/>
            <a:t>Material printing yang terdiri dari 6 halaman atau lebih, dipublikasikan untuk satu waktu tertentu dengan satu tujuan tertentu.</a:t>
          </a:r>
        </a:p>
      </dgm:t>
    </dgm:pt>
    <dgm:pt modelId="{D7F32098-332B-44DD-B209-8E1DAD0CF973}" type="parTrans" cxnId="{C69ADE00-73FA-4A91-ACEF-215E7AF5A616}">
      <dgm:prSet/>
      <dgm:spPr/>
      <dgm:t>
        <a:bodyPr/>
        <a:lstStyle/>
        <a:p>
          <a:endParaRPr lang="en-US"/>
        </a:p>
      </dgm:t>
    </dgm:pt>
    <dgm:pt modelId="{92AD91F2-96E1-471A-AF6D-61E9D1044091}" type="sibTrans" cxnId="{C69ADE00-73FA-4A91-ACEF-215E7AF5A616}">
      <dgm:prSet/>
      <dgm:spPr/>
      <dgm:t>
        <a:bodyPr/>
        <a:lstStyle/>
        <a:p>
          <a:endParaRPr lang="en-US"/>
        </a:p>
      </dgm:t>
    </dgm:pt>
    <dgm:pt modelId="{6B95BD71-3B2B-4D64-9E33-BF22901C8A00}" type="pres">
      <dgm:prSet presAssocID="{D3DC10DC-2BD8-42BE-A25E-76C115B5EA7B}" presName="linear" presStyleCnt="0">
        <dgm:presLayoutVars>
          <dgm:animLvl val="lvl"/>
          <dgm:resizeHandles val="exact"/>
        </dgm:presLayoutVars>
      </dgm:prSet>
      <dgm:spPr/>
    </dgm:pt>
    <dgm:pt modelId="{04213FED-D6D5-49B8-BF53-BF296DEEACFD}" type="pres">
      <dgm:prSet presAssocID="{3957002A-0C6C-43C8-AF4E-5E2CE02BF71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69ADE00-73FA-4A91-ACEF-215E7AF5A616}" srcId="{D3DC10DC-2BD8-42BE-A25E-76C115B5EA7B}" destId="{3957002A-0C6C-43C8-AF4E-5E2CE02BF712}" srcOrd="0" destOrd="0" parTransId="{D7F32098-332B-44DD-B209-8E1DAD0CF973}" sibTransId="{92AD91F2-96E1-471A-AF6D-61E9D1044091}"/>
    <dgm:cxn modelId="{EA89587E-D5F6-491A-8D43-C48ECC46D924}" type="presOf" srcId="{3957002A-0C6C-43C8-AF4E-5E2CE02BF712}" destId="{04213FED-D6D5-49B8-BF53-BF296DEEACFD}" srcOrd="0" destOrd="0" presId="urn:microsoft.com/office/officeart/2005/8/layout/vList2"/>
    <dgm:cxn modelId="{7C0E5BDD-2658-4650-81F9-6BB92474FE91}" type="presOf" srcId="{D3DC10DC-2BD8-42BE-A25E-76C115B5EA7B}" destId="{6B95BD71-3B2B-4D64-9E33-BF22901C8A00}" srcOrd="0" destOrd="0" presId="urn:microsoft.com/office/officeart/2005/8/layout/vList2"/>
    <dgm:cxn modelId="{7F421361-FA2C-4178-8E7F-F5DD1FF3CCAE}" type="presParOf" srcId="{6B95BD71-3B2B-4D64-9E33-BF22901C8A00}" destId="{04213FED-D6D5-49B8-BF53-BF296DEEACF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753E72-8FC4-5645-A056-D1D1731B48E3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4EABB41-A5F4-2342-8EA2-33A285F392B2}">
      <dgm:prSet phldrT="[Text]"/>
      <dgm:spPr/>
      <dgm:t>
        <a:bodyPr/>
        <a:lstStyle/>
        <a:p>
          <a:r>
            <a:rPr lang="en-US" dirty="0" err="1"/>
            <a:t>Unik</a:t>
          </a:r>
          <a:endParaRPr lang="en-US" dirty="0"/>
        </a:p>
      </dgm:t>
    </dgm:pt>
    <dgm:pt modelId="{24ADBC4B-950E-F641-86D7-FA169AAA65E9}" type="parTrans" cxnId="{851FDFE7-6D87-D147-BED9-FDDDE73ABB95}">
      <dgm:prSet/>
      <dgm:spPr/>
      <dgm:t>
        <a:bodyPr/>
        <a:lstStyle/>
        <a:p>
          <a:endParaRPr lang="en-US"/>
        </a:p>
      </dgm:t>
    </dgm:pt>
    <dgm:pt modelId="{45FF91D7-1664-F943-8DF2-5EDEC1533ACF}" type="sibTrans" cxnId="{851FDFE7-6D87-D147-BED9-FDDDE73ABB95}">
      <dgm:prSet/>
      <dgm:spPr/>
      <dgm:t>
        <a:bodyPr/>
        <a:lstStyle/>
        <a:p>
          <a:endParaRPr lang="en-US"/>
        </a:p>
      </dgm:t>
    </dgm:pt>
    <dgm:pt modelId="{FF397EBD-DA4F-3147-B133-6AF46ED024D4}">
      <dgm:prSet phldrT="[Text]"/>
      <dgm:spPr/>
      <dgm:t>
        <a:bodyPr/>
        <a:lstStyle/>
        <a:p>
          <a:r>
            <a:rPr lang="en-US" dirty="0" err="1"/>
            <a:t>Berbeda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Memorable</a:t>
          </a:r>
        </a:p>
      </dgm:t>
    </dgm:pt>
    <dgm:pt modelId="{47EE6A53-B97D-474D-8A70-AED18D277BB4}" type="parTrans" cxnId="{678F6B79-B9E7-7746-8C7C-D5E323E9085A}">
      <dgm:prSet/>
      <dgm:spPr/>
      <dgm:t>
        <a:bodyPr/>
        <a:lstStyle/>
        <a:p>
          <a:endParaRPr lang="en-US"/>
        </a:p>
      </dgm:t>
    </dgm:pt>
    <dgm:pt modelId="{EF5E538F-9D55-234E-8996-DC0597BD5F22}" type="sibTrans" cxnId="{678F6B79-B9E7-7746-8C7C-D5E323E9085A}">
      <dgm:prSet/>
      <dgm:spPr/>
      <dgm:t>
        <a:bodyPr/>
        <a:lstStyle/>
        <a:p>
          <a:endParaRPr lang="en-US"/>
        </a:p>
      </dgm:t>
    </dgm:pt>
    <dgm:pt modelId="{20FE382E-6C4B-304C-A98E-BC7FB8655893}">
      <dgm:prSet phldrT="[Text]"/>
      <dgm:spPr/>
      <dgm:t>
        <a:bodyPr/>
        <a:lstStyle/>
        <a:p>
          <a:r>
            <a:rPr lang="en-US" dirty="0" err="1"/>
            <a:t>Cerdas</a:t>
          </a:r>
          <a:endParaRPr lang="en-US" dirty="0"/>
        </a:p>
      </dgm:t>
    </dgm:pt>
    <dgm:pt modelId="{5B849C26-6F61-1343-8A20-C89E6F20C339}" type="parTrans" cxnId="{B572398E-A5D5-7B48-8A65-92ECD6D42734}">
      <dgm:prSet/>
      <dgm:spPr/>
      <dgm:t>
        <a:bodyPr/>
        <a:lstStyle/>
        <a:p>
          <a:endParaRPr lang="en-US"/>
        </a:p>
      </dgm:t>
    </dgm:pt>
    <dgm:pt modelId="{C49BEC18-E192-544C-B40B-E51750AC0C2E}" type="sibTrans" cxnId="{B572398E-A5D5-7B48-8A65-92ECD6D42734}">
      <dgm:prSet/>
      <dgm:spPr/>
      <dgm:t>
        <a:bodyPr/>
        <a:lstStyle/>
        <a:p>
          <a:endParaRPr lang="en-US"/>
        </a:p>
      </dgm:t>
    </dgm:pt>
    <dgm:pt modelId="{0BD6CA58-D358-2447-8F4C-83F7789EFCE2}">
      <dgm:prSet phldrT="[Text]"/>
      <dgm:spPr/>
      <dgm:t>
        <a:bodyPr/>
        <a:lstStyle/>
        <a:p>
          <a:r>
            <a:rPr lang="en-US" dirty="0"/>
            <a:t>Ide </a:t>
          </a:r>
          <a:r>
            <a:rPr lang="en-US" dirty="0" err="1"/>
            <a:t>cerdas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menjual</a:t>
          </a:r>
          <a:endParaRPr lang="en-US" dirty="0"/>
        </a:p>
      </dgm:t>
    </dgm:pt>
    <dgm:pt modelId="{FE823CEB-A4AD-BB40-A033-4DD953D88488}" type="parTrans" cxnId="{07EF7534-7E87-2344-B0FB-AA6565376DE0}">
      <dgm:prSet/>
      <dgm:spPr/>
      <dgm:t>
        <a:bodyPr/>
        <a:lstStyle/>
        <a:p>
          <a:endParaRPr lang="en-US"/>
        </a:p>
      </dgm:t>
    </dgm:pt>
    <dgm:pt modelId="{5840CF6D-240A-A24B-B95D-F43293390708}" type="sibTrans" cxnId="{07EF7534-7E87-2344-B0FB-AA6565376DE0}">
      <dgm:prSet/>
      <dgm:spPr/>
      <dgm:t>
        <a:bodyPr/>
        <a:lstStyle/>
        <a:p>
          <a:endParaRPr lang="en-US"/>
        </a:p>
      </dgm:t>
    </dgm:pt>
    <dgm:pt modelId="{B3486DEB-BCBC-7B4B-BEA9-5474156EB3FF}">
      <dgm:prSet phldrT="[Text]"/>
      <dgm:spPr/>
      <dgm:t>
        <a:bodyPr/>
        <a:lstStyle/>
        <a:p>
          <a:r>
            <a:rPr lang="en-US" dirty="0" err="1"/>
            <a:t>Penggunaan</a:t>
          </a:r>
          <a:r>
            <a:rPr lang="en-US" dirty="0"/>
            <a:t> Puff Words</a:t>
          </a:r>
        </a:p>
      </dgm:t>
    </dgm:pt>
    <dgm:pt modelId="{CF3CBE77-F73F-6842-BA6A-EAB0FDCD6B45}" type="parTrans" cxnId="{7DEFE970-EF6F-C440-A27B-679482B7243D}">
      <dgm:prSet/>
      <dgm:spPr/>
      <dgm:t>
        <a:bodyPr/>
        <a:lstStyle/>
        <a:p>
          <a:endParaRPr lang="en-US"/>
        </a:p>
      </dgm:t>
    </dgm:pt>
    <dgm:pt modelId="{D6B40E13-77A6-6D48-AC73-422EA4FFD2CD}" type="sibTrans" cxnId="{7DEFE970-EF6F-C440-A27B-679482B7243D}">
      <dgm:prSet/>
      <dgm:spPr/>
      <dgm:t>
        <a:bodyPr/>
        <a:lstStyle/>
        <a:p>
          <a:endParaRPr lang="en-US"/>
        </a:p>
      </dgm:t>
    </dgm:pt>
    <dgm:pt modelId="{02ACEBE9-3820-DB48-90FA-37DFA0C7338E}">
      <dgm:prSet phldrT="[Text]"/>
      <dgm:spPr/>
      <dgm:t>
        <a:bodyPr/>
        <a:lstStyle/>
        <a:p>
          <a:r>
            <a:rPr lang="en-US" dirty="0" err="1"/>
            <a:t>Hindari</a:t>
          </a:r>
          <a:r>
            <a:rPr lang="en-US" dirty="0"/>
            <a:t> </a:t>
          </a:r>
          <a:r>
            <a:rPr lang="en-US" dirty="0" err="1"/>
            <a:t>apabila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fakta</a:t>
          </a:r>
          <a:endParaRPr lang="en-US" dirty="0"/>
        </a:p>
      </dgm:t>
    </dgm:pt>
    <dgm:pt modelId="{FF34D2D1-68E7-D94B-ACFF-77832C5EE07A}" type="parTrans" cxnId="{D2630EA5-F226-2E4C-ACED-97B82EACAEEE}">
      <dgm:prSet/>
      <dgm:spPr/>
      <dgm:t>
        <a:bodyPr/>
        <a:lstStyle/>
        <a:p>
          <a:endParaRPr lang="en-US"/>
        </a:p>
      </dgm:t>
    </dgm:pt>
    <dgm:pt modelId="{34CBBFB2-9C68-BF4E-8A5C-789FBE3ACCF1}" type="sibTrans" cxnId="{D2630EA5-F226-2E4C-ACED-97B82EACAEEE}">
      <dgm:prSet/>
      <dgm:spPr/>
      <dgm:t>
        <a:bodyPr/>
        <a:lstStyle/>
        <a:p>
          <a:endParaRPr lang="en-US"/>
        </a:p>
      </dgm:t>
    </dgm:pt>
    <dgm:pt modelId="{FA2875DB-DA73-0246-ACF4-EA5982238DEF}">
      <dgm:prSet phldrT="[Text]"/>
      <dgm:spPr/>
      <dgm:t>
        <a:bodyPr/>
        <a:lstStyle/>
        <a:p>
          <a:r>
            <a:rPr lang="en-US" dirty="0"/>
            <a:t>Validity</a:t>
          </a:r>
        </a:p>
      </dgm:t>
    </dgm:pt>
    <dgm:pt modelId="{4046F30B-3F82-CD43-91D2-A21F57A33D21}" type="parTrans" cxnId="{2C1F64BD-E963-A646-9537-F652E75A1964}">
      <dgm:prSet/>
      <dgm:spPr/>
      <dgm:t>
        <a:bodyPr/>
        <a:lstStyle/>
        <a:p>
          <a:endParaRPr lang="en-US"/>
        </a:p>
      </dgm:t>
    </dgm:pt>
    <dgm:pt modelId="{CDEA4A6C-A2FA-D847-A398-E4541ECF6227}" type="sibTrans" cxnId="{2C1F64BD-E963-A646-9537-F652E75A1964}">
      <dgm:prSet/>
      <dgm:spPr/>
      <dgm:t>
        <a:bodyPr/>
        <a:lstStyle/>
        <a:p>
          <a:endParaRPr lang="en-US"/>
        </a:p>
      </dgm:t>
    </dgm:pt>
    <dgm:pt modelId="{38AC5284-AACE-4D43-95DE-E98B11F93562}" type="pres">
      <dgm:prSet presAssocID="{10753E72-8FC4-5645-A056-D1D1731B48E3}" presName="linear" presStyleCnt="0">
        <dgm:presLayoutVars>
          <dgm:animLvl val="lvl"/>
          <dgm:resizeHandles val="exact"/>
        </dgm:presLayoutVars>
      </dgm:prSet>
      <dgm:spPr/>
    </dgm:pt>
    <dgm:pt modelId="{172C79A6-609B-0C44-82A3-2415740071FB}" type="pres">
      <dgm:prSet presAssocID="{24EABB41-A5F4-2342-8EA2-33A285F392B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F25DD18-105A-7141-994C-F8ECBD4ACD1C}" type="pres">
      <dgm:prSet presAssocID="{24EABB41-A5F4-2342-8EA2-33A285F392B2}" presName="childText" presStyleLbl="revTx" presStyleIdx="0" presStyleCnt="3">
        <dgm:presLayoutVars>
          <dgm:bulletEnabled val="1"/>
        </dgm:presLayoutVars>
      </dgm:prSet>
      <dgm:spPr/>
    </dgm:pt>
    <dgm:pt modelId="{E922F2BD-2218-774D-83FE-B7FAE2DBD1B2}" type="pres">
      <dgm:prSet presAssocID="{20FE382E-6C4B-304C-A98E-BC7FB865589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A23CBB8-D10B-C640-84F7-76159975973A}" type="pres">
      <dgm:prSet presAssocID="{20FE382E-6C4B-304C-A98E-BC7FB8655893}" presName="childText" presStyleLbl="revTx" presStyleIdx="1" presStyleCnt="3">
        <dgm:presLayoutVars>
          <dgm:bulletEnabled val="1"/>
        </dgm:presLayoutVars>
      </dgm:prSet>
      <dgm:spPr/>
    </dgm:pt>
    <dgm:pt modelId="{A4953047-12B1-3C45-97E8-12D35FE3275A}" type="pres">
      <dgm:prSet presAssocID="{B3486DEB-BCBC-7B4B-BEA9-5474156EB3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B7C654F-2173-3C48-9870-BE13B0747C12}" type="pres">
      <dgm:prSet presAssocID="{B3486DEB-BCBC-7B4B-BEA9-5474156EB3FF}" presName="childText" presStyleLbl="revTx" presStyleIdx="2" presStyleCnt="3">
        <dgm:presLayoutVars>
          <dgm:bulletEnabled val="1"/>
        </dgm:presLayoutVars>
      </dgm:prSet>
      <dgm:spPr/>
    </dgm:pt>
    <dgm:pt modelId="{76AD2A09-56EF-5D4A-95AC-329E9B968DD3}" type="pres">
      <dgm:prSet presAssocID="{FA2875DB-DA73-0246-ACF4-EA5982238DEF}" presName="parentText" presStyleLbl="node1" presStyleIdx="3" presStyleCnt="4" custLinFactNeighborY="7752">
        <dgm:presLayoutVars>
          <dgm:chMax val="0"/>
          <dgm:bulletEnabled val="1"/>
        </dgm:presLayoutVars>
      </dgm:prSet>
      <dgm:spPr/>
    </dgm:pt>
  </dgm:ptLst>
  <dgm:cxnLst>
    <dgm:cxn modelId="{1FB9B007-A106-D845-9DAD-AEE016D8DF87}" type="presOf" srcId="{24EABB41-A5F4-2342-8EA2-33A285F392B2}" destId="{172C79A6-609B-0C44-82A3-2415740071FB}" srcOrd="0" destOrd="0" presId="urn:microsoft.com/office/officeart/2005/8/layout/vList2"/>
    <dgm:cxn modelId="{07EF7534-7E87-2344-B0FB-AA6565376DE0}" srcId="{20FE382E-6C4B-304C-A98E-BC7FB8655893}" destId="{0BD6CA58-D358-2447-8F4C-83F7789EFCE2}" srcOrd="0" destOrd="0" parTransId="{FE823CEB-A4AD-BB40-A033-4DD953D88488}" sibTransId="{5840CF6D-240A-A24B-B95D-F43293390708}"/>
    <dgm:cxn modelId="{69F1C36B-060C-0749-A4A0-171C31DB4A5D}" type="presOf" srcId="{FA2875DB-DA73-0246-ACF4-EA5982238DEF}" destId="{76AD2A09-56EF-5D4A-95AC-329E9B968DD3}" srcOrd="0" destOrd="0" presId="urn:microsoft.com/office/officeart/2005/8/layout/vList2"/>
    <dgm:cxn modelId="{7DEFE970-EF6F-C440-A27B-679482B7243D}" srcId="{10753E72-8FC4-5645-A056-D1D1731B48E3}" destId="{B3486DEB-BCBC-7B4B-BEA9-5474156EB3FF}" srcOrd="2" destOrd="0" parTransId="{CF3CBE77-F73F-6842-BA6A-EAB0FDCD6B45}" sibTransId="{D6B40E13-77A6-6D48-AC73-422EA4FFD2CD}"/>
    <dgm:cxn modelId="{109E4377-E407-5348-9317-C8861074BA69}" type="presOf" srcId="{0BD6CA58-D358-2447-8F4C-83F7789EFCE2}" destId="{0A23CBB8-D10B-C640-84F7-76159975973A}" srcOrd="0" destOrd="0" presId="urn:microsoft.com/office/officeart/2005/8/layout/vList2"/>
    <dgm:cxn modelId="{678F6B79-B9E7-7746-8C7C-D5E323E9085A}" srcId="{24EABB41-A5F4-2342-8EA2-33A285F392B2}" destId="{FF397EBD-DA4F-3147-B133-6AF46ED024D4}" srcOrd="0" destOrd="0" parTransId="{47EE6A53-B97D-474D-8A70-AED18D277BB4}" sibTransId="{EF5E538F-9D55-234E-8996-DC0597BD5F22}"/>
    <dgm:cxn modelId="{9395177D-8105-FE49-A755-6B12D433EF09}" type="presOf" srcId="{FF397EBD-DA4F-3147-B133-6AF46ED024D4}" destId="{8F25DD18-105A-7141-994C-F8ECBD4ACD1C}" srcOrd="0" destOrd="0" presId="urn:microsoft.com/office/officeart/2005/8/layout/vList2"/>
    <dgm:cxn modelId="{A76F4282-05FC-064B-99C2-A1654543DA71}" type="presOf" srcId="{10753E72-8FC4-5645-A056-D1D1731B48E3}" destId="{38AC5284-AACE-4D43-95DE-E98B11F93562}" srcOrd="0" destOrd="0" presId="urn:microsoft.com/office/officeart/2005/8/layout/vList2"/>
    <dgm:cxn modelId="{B572398E-A5D5-7B48-8A65-92ECD6D42734}" srcId="{10753E72-8FC4-5645-A056-D1D1731B48E3}" destId="{20FE382E-6C4B-304C-A98E-BC7FB8655893}" srcOrd="1" destOrd="0" parTransId="{5B849C26-6F61-1343-8A20-C89E6F20C339}" sibTransId="{C49BEC18-E192-544C-B40B-E51750AC0C2E}"/>
    <dgm:cxn modelId="{5E8E69A4-3735-EF49-9FF4-E170EFF17DDC}" type="presOf" srcId="{02ACEBE9-3820-DB48-90FA-37DFA0C7338E}" destId="{5B7C654F-2173-3C48-9870-BE13B0747C12}" srcOrd="0" destOrd="0" presId="urn:microsoft.com/office/officeart/2005/8/layout/vList2"/>
    <dgm:cxn modelId="{D2630EA5-F226-2E4C-ACED-97B82EACAEEE}" srcId="{B3486DEB-BCBC-7B4B-BEA9-5474156EB3FF}" destId="{02ACEBE9-3820-DB48-90FA-37DFA0C7338E}" srcOrd="0" destOrd="0" parTransId="{FF34D2D1-68E7-D94B-ACFF-77832C5EE07A}" sibTransId="{34CBBFB2-9C68-BF4E-8A5C-789FBE3ACCF1}"/>
    <dgm:cxn modelId="{2C1F64BD-E963-A646-9537-F652E75A1964}" srcId="{10753E72-8FC4-5645-A056-D1D1731B48E3}" destId="{FA2875DB-DA73-0246-ACF4-EA5982238DEF}" srcOrd="3" destOrd="0" parTransId="{4046F30B-3F82-CD43-91D2-A21F57A33D21}" sibTransId="{CDEA4A6C-A2FA-D847-A398-E4541ECF6227}"/>
    <dgm:cxn modelId="{CCA755C7-55E3-664F-BF95-01571B991DD0}" type="presOf" srcId="{20FE382E-6C4B-304C-A98E-BC7FB8655893}" destId="{E922F2BD-2218-774D-83FE-B7FAE2DBD1B2}" srcOrd="0" destOrd="0" presId="urn:microsoft.com/office/officeart/2005/8/layout/vList2"/>
    <dgm:cxn modelId="{851FDFE7-6D87-D147-BED9-FDDDE73ABB95}" srcId="{10753E72-8FC4-5645-A056-D1D1731B48E3}" destId="{24EABB41-A5F4-2342-8EA2-33A285F392B2}" srcOrd="0" destOrd="0" parTransId="{24ADBC4B-950E-F641-86D7-FA169AAA65E9}" sibTransId="{45FF91D7-1664-F943-8DF2-5EDEC1533ACF}"/>
    <dgm:cxn modelId="{28B797FC-0F05-ED48-9E1D-F44C1400D7C0}" type="presOf" srcId="{B3486DEB-BCBC-7B4B-BEA9-5474156EB3FF}" destId="{A4953047-12B1-3C45-97E8-12D35FE3275A}" srcOrd="0" destOrd="0" presId="urn:microsoft.com/office/officeart/2005/8/layout/vList2"/>
    <dgm:cxn modelId="{2A58B1DB-ED68-244B-A426-3990B298DD95}" type="presParOf" srcId="{38AC5284-AACE-4D43-95DE-E98B11F93562}" destId="{172C79A6-609B-0C44-82A3-2415740071FB}" srcOrd="0" destOrd="0" presId="urn:microsoft.com/office/officeart/2005/8/layout/vList2"/>
    <dgm:cxn modelId="{1E582F7F-B66A-5747-AE3E-FDA07D9A79BB}" type="presParOf" srcId="{38AC5284-AACE-4D43-95DE-E98B11F93562}" destId="{8F25DD18-105A-7141-994C-F8ECBD4ACD1C}" srcOrd="1" destOrd="0" presId="urn:microsoft.com/office/officeart/2005/8/layout/vList2"/>
    <dgm:cxn modelId="{F5FF4EEF-3F13-DF45-90C3-756DE8E47995}" type="presParOf" srcId="{38AC5284-AACE-4D43-95DE-E98B11F93562}" destId="{E922F2BD-2218-774D-83FE-B7FAE2DBD1B2}" srcOrd="2" destOrd="0" presId="urn:microsoft.com/office/officeart/2005/8/layout/vList2"/>
    <dgm:cxn modelId="{15F66D84-A64F-E244-A722-2D0A3C9131A4}" type="presParOf" srcId="{38AC5284-AACE-4D43-95DE-E98B11F93562}" destId="{0A23CBB8-D10B-C640-84F7-76159975973A}" srcOrd="3" destOrd="0" presId="urn:microsoft.com/office/officeart/2005/8/layout/vList2"/>
    <dgm:cxn modelId="{F98BA431-C2D7-E341-AC65-86F721FBF282}" type="presParOf" srcId="{38AC5284-AACE-4D43-95DE-E98B11F93562}" destId="{A4953047-12B1-3C45-97E8-12D35FE3275A}" srcOrd="4" destOrd="0" presId="urn:microsoft.com/office/officeart/2005/8/layout/vList2"/>
    <dgm:cxn modelId="{4F9FFB76-D5E5-834B-9EA3-A8B74877A9D5}" type="presParOf" srcId="{38AC5284-AACE-4D43-95DE-E98B11F93562}" destId="{5B7C654F-2173-3C48-9870-BE13B0747C12}" srcOrd="5" destOrd="0" presId="urn:microsoft.com/office/officeart/2005/8/layout/vList2"/>
    <dgm:cxn modelId="{40864D52-5C8F-DE48-93AE-90A05091EACB}" type="presParOf" srcId="{38AC5284-AACE-4D43-95DE-E98B11F93562}" destId="{76AD2A09-56EF-5D4A-95AC-329E9B968DD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AB1EAA-7FAA-405E-B451-C6FA348D85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0EDB3F9-B273-4EFB-AE2F-767143B8EDA1}">
      <dgm:prSet/>
      <dgm:spPr/>
      <dgm:t>
        <a:bodyPr/>
        <a:lstStyle/>
        <a:p>
          <a:r>
            <a:rPr lang="en-US"/>
            <a:t>Membuat tujuan yang jelas</a:t>
          </a:r>
        </a:p>
      </dgm:t>
    </dgm:pt>
    <dgm:pt modelId="{B8F99D90-321B-416C-BD57-700651E90CF1}" type="parTrans" cxnId="{1948855C-FF39-44B7-87CA-7761ED428B86}">
      <dgm:prSet/>
      <dgm:spPr/>
      <dgm:t>
        <a:bodyPr/>
        <a:lstStyle/>
        <a:p>
          <a:endParaRPr lang="en-US"/>
        </a:p>
      </dgm:t>
    </dgm:pt>
    <dgm:pt modelId="{1D4BCBBB-9FF5-4AF3-8765-7874E9F77FF5}" type="sibTrans" cxnId="{1948855C-FF39-44B7-87CA-7761ED428B86}">
      <dgm:prSet/>
      <dgm:spPr/>
      <dgm:t>
        <a:bodyPr/>
        <a:lstStyle/>
        <a:p>
          <a:endParaRPr lang="en-US"/>
        </a:p>
      </dgm:t>
    </dgm:pt>
    <dgm:pt modelId="{E8B5FD54-FE6D-4651-9E38-2D317D898F6D}">
      <dgm:prSet/>
      <dgm:spPr/>
      <dgm:t>
        <a:bodyPr/>
        <a:lstStyle/>
        <a:p>
          <a:r>
            <a:rPr lang="en-US"/>
            <a:t>Merencanakan dan mengatur konsep brosur</a:t>
          </a:r>
        </a:p>
      </dgm:t>
    </dgm:pt>
    <dgm:pt modelId="{1BBFCFE1-722F-423C-93D1-2134C9AF3326}" type="parTrans" cxnId="{3CCF8E44-7851-4CDC-94A0-CAF5DFE9D3C3}">
      <dgm:prSet/>
      <dgm:spPr/>
      <dgm:t>
        <a:bodyPr/>
        <a:lstStyle/>
        <a:p>
          <a:endParaRPr lang="en-US"/>
        </a:p>
      </dgm:t>
    </dgm:pt>
    <dgm:pt modelId="{F4083B66-831A-4F51-B49B-67B189FB56AD}" type="sibTrans" cxnId="{3CCF8E44-7851-4CDC-94A0-CAF5DFE9D3C3}">
      <dgm:prSet/>
      <dgm:spPr/>
      <dgm:t>
        <a:bodyPr/>
        <a:lstStyle/>
        <a:p>
          <a:endParaRPr lang="en-US"/>
        </a:p>
      </dgm:t>
    </dgm:pt>
    <dgm:pt modelId="{96AB6F94-A23F-468C-8B01-47963C4D9534}">
      <dgm:prSet/>
      <dgm:spPr/>
      <dgm:t>
        <a:bodyPr/>
        <a:lstStyle/>
        <a:p>
          <a:r>
            <a:rPr lang="en-US" dirty="0" err="1"/>
            <a:t>Desain</a:t>
          </a:r>
          <a:r>
            <a:rPr lang="en-US" dirty="0"/>
            <a:t> </a:t>
          </a:r>
          <a:r>
            <a:rPr lang="en-US" dirty="0" err="1"/>
            <a:t>informasi</a:t>
          </a:r>
          <a:r>
            <a:rPr lang="en-US" dirty="0"/>
            <a:t>; format, space, font, visual, </a:t>
          </a:r>
          <a:r>
            <a:rPr lang="en-US" dirty="0" err="1"/>
            <a:t>jenis</a:t>
          </a:r>
          <a:r>
            <a:rPr lang="en-US" dirty="0"/>
            <a:t> </a:t>
          </a:r>
          <a:r>
            <a:rPr lang="en-US" dirty="0" err="1"/>
            <a:t>kertas</a:t>
          </a:r>
          <a:r>
            <a:rPr lang="en-US" dirty="0"/>
            <a:t> dan </a:t>
          </a:r>
          <a:r>
            <a:rPr lang="en-US" dirty="0" err="1"/>
            <a:t>warna</a:t>
          </a:r>
          <a:endParaRPr lang="en-US" dirty="0"/>
        </a:p>
      </dgm:t>
    </dgm:pt>
    <dgm:pt modelId="{254170F3-042F-421F-93C3-4E8271CA9414}" type="parTrans" cxnId="{ABB83D6E-FCBC-4BAC-B443-4C7A2C36364D}">
      <dgm:prSet/>
      <dgm:spPr/>
      <dgm:t>
        <a:bodyPr/>
        <a:lstStyle/>
        <a:p>
          <a:endParaRPr lang="en-US"/>
        </a:p>
      </dgm:t>
    </dgm:pt>
    <dgm:pt modelId="{5FB8C38F-06D9-4102-833C-1B045A1D7417}" type="sibTrans" cxnId="{ABB83D6E-FCBC-4BAC-B443-4C7A2C36364D}">
      <dgm:prSet/>
      <dgm:spPr/>
      <dgm:t>
        <a:bodyPr/>
        <a:lstStyle/>
        <a:p>
          <a:endParaRPr lang="en-US"/>
        </a:p>
      </dgm:t>
    </dgm:pt>
    <dgm:pt modelId="{423AA905-72E1-4BEB-A2C1-4D1C76A67D8D}">
      <dgm:prSet/>
      <dgm:spPr/>
      <dgm:t>
        <a:bodyPr/>
        <a:lstStyle/>
        <a:p>
          <a:r>
            <a:rPr lang="en-US"/>
            <a:t>Tulis konten brosur</a:t>
          </a:r>
        </a:p>
      </dgm:t>
    </dgm:pt>
    <dgm:pt modelId="{ECA61705-5FAE-4594-8DE1-13FBC2D451F3}" type="parTrans" cxnId="{6E06E262-F8A3-45A0-9E80-485E39201DC0}">
      <dgm:prSet/>
      <dgm:spPr/>
      <dgm:t>
        <a:bodyPr/>
        <a:lstStyle/>
        <a:p>
          <a:endParaRPr lang="en-US"/>
        </a:p>
      </dgm:t>
    </dgm:pt>
    <dgm:pt modelId="{AFC5F296-F677-4328-9C35-9BA8119BB28B}" type="sibTrans" cxnId="{6E06E262-F8A3-45A0-9E80-485E39201DC0}">
      <dgm:prSet/>
      <dgm:spPr/>
      <dgm:t>
        <a:bodyPr/>
        <a:lstStyle/>
        <a:p>
          <a:endParaRPr lang="en-US"/>
        </a:p>
      </dgm:t>
    </dgm:pt>
    <dgm:pt modelId="{711D366B-BFF1-408F-B2AD-6A583BE4ED04}">
      <dgm:prSet/>
      <dgm:spPr/>
      <dgm:t>
        <a:bodyPr/>
        <a:lstStyle/>
        <a:p>
          <a:r>
            <a:rPr lang="en-US"/>
            <a:t>Produksi brosur</a:t>
          </a:r>
        </a:p>
      </dgm:t>
    </dgm:pt>
    <dgm:pt modelId="{F5313247-4120-4915-894E-4D8C8672307A}" type="parTrans" cxnId="{3024B011-8028-4B93-8642-2C58A340E670}">
      <dgm:prSet/>
      <dgm:spPr/>
      <dgm:t>
        <a:bodyPr/>
        <a:lstStyle/>
        <a:p>
          <a:endParaRPr lang="en-US"/>
        </a:p>
      </dgm:t>
    </dgm:pt>
    <dgm:pt modelId="{0420EA04-8A5B-4C8F-AB56-15A7B2863BAC}" type="sibTrans" cxnId="{3024B011-8028-4B93-8642-2C58A340E670}">
      <dgm:prSet/>
      <dgm:spPr/>
      <dgm:t>
        <a:bodyPr/>
        <a:lstStyle/>
        <a:p>
          <a:endParaRPr lang="en-US"/>
        </a:p>
      </dgm:t>
    </dgm:pt>
    <dgm:pt modelId="{A3D22778-1795-4070-9573-692AE137ED8F}">
      <dgm:prSet/>
      <dgm:spPr/>
      <dgm:t>
        <a:bodyPr/>
        <a:lstStyle/>
        <a:p>
          <a:r>
            <a:rPr lang="en-US" dirty="0" err="1"/>
            <a:t>Pendistribusian</a:t>
          </a:r>
          <a:r>
            <a:rPr lang="en-US" dirty="0"/>
            <a:t> </a:t>
          </a:r>
          <a:r>
            <a:rPr lang="en-US" dirty="0" err="1"/>
            <a:t>brosur</a:t>
          </a:r>
          <a:r>
            <a:rPr lang="en-US" dirty="0"/>
            <a:t>: </a:t>
          </a:r>
          <a:r>
            <a:rPr lang="en-US" dirty="0" err="1"/>
            <a:t>dimana</a:t>
          </a:r>
          <a:r>
            <a:rPr lang="en-US" dirty="0"/>
            <a:t>,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siapa</a:t>
          </a:r>
          <a:r>
            <a:rPr lang="en-US" dirty="0"/>
            <a:t>, </a:t>
          </a:r>
          <a:r>
            <a:rPr lang="en-US" dirty="0" err="1"/>
            <a:t>bentuk</a:t>
          </a:r>
          <a:r>
            <a:rPr lang="en-US" dirty="0"/>
            <a:t> print &amp; digital</a:t>
          </a:r>
        </a:p>
      </dgm:t>
    </dgm:pt>
    <dgm:pt modelId="{C0B6688C-BF7C-4A0C-925A-8559A2935E2A}" type="parTrans" cxnId="{5BA6CF2A-7B99-426C-86DB-75DD40703F59}">
      <dgm:prSet/>
      <dgm:spPr/>
      <dgm:t>
        <a:bodyPr/>
        <a:lstStyle/>
        <a:p>
          <a:endParaRPr lang="en-US"/>
        </a:p>
      </dgm:t>
    </dgm:pt>
    <dgm:pt modelId="{45277FA8-910A-4589-A346-9E59B041A797}" type="sibTrans" cxnId="{5BA6CF2A-7B99-426C-86DB-75DD40703F59}">
      <dgm:prSet/>
      <dgm:spPr/>
      <dgm:t>
        <a:bodyPr/>
        <a:lstStyle/>
        <a:p>
          <a:endParaRPr lang="en-US"/>
        </a:p>
      </dgm:t>
    </dgm:pt>
    <dgm:pt modelId="{6AE49B0C-20FA-4A27-8844-8F6272E21F14}" type="pres">
      <dgm:prSet presAssocID="{86AB1EAA-7FAA-405E-B451-C6FA348D8570}" presName="linear" presStyleCnt="0">
        <dgm:presLayoutVars>
          <dgm:animLvl val="lvl"/>
          <dgm:resizeHandles val="exact"/>
        </dgm:presLayoutVars>
      </dgm:prSet>
      <dgm:spPr/>
    </dgm:pt>
    <dgm:pt modelId="{E53A3FA9-2E98-4890-84FA-831645CA14D7}" type="pres">
      <dgm:prSet presAssocID="{A0EDB3F9-B273-4EFB-AE2F-767143B8EDA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E11B0F6-5641-4D4C-98FE-766976D4ED16}" type="pres">
      <dgm:prSet presAssocID="{1D4BCBBB-9FF5-4AF3-8765-7874E9F77FF5}" presName="spacer" presStyleCnt="0"/>
      <dgm:spPr/>
    </dgm:pt>
    <dgm:pt modelId="{6C5AFF03-7097-42E6-A22D-724E0342F233}" type="pres">
      <dgm:prSet presAssocID="{E8B5FD54-FE6D-4651-9E38-2D317D898F6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50B62B9-6445-42C0-8343-67150F7C2F98}" type="pres">
      <dgm:prSet presAssocID="{F4083B66-831A-4F51-B49B-67B189FB56AD}" presName="spacer" presStyleCnt="0"/>
      <dgm:spPr/>
    </dgm:pt>
    <dgm:pt modelId="{6F9140ED-E88B-4EA4-B692-8B4211BE08FC}" type="pres">
      <dgm:prSet presAssocID="{96AB6F94-A23F-468C-8B01-47963C4D953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6451A88-3090-483D-979A-9F2DD8ABB32F}" type="pres">
      <dgm:prSet presAssocID="{5FB8C38F-06D9-4102-833C-1B045A1D7417}" presName="spacer" presStyleCnt="0"/>
      <dgm:spPr/>
    </dgm:pt>
    <dgm:pt modelId="{0A5BB141-7CB6-4A47-948F-77FD8AE7B48C}" type="pres">
      <dgm:prSet presAssocID="{423AA905-72E1-4BEB-A2C1-4D1C76A67D8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A97F8E5-A33B-4694-AD38-859ABFD11496}" type="pres">
      <dgm:prSet presAssocID="{AFC5F296-F677-4328-9C35-9BA8119BB28B}" presName="spacer" presStyleCnt="0"/>
      <dgm:spPr/>
    </dgm:pt>
    <dgm:pt modelId="{EA0896CE-39D5-4BDD-A3EE-8074AE00AE72}" type="pres">
      <dgm:prSet presAssocID="{711D366B-BFF1-408F-B2AD-6A583BE4ED0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4799779-5635-4BFF-8361-027D5700DF2F}" type="pres">
      <dgm:prSet presAssocID="{0420EA04-8A5B-4C8F-AB56-15A7B2863BAC}" presName="spacer" presStyleCnt="0"/>
      <dgm:spPr/>
    </dgm:pt>
    <dgm:pt modelId="{B66A3E66-1D5F-4E9A-A798-D38EAC01E217}" type="pres">
      <dgm:prSet presAssocID="{A3D22778-1795-4070-9573-692AE137ED8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024B011-8028-4B93-8642-2C58A340E670}" srcId="{86AB1EAA-7FAA-405E-B451-C6FA348D8570}" destId="{711D366B-BFF1-408F-B2AD-6A583BE4ED04}" srcOrd="4" destOrd="0" parTransId="{F5313247-4120-4915-894E-4D8C8672307A}" sibTransId="{0420EA04-8A5B-4C8F-AB56-15A7B2863BAC}"/>
    <dgm:cxn modelId="{5BA6CF2A-7B99-426C-86DB-75DD40703F59}" srcId="{86AB1EAA-7FAA-405E-B451-C6FA348D8570}" destId="{A3D22778-1795-4070-9573-692AE137ED8F}" srcOrd="5" destOrd="0" parTransId="{C0B6688C-BF7C-4A0C-925A-8559A2935E2A}" sibTransId="{45277FA8-910A-4589-A346-9E59B041A797}"/>
    <dgm:cxn modelId="{3212592E-61E2-4CA7-B318-9814ECAB69E5}" type="presOf" srcId="{A0EDB3F9-B273-4EFB-AE2F-767143B8EDA1}" destId="{E53A3FA9-2E98-4890-84FA-831645CA14D7}" srcOrd="0" destOrd="0" presId="urn:microsoft.com/office/officeart/2005/8/layout/vList2"/>
    <dgm:cxn modelId="{66AAD632-C399-43C4-8980-FF5AE53D1C55}" type="presOf" srcId="{711D366B-BFF1-408F-B2AD-6A583BE4ED04}" destId="{EA0896CE-39D5-4BDD-A3EE-8074AE00AE72}" srcOrd="0" destOrd="0" presId="urn:microsoft.com/office/officeart/2005/8/layout/vList2"/>
    <dgm:cxn modelId="{4F3D413C-ADDE-4372-88F3-E33F319D88E5}" type="presOf" srcId="{E8B5FD54-FE6D-4651-9E38-2D317D898F6D}" destId="{6C5AFF03-7097-42E6-A22D-724E0342F233}" srcOrd="0" destOrd="0" presId="urn:microsoft.com/office/officeart/2005/8/layout/vList2"/>
    <dgm:cxn modelId="{1948855C-FF39-44B7-87CA-7761ED428B86}" srcId="{86AB1EAA-7FAA-405E-B451-C6FA348D8570}" destId="{A0EDB3F9-B273-4EFB-AE2F-767143B8EDA1}" srcOrd="0" destOrd="0" parTransId="{B8F99D90-321B-416C-BD57-700651E90CF1}" sibTransId="{1D4BCBBB-9FF5-4AF3-8765-7874E9F77FF5}"/>
    <dgm:cxn modelId="{AA24AA41-5C7B-43A5-8387-03EB7E4AA3B2}" type="presOf" srcId="{A3D22778-1795-4070-9573-692AE137ED8F}" destId="{B66A3E66-1D5F-4E9A-A798-D38EAC01E217}" srcOrd="0" destOrd="0" presId="urn:microsoft.com/office/officeart/2005/8/layout/vList2"/>
    <dgm:cxn modelId="{6E06E262-F8A3-45A0-9E80-485E39201DC0}" srcId="{86AB1EAA-7FAA-405E-B451-C6FA348D8570}" destId="{423AA905-72E1-4BEB-A2C1-4D1C76A67D8D}" srcOrd="3" destOrd="0" parTransId="{ECA61705-5FAE-4594-8DE1-13FBC2D451F3}" sibTransId="{AFC5F296-F677-4328-9C35-9BA8119BB28B}"/>
    <dgm:cxn modelId="{3CCF8E44-7851-4CDC-94A0-CAF5DFE9D3C3}" srcId="{86AB1EAA-7FAA-405E-B451-C6FA348D8570}" destId="{E8B5FD54-FE6D-4651-9E38-2D317D898F6D}" srcOrd="1" destOrd="0" parTransId="{1BBFCFE1-722F-423C-93D1-2134C9AF3326}" sibTransId="{F4083B66-831A-4F51-B49B-67B189FB56AD}"/>
    <dgm:cxn modelId="{ABB83D6E-FCBC-4BAC-B443-4C7A2C36364D}" srcId="{86AB1EAA-7FAA-405E-B451-C6FA348D8570}" destId="{96AB6F94-A23F-468C-8B01-47963C4D9534}" srcOrd="2" destOrd="0" parTransId="{254170F3-042F-421F-93C3-4E8271CA9414}" sibTransId="{5FB8C38F-06D9-4102-833C-1B045A1D7417}"/>
    <dgm:cxn modelId="{A18E739D-6CBF-45B0-9D08-A7B6F420CCB8}" type="presOf" srcId="{96AB6F94-A23F-468C-8B01-47963C4D9534}" destId="{6F9140ED-E88B-4EA4-B692-8B4211BE08FC}" srcOrd="0" destOrd="0" presId="urn:microsoft.com/office/officeart/2005/8/layout/vList2"/>
    <dgm:cxn modelId="{081C95D0-9427-4027-BB6C-F4B56702F084}" type="presOf" srcId="{86AB1EAA-7FAA-405E-B451-C6FA348D8570}" destId="{6AE49B0C-20FA-4A27-8844-8F6272E21F14}" srcOrd="0" destOrd="0" presId="urn:microsoft.com/office/officeart/2005/8/layout/vList2"/>
    <dgm:cxn modelId="{43F17BD3-2675-4822-B4BD-49FD043D2DE2}" type="presOf" srcId="{423AA905-72E1-4BEB-A2C1-4D1C76A67D8D}" destId="{0A5BB141-7CB6-4A47-948F-77FD8AE7B48C}" srcOrd="0" destOrd="0" presId="urn:microsoft.com/office/officeart/2005/8/layout/vList2"/>
    <dgm:cxn modelId="{20D03693-321F-4835-A3AD-7F939BEF717E}" type="presParOf" srcId="{6AE49B0C-20FA-4A27-8844-8F6272E21F14}" destId="{E53A3FA9-2E98-4890-84FA-831645CA14D7}" srcOrd="0" destOrd="0" presId="urn:microsoft.com/office/officeart/2005/8/layout/vList2"/>
    <dgm:cxn modelId="{7C7E2740-5FB1-4281-91B6-7E467EF18AAA}" type="presParOf" srcId="{6AE49B0C-20FA-4A27-8844-8F6272E21F14}" destId="{6E11B0F6-5641-4D4C-98FE-766976D4ED16}" srcOrd="1" destOrd="0" presId="urn:microsoft.com/office/officeart/2005/8/layout/vList2"/>
    <dgm:cxn modelId="{DFBB1C05-445E-4CC4-A134-A2AF9EE8F198}" type="presParOf" srcId="{6AE49B0C-20FA-4A27-8844-8F6272E21F14}" destId="{6C5AFF03-7097-42E6-A22D-724E0342F233}" srcOrd="2" destOrd="0" presId="urn:microsoft.com/office/officeart/2005/8/layout/vList2"/>
    <dgm:cxn modelId="{3AB399C1-03BF-491E-8901-6A4893A11595}" type="presParOf" srcId="{6AE49B0C-20FA-4A27-8844-8F6272E21F14}" destId="{E50B62B9-6445-42C0-8343-67150F7C2F98}" srcOrd="3" destOrd="0" presId="urn:microsoft.com/office/officeart/2005/8/layout/vList2"/>
    <dgm:cxn modelId="{7680AA34-97BB-4889-A32E-93D842BACD81}" type="presParOf" srcId="{6AE49B0C-20FA-4A27-8844-8F6272E21F14}" destId="{6F9140ED-E88B-4EA4-B692-8B4211BE08FC}" srcOrd="4" destOrd="0" presId="urn:microsoft.com/office/officeart/2005/8/layout/vList2"/>
    <dgm:cxn modelId="{873DDF8B-8575-4896-ABB1-156548079BB8}" type="presParOf" srcId="{6AE49B0C-20FA-4A27-8844-8F6272E21F14}" destId="{C6451A88-3090-483D-979A-9F2DD8ABB32F}" srcOrd="5" destOrd="0" presId="urn:microsoft.com/office/officeart/2005/8/layout/vList2"/>
    <dgm:cxn modelId="{7D10113A-278B-4F1B-B81A-D3DCEE6160FD}" type="presParOf" srcId="{6AE49B0C-20FA-4A27-8844-8F6272E21F14}" destId="{0A5BB141-7CB6-4A47-948F-77FD8AE7B48C}" srcOrd="6" destOrd="0" presId="urn:microsoft.com/office/officeart/2005/8/layout/vList2"/>
    <dgm:cxn modelId="{5E4C7C25-4ED0-4B51-A237-7BF69E310C2C}" type="presParOf" srcId="{6AE49B0C-20FA-4A27-8844-8F6272E21F14}" destId="{4A97F8E5-A33B-4694-AD38-859ABFD11496}" srcOrd="7" destOrd="0" presId="urn:microsoft.com/office/officeart/2005/8/layout/vList2"/>
    <dgm:cxn modelId="{5410352D-4042-45AE-A9A7-01FC563A4D0A}" type="presParOf" srcId="{6AE49B0C-20FA-4A27-8844-8F6272E21F14}" destId="{EA0896CE-39D5-4BDD-A3EE-8074AE00AE72}" srcOrd="8" destOrd="0" presId="urn:microsoft.com/office/officeart/2005/8/layout/vList2"/>
    <dgm:cxn modelId="{0CE45106-3D71-4ABD-B50A-DBD44F2F5254}" type="presParOf" srcId="{6AE49B0C-20FA-4A27-8844-8F6272E21F14}" destId="{74799779-5635-4BFF-8361-027D5700DF2F}" srcOrd="9" destOrd="0" presId="urn:microsoft.com/office/officeart/2005/8/layout/vList2"/>
    <dgm:cxn modelId="{57A6BD1F-83EE-4B1F-B2AD-789832989722}" type="presParOf" srcId="{6AE49B0C-20FA-4A27-8844-8F6272E21F14}" destId="{B66A3E66-1D5F-4E9A-A798-D38EAC01E21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48710E-EB16-6E4C-BC52-54123913730D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A152A6-6CE5-C74C-BC8F-B29A3A27D84D}">
      <dgm:prSet phldrT="[Text]"/>
      <dgm:spPr/>
      <dgm:t>
        <a:bodyPr/>
        <a:lstStyle/>
        <a:p>
          <a:r>
            <a:rPr lang="en-US" dirty="0"/>
            <a:t>Persuasi</a:t>
          </a:r>
        </a:p>
      </dgm:t>
    </dgm:pt>
    <dgm:pt modelId="{FF1695D7-5849-C748-B2E5-45759C14EA0C}" type="parTrans" cxnId="{D7CD0D9C-6734-F04D-B3A2-49F429A5D76E}">
      <dgm:prSet/>
      <dgm:spPr/>
      <dgm:t>
        <a:bodyPr/>
        <a:lstStyle/>
        <a:p>
          <a:endParaRPr lang="en-US"/>
        </a:p>
      </dgm:t>
    </dgm:pt>
    <dgm:pt modelId="{1D83E5AB-EC38-2742-998C-7C3B2A6C9CA7}" type="sibTrans" cxnId="{D7CD0D9C-6734-F04D-B3A2-49F429A5D76E}">
      <dgm:prSet/>
      <dgm:spPr/>
      <dgm:t>
        <a:bodyPr/>
        <a:lstStyle/>
        <a:p>
          <a:endParaRPr lang="en-US"/>
        </a:p>
      </dgm:t>
    </dgm:pt>
    <dgm:pt modelId="{E9BD1199-3122-CF47-A070-57E3B1FADB07}">
      <dgm:prSet/>
      <dgm:spPr/>
      <dgm:t>
        <a:bodyPr/>
        <a:lstStyle/>
        <a:p>
          <a:r>
            <a:rPr lang="en-US"/>
            <a:t>Emosional dan menggugah pembaca</a:t>
          </a:r>
          <a:endParaRPr lang="en-US" dirty="0"/>
        </a:p>
      </dgm:t>
    </dgm:pt>
    <dgm:pt modelId="{3CF1E787-D917-CA40-B824-C6CC28E076ED}" type="parTrans" cxnId="{332B1323-B105-154E-91C0-39F2C9FC0A3F}">
      <dgm:prSet/>
      <dgm:spPr/>
      <dgm:t>
        <a:bodyPr/>
        <a:lstStyle/>
        <a:p>
          <a:endParaRPr lang="en-US"/>
        </a:p>
      </dgm:t>
    </dgm:pt>
    <dgm:pt modelId="{CFAA4D2F-1926-6A4D-959A-36A813C525EF}" type="sibTrans" cxnId="{332B1323-B105-154E-91C0-39F2C9FC0A3F}">
      <dgm:prSet/>
      <dgm:spPr/>
      <dgm:t>
        <a:bodyPr/>
        <a:lstStyle/>
        <a:p>
          <a:endParaRPr lang="en-US"/>
        </a:p>
      </dgm:t>
    </dgm:pt>
    <dgm:pt modelId="{9EB99350-8837-6D48-8C0B-44C5EDBD88B7}">
      <dgm:prSet/>
      <dgm:spPr/>
      <dgm:t>
        <a:bodyPr/>
        <a:lstStyle/>
        <a:p>
          <a:r>
            <a:rPr lang="en-US"/>
            <a:t>Informasi dan Edukasi</a:t>
          </a:r>
          <a:endParaRPr lang="en-US" dirty="0"/>
        </a:p>
      </dgm:t>
    </dgm:pt>
    <dgm:pt modelId="{EFEE8005-8CCE-5E44-8AB5-269BA1E64C46}" type="parTrans" cxnId="{1670D8F2-EB2A-A345-A6F3-58E56C8258C9}">
      <dgm:prSet/>
      <dgm:spPr/>
      <dgm:t>
        <a:bodyPr/>
        <a:lstStyle/>
        <a:p>
          <a:endParaRPr lang="en-US"/>
        </a:p>
      </dgm:t>
    </dgm:pt>
    <dgm:pt modelId="{DDDD30A3-80AB-C341-9D4D-461ABDE2EED9}" type="sibTrans" cxnId="{1670D8F2-EB2A-A345-A6F3-58E56C8258C9}">
      <dgm:prSet/>
      <dgm:spPr/>
      <dgm:t>
        <a:bodyPr/>
        <a:lstStyle/>
        <a:p>
          <a:endParaRPr lang="en-US"/>
        </a:p>
      </dgm:t>
    </dgm:pt>
    <dgm:pt modelId="{FEEC7241-D9E2-3A47-A95F-AC397A16E7E3}">
      <dgm:prSet/>
      <dgm:spPr/>
      <dgm:t>
        <a:bodyPr/>
        <a:lstStyle/>
        <a:p>
          <a:r>
            <a:rPr lang="en-US"/>
            <a:t>Fakta dengan bukti data/ gambar/ grafik</a:t>
          </a:r>
          <a:endParaRPr lang="en-US" dirty="0"/>
        </a:p>
      </dgm:t>
    </dgm:pt>
    <dgm:pt modelId="{6B73852A-6B70-B643-A234-EEA50DCB45E9}" type="parTrans" cxnId="{BB2A5A3C-E293-CB49-8160-BF9A011C0062}">
      <dgm:prSet/>
      <dgm:spPr/>
      <dgm:t>
        <a:bodyPr/>
        <a:lstStyle/>
        <a:p>
          <a:endParaRPr lang="en-US"/>
        </a:p>
      </dgm:t>
    </dgm:pt>
    <dgm:pt modelId="{86A5A9BD-C25E-4B40-9293-7272DB1D11F0}" type="sibTrans" cxnId="{BB2A5A3C-E293-CB49-8160-BF9A011C0062}">
      <dgm:prSet/>
      <dgm:spPr/>
      <dgm:t>
        <a:bodyPr/>
        <a:lstStyle/>
        <a:p>
          <a:endParaRPr lang="en-US"/>
        </a:p>
      </dgm:t>
    </dgm:pt>
    <dgm:pt modelId="{3D345AFF-3710-9245-8762-1BFC4CE18B26}">
      <dgm:prSet/>
      <dgm:spPr/>
      <dgm:t>
        <a:bodyPr/>
        <a:lstStyle/>
        <a:p>
          <a:r>
            <a:rPr lang="en-US" dirty="0" err="1"/>
            <a:t>Dideskripsikan</a:t>
          </a:r>
          <a:r>
            <a:rPr lang="en-US" dirty="0"/>
            <a:t> </a:t>
          </a:r>
          <a:r>
            <a:rPr lang="en-US" dirty="0" err="1"/>
            <a:t>secra</a:t>
          </a:r>
          <a:r>
            <a:rPr lang="en-US" dirty="0"/>
            <a:t> </a:t>
          </a:r>
          <a:r>
            <a:rPr lang="en-US" dirty="0" err="1"/>
            <a:t>jelas</a:t>
          </a:r>
          <a:endParaRPr lang="en-US" dirty="0"/>
        </a:p>
      </dgm:t>
    </dgm:pt>
    <dgm:pt modelId="{D2FD2B67-172D-C945-9274-A75AFACE197E}" type="parTrans" cxnId="{4EEB40B4-E938-DA44-B71B-D6F381E0B22D}">
      <dgm:prSet/>
      <dgm:spPr/>
      <dgm:t>
        <a:bodyPr/>
        <a:lstStyle/>
        <a:p>
          <a:endParaRPr lang="en-US"/>
        </a:p>
      </dgm:t>
    </dgm:pt>
    <dgm:pt modelId="{958CB17A-231D-3F47-9D62-632A09803A37}" type="sibTrans" cxnId="{4EEB40B4-E938-DA44-B71B-D6F381E0B22D}">
      <dgm:prSet/>
      <dgm:spPr/>
      <dgm:t>
        <a:bodyPr/>
        <a:lstStyle/>
        <a:p>
          <a:endParaRPr lang="en-US"/>
        </a:p>
      </dgm:t>
    </dgm:pt>
    <dgm:pt modelId="{19E87C9C-B6DC-F74E-9C0F-8822748A7F38}" type="pres">
      <dgm:prSet presAssocID="{4E48710E-EB16-6E4C-BC52-54123913730D}" presName="linear" presStyleCnt="0">
        <dgm:presLayoutVars>
          <dgm:animLvl val="lvl"/>
          <dgm:resizeHandles val="exact"/>
        </dgm:presLayoutVars>
      </dgm:prSet>
      <dgm:spPr/>
    </dgm:pt>
    <dgm:pt modelId="{67BA6173-4232-1E4B-86BB-F7DA33655DC3}" type="pres">
      <dgm:prSet presAssocID="{2AA152A6-6CE5-C74C-BC8F-B29A3A27D84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81B173B-CAB6-AB41-A18B-3BA685B6DD1B}" type="pres">
      <dgm:prSet presAssocID="{2AA152A6-6CE5-C74C-BC8F-B29A3A27D84D}" presName="childText" presStyleLbl="revTx" presStyleIdx="0" presStyleCnt="2">
        <dgm:presLayoutVars>
          <dgm:bulletEnabled val="1"/>
        </dgm:presLayoutVars>
      </dgm:prSet>
      <dgm:spPr/>
    </dgm:pt>
    <dgm:pt modelId="{B91EEE4D-F8D0-AA4B-A127-D08B53397EB8}" type="pres">
      <dgm:prSet presAssocID="{9EB99350-8837-6D48-8C0B-44C5EDBD88B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094E5E-E95B-204A-97D8-44A8336A3D70}" type="pres">
      <dgm:prSet presAssocID="{9EB99350-8837-6D48-8C0B-44C5EDBD88B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9028C07-4D33-4143-BF84-93577D9A2E07}" type="presOf" srcId="{2AA152A6-6CE5-C74C-BC8F-B29A3A27D84D}" destId="{67BA6173-4232-1E4B-86BB-F7DA33655DC3}" srcOrd="0" destOrd="0" presId="urn:microsoft.com/office/officeart/2005/8/layout/vList2"/>
    <dgm:cxn modelId="{9EA2F919-C3BE-F749-8502-01C972BEEC98}" type="presOf" srcId="{4E48710E-EB16-6E4C-BC52-54123913730D}" destId="{19E87C9C-B6DC-F74E-9C0F-8822748A7F38}" srcOrd="0" destOrd="0" presId="urn:microsoft.com/office/officeart/2005/8/layout/vList2"/>
    <dgm:cxn modelId="{332B1323-B105-154E-91C0-39F2C9FC0A3F}" srcId="{2AA152A6-6CE5-C74C-BC8F-B29A3A27D84D}" destId="{E9BD1199-3122-CF47-A070-57E3B1FADB07}" srcOrd="0" destOrd="0" parTransId="{3CF1E787-D917-CA40-B824-C6CC28E076ED}" sibTransId="{CFAA4D2F-1926-6A4D-959A-36A813C525EF}"/>
    <dgm:cxn modelId="{3538CA2C-480D-A144-AA55-E650E461CAC0}" type="presOf" srcId="{9EB99350-8837-6D48-8C0B-44C5EDBD88B7}" destId="{B91EEE4D-F8D0-AA4B-A127-D08B53397EB8}" srcOrd="0" destOrd="0" presId="urn:microsoft.com/office/officeart/2005/8/layout/vList2"/>
    <dgm:cxn modelId="{BB2A5A3C-E293-CB49-8160-BF9A011C0062}" srcId="{9EB99350-8837-6D48-8C0B-44C5EDBD88B7}" destId="{FEEC7241-D9E2-3A47-A95F-AC397A16E7E3}" srcOrd="0" destOrd="0" parTransId="{6B73852A-6B70-B643-A234-EEA50DCB45E9}" sibTransId="{86A5A9BD-C25E-4B40-9293-7272DB1D11F0}"/>
    <dgm:cxn modelId="{0FA79545-5DAD-CE40-9A56-8BF4F6A8A884}" type="presOf" srcId="{E9BD1199-3122-CF47-A070-57E3B1FADB07}" destId="{281B173B-CAB6-AB41-A18B-3BA685B6DD1B}" srcOrd="0" destOrd="0" presId="urn:microsoft.com/office/officeart/2005/8/layout/vList2"/>
    <dgm:cxn modelId="{D7CD0D9C-6734-F04D-B3A2-49F429A5D76E}" srcId="{4E48710E-EB16-6E4C-BC52-54123913730D}" destId="{2AA152A6-6CE5-C74C-BC8F-B29A3A27D84D}" srcOrd="0" destOrd="0" parTransId="{FF1695D7-5849-C748-B2E5-45759C14EA0C}" sibTransId="{1D83E5AB-EC38-2742-998C-7C3B2A6C9CA7}"/>
    <dgm:cxn modelId="{4EEB40B4-E938-DA44-B71B-D6F381E0B22D}" srcId="{9EB99350-8837-6D48-8C0B-44C5EDBD88B7}" destId="{3D345AFF-3710-9245-8762-1BFC4CE18B26}" srcOrd="1" destOrd="0" parTransId="{D2FD2B67-172D-C945-9274-A75AFACE197E}" sibTransId="{958CB17A-231D-3F47-9D62-632A09803A37}"/>
    <dgm:cxn modelId="{D33EB7E0-6009-B04C-A645-63DE44E1B2E0}" type="presOf" srcId="{FEEC7241-D9E2-3A47-A95F-AC397A16E7E3}" destId="{4C094E5E-E95B-204A-97D8-44A8336A3D70}" srcOrd="0" destOrd="0" presId="urn:microsoft.com/office/officeart/2005/8/layout/vList2"/>
    <dgm:cxn modelId="{592670E3-0A9F-824C-9226-7EF03487E330}" type="presOf" srcId="{3D345AFF-3710-9245-8762-1BFC4CE18B26}" destId="{4C094E5E-E95B-204A-97D8-44A8336A3D70}" srcOrd="0" destOrd="1" presId="urn:microsoft.com/office/officeart/2005/8/layout/vList2"/>
    <dgm:cxn modelId="{1670D8F2-EB2A-A345-A6F3-58E56C8258C9}" srcId="{4E48710E-EB16-6E4C-BC52-54123913730D}" destId="{9EB99350-8837-6D48-8C0B-44C5EDBD88B7}" srcOrd="1" destOrd="0" parTransId="{EFEE8005-8CCE-5E44-8AB5-269BA1E64C46}" sibTransId="{DDDD30A3-80AB-C341-9D4D-461ABDE2EED9}"/>
    <dgm:cxn modelId="{6FFEDB53-C8CA-A64C-B23B-FDF4B6C9FA9A}" type="presParOf" srcId="{19E87C9C-B6DC-F74E-9C0F-8822748A7F38}" destId="{67BA6173-4232-1E4B-86BB-F7DA33655DC3}" srcOrd="0" destOrd="0" presId="urn:microsoft.com/office/officeart/2005/8/layout/vList2"/>
    <dgm:cxn modelId="{0237514F-5507-EF4F-AB88-83C7254D3047}" type="presParOf" srcId="{19E87C9C-B6DC-F74E-9C0F-8822748A7F38}" destId="{281B173B-CAB6-AB41-A18B-3BA685B6DD1B}" srcOrd="1" destOrd="0" presId="urn:microsoft.com/office/officeart/2005/8/layout/vList2"/>
    <dgm:cxn modelId="{AE061FD0-1EA4-AA45-88D8-DC7D55DE3689}" type="presParOf" srcId="{19E87C9C-B6DC-F74E-9C0F-8822748A7F38}" destId="{B91EEE4D-F8D0-AA4B-A127-D08B53397EB8}" srcOrd="2" destOrd="0" presId="urn:microsoft.com/office/officeart/2005/8/layout/vList2"/>
    <dgm:cxn modelId="{02CB9878-31C2-7141-88C1-5F81D7D16387}" type="presParOf" srcId="{19E87C9C-B6DC-F74E-9C0F-8822748A7F38}" destId="{4C094E5E-E95B-204A-97D8-44A8336A3D7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651FD3-8988-CE42-8128-1069EC2968EC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32AC77-DD30-B949-AEB1-B45872A4230A}">
      <dgm:prSet phldrT="[Text]"/>
      <dgm:spPr/>
      <dgm:t>
        <a:bodyPr/>
        <a:lstStyle/>
        <a:p>
          <a:r>
            <a:rPr lang="en-US" dirty="0"/>
            <a:t>Format</a:t>
          </a:r>
        </a:p>
      </dgm:t>
    </dgm:pt>
    <dgm:pt modelId="{32B8E2CE-85E8-2E42-ADAC-42B0E8E105EB}" type="parTrans" cxnId="{B1DB99F8-49C8-D94A-B7D9-A74D61D4AB12}">
      <dgm:prSet/>
      <dgm:spPr/>
      <dgm:t>
        <a:bodyPr/>
        <a:lstStyle/>
        <a:p>
          <a:endParaRPr lang="en-US"/>
        </a:p>
      </dgm:t>
    </dgm:pt>
    <dgm:pt modelId="{267C6FDF-B667-904C-8BDC-6A24D71143AD}" type="sibTrans" cxnId="{B1DB99F8-49C8-D94A-B7D9-A74D61D4AB12}">
      <dgm:prSet/>
      <dgm:spPr/>
      <dgm:t>
        <a:bodyPr/>
        <a:lstStyle/>
        <a:p>
          <a:endParaRPr lang="en-US"/>
        </a:p>
      </dgm:t>
    </dgm:pt>
    <dgm:pt modelId="{8AFD50DA-7B1B-F14A-9E3F-8885E96D0049}">
      <dgm:prSet phldrT="[Text]"/>
      <dgm:spPr/>
      <dgm:t>
        <a:bodyPr/>
        <a:lstStyle/>
        <a:p>
          <a:r>
            <a:rPr lang="en-US" dirty="0"/>
            <a:t> </a:t>
          </a:r>
          <a:r>
            <a:rPr lang="en-US" dirty="0" err="1"/>
            <a:t>hal</a:t>
          </a:r>
          <a:r>
            <a:rPr lang="en-US" dirty="0"/>
            <a:t> 374</a:t>
          </a:r>
        </a:p>
      </dgm:t>
    </dgm:pt>
    <dgm:pt modelId="{168671C6-506F-A84E-A5C1-A927616E4B35}" type="parTrans" cxnId="{6A207964-073E-7F42-8DFB-DCD7B6F75C1F}">
      <dgm:prSet/>
      <dgm:spPr/>
      <dgm:t>
        <a:bodyPr/>
        <a:lstStyle/>
        <a:p>
          <a:endParaRPr lang="en-US"/>
        </a:p>
      </dgm:t>
    </dgm:pt>
    <dgm:pt modelId="{4D7A6C24-AD8E-9646-A17B-3EF0A1493C61}" type="sibTrans" cxnId="{6A207964-073E-7F42-8DFB-DCD7B6F75C1F}">
      <dgm:prSet/>
      <dgm:spPr/>
      <dgm:t>
        <a:bodyPr/>
        <a:lstStyle/>
        <a:p>
          <a:endParaRPr lang="en-US"/>
        </a:p>
      </dgm:t>
    </dgm:pt>
    <dgm:pt modelId="{C737087B-B4B7-084E-AAEA-984681CCAD72}">
      <dgm:prSet phldrT="[Text]"/>
      <dgm:spPr/>
      <dgm:t>
        <a:bodyPr/>
        <a:lstStyle/>
        <a:p>
          <a:r>
            <a:rPr lang="en-US" dirty="0"/>
            <a:t>Template</a:t>
          </a:r>
        </a:p>
      </dgm:t>
    </dgm:pt>
    <dgm:pt modelId="{69344530-0B72-B54D-92A5-70D3C9B13F1B}" type="parTrans" cxnId="{194AA69E-5AD3-2143-A3B3-A7C945BC5564}">
      <dgm:prSet/>
      <dgm:spPr/>
      <dgm:t>
        <a:bodyPr/>
        <a:lstStyle/>
        <a:p>
          <a:endParaRPr lang="en-US"/>
        </a:p>
      </dgm:t>
    </dgm:pt>
    <dgm:pt modelId="{05A69C34-B529-E44F-BB8C-0081EDB01297}" type="sibTrans" cxnId="{194AA69E-5AD3-2143-A3B3-A7C945BC5564}">
      <dgm:prSet/>
      <dgm:spPr/>
      <dgm:t>
        <a:bodyPr/>
        <a:lstStyle/>
        <a:p>
          <a:endParaRPr lang="en-US"/>
        </a:p>
      </dgm:t>
    </dgm:pt>
    <dgm:pt modelId="{D26CBA96-2783-094C-A730-48A93FA5A358}">
      <dgm:prSet phldrT="[Text]"/>
      <dgm:spPr/>
      <dgm:t>
        <a:bodyPr/>
        <a:lstStyle/>
        <a:p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menggunakan</a:t>
          </a:r>
          <a:r>
            <a:rPr lang="en-US" dirty="0"/>
            <a:t> template di word</a:t>
          </a:r>
        </a:p>
      </dgm:t>
    </dgm:pt>
    <dgm:pt modelId="{2F59BB40-B900-CA4E-B10C-078493AB6593}" type="parTrans" cxnId="{51A788BC-B36A-C64E-9AC0-5FD71444B36A}">
      <dgm:prSet/>
      <dgm:spPr/>
      <dgm:t>
        <a:bodyPr/>
        <a:lstStyle/>
        <a:p>
          <a:endParaRPr lang="en-US"/>
        </a:p>
      </dgm:t>
    </dgm:pt>
    <dgm:pt modelId="{096A36C7-6A1B-2E48-A197-5024EEB575D3}" type="sibTrans" cxnId="{51A788BC-B36A-C64E-9AC0-5FD71444B36A}">
      <dgm:prSet/>
      <dgm:spPr/>
      <dgm:t>
        <a:bodyPr/>
        <a:lstStyle/>
        <a:p>
          <a:endParaRPr lang="en-US"/>
        </a:p>
      </dgm:t>
    </dgm:pt>
    <dgm:pt modelId="{C933D77A-D476-7847-A750-4939E0BD2639}">
      <dgm:prSet phldrT="[Text]"/>
      <dgm:spPr/>
      <dgm:t>
        <a:bodyPr/>
        <a:lstStyle/>
        <a:p>
          <a:r>
            <a:rPr lang="en-US" dirty="0"/>
            <a:t>Gate fold/ accordion fold</a:t>
          </a:r>
        </a:p>
      </dgm:t>
    </dgm:pt>
    <dgm:pt modelId="{7E330256-71B0-9040-A3DB-EA1A93266BB0}" type="parTrans" cxnId="{E5B690EB-64D0-D34E-A970-C6F39E213272}">
      <dgm:prSet/>
      <dgm:spPr/>
      <dgm:t>
        <a:bodyPr/>
        <a:lstStyle/>
        <a:p>
          <a:endParaRPr lang="en-US"/>
        </a:p>
      </dgm:t>
    </dgm:pt>
    <dgm:pt modelId="{DCEF281B-0E89-1244-84A1-4C33B6323FCD}" type="sibTrans" cxnId="{E5B690EB-64D0-D34E-A970-C6F39E213272}">
      <dgm:prSet/>
      <dgm:spPr/>
      <dgm:t>
        <a:bodyPr/>
        <a:lstStyle/>
        <a:p>
          <a:endParaRPr lang="en-US"/>
        </a:p>
      </dgm:t>
    </dgm:pt>
    <dgm:pt modelId="{4059054A-9FB0-8F41-B2CC-EA9D101231D6}">
      <dgm:prSet phldrT="[Text]"/>
      <dgm:spPr/>
      <dgm:t>
        <a:bodyPr/>
        <a:lstStyle/>
        <a:p>
          <a:r>
            <a:rPr lang="en-US" dirty="0"/>
            <a:t>Type</a:t>
          </a:r>
        </a:p>
      </dgm:t>
    </dgm:pt>
    <dgm:pt modelId="{129A160A-71F6-5D42-B194-B6551AC69E87}" type="parTrans" cxnId="{C41C7054-F008-9B40-B5B8-7C3464E73CDD}">
      <dgm:prSet/>
      <dgm:spPr/>
      <dgm:t>
        <a:bodyPr/>
        <a:lstStyle/>
        <a:p>
          <a:endParaRPr lang="en-US"/>
        </a:p>
      </dgm:t>
    </dgm:pt>
    <dgm:pt modelId="{82A87454-DB06-594F-BD24-BAF5D51AB4ED}" type="sibTrans" cxnId="{C41C7054-F008-9B40-B5B8-7C3464E73CDD}">
      <dgm:prSet/>
      <dgm:spPr/>
      <dgm:t>
        <a:bodyPr/>
        <a:lstStyle/>
        <a:p>
          <a:endParaRPr lang="en-US"/>
        </a:p>
      </dgm:t>
    </dgm:pt>
    <dgm:pt modelId="{EA240D63-B752-4345-9701-32915B6CC81A}">
      <dgm:prSet phldrT="[Text]"/>
      <dgm:spPr/>
      <dgm:t>
        <a:bodyPr/>
        <a:lstStyle/>
        <a:p>
          <a:r>
            <a:rPr lang="en-US" dirty="0"/>
            <a:t>Space</a:t>
          </a:r>
        </a:p>
      </dgm:t>
    </dgm:pt>
    <dgm:pt modelId="{0B7FFB00-D996-9441-B3BC-C8B7739CA7C4}" type="parTrans" cxnId="{ED32DA2D-E543-5C43-84C1-59FC663FF2BB}">
      <dgm:prSet/>
      <dgm:spPr/>
      <dgm:t>
        <a:bodyPr/>
        <a:lstStyle/>
        <a:p>
          <a:endParaRPr lang="en-US"/>
        </a:p>
      </dgm:t>
    </dgm:pt>
    <dgm:pt modelId="{02CE35DF-0C5D-1048-9116-ABF979290DCA}" type="sibTrans" cxnId="{ED32DA2D-E543-5C43-84C1-59FC663FF2BB}">
      <dgm:prSet/>
      <dgm:spPr/>
      <dgm:t>
        <a:bodyPr/>
        <a:lstStyle/>
        <a:p>
          <a:endParaRPr lang="en-US"/>
        </a:p>
      </dgm:t>
    </dgm:pt>
    <dgm:pt modelId="{8141169D-DD67-EB4C-9667-46E4C61D4439}">
      <dgm:prSet phldrT="[Text]"/>
      <dgm:spPr/>
      <dgm:t>
        <a:bodyPr/>
        <a:lstStyle/>
        <a:p>
          <a:r>
            <a:rPr lang="en-US" dirty="0" err="1"/>
            <a:t>Jarak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judul</a:t>
          </a:r>
          <a:r>
            <a:rPr lang="en-US" dirty="0"/>
            <a:t>/ </a:t>
          </a:r>
          <a:r>
            <a:rPr lang="en-US" dirty="0" err="1"/>
            <a:t>subjudul</a:t>
          </a:r>
          <a:r>
            <a:rPr lang="en-US" dirty="0"/>
            <a:t> 2 </a:t>
          </a:r>
          <a:r>
            <a:rPr lang="en-US" dirty="0" err="1"/>
            <a:t>spasi</a:t>
          </a:r>
          <a:endParaRPr lang="en-US" dirty="0"/>
        </a:p>
      </dgm:t>
    </dgm:pt>
    <dgm:pt modelId="{1A6FE787-7304-1C43-8EB0-01C5C0E5B64F}" type="parTrans" cxnId="{226DB964-6847-BE46-84FF-31CC5F88230F}">
      <dgm:prSet/>
      <dgm:spPr/>
      <dgm:t>
        <a:bodyPr/>
        <a:lstStyle/>
        <a:p>
          <a:endParaRPr lang="en-US"/>
        </a:p>
      </dgm:t>
    </dgm:pt>
    <dgm:pt modelId="{747C9DCB-F235-B045-A0EC-C6E9164FD567}" type="sibTrans" cxnId="{226DB964-6847-BE46-84FF-31CC5F88230F}">
      <dgm:prSet/>
      <dgm:spPr/>
      <dgm:t>
        <a:bodyPr/>
        <a:lstStyle/>
        <a:p>
          <a:endParaRPr lang="en-US"/>
        </a:p>
      </dgm:t>
    </dgm:pt>
    <dgm:pt modelId="{6F35C7FE-419A-DE4B-ACAC-208884113DB9}">
      <dgm:prSet phldrT="[Text]"/>
      <dgm:spPr/>
      <dgm:t>
        <a:bodyPr/>
        <a:lstStyle/>
        <a:p>
          <a:r>
            <a:rPr lang="en-US" dirty="0" err="1"/>
            <a:t>Penggunaan</a:t>
          </a:r>
          <a:r>
            <a:rPr lang="en-US" dirty="0"/>
            <a:t> </a:t>
          </a:r>
          <a:r>
            <a:rPr lang="en-US" dirty="0" err="1"/>
            <a:t>huruf</a:t>
          </a:r>
          <a:r>
            <a:rPr lang="en-US" dirty="0"/>
            <a:t> sans serif (</a:t>
          </a:r>
          <a:r>
            <a:rPr lang="en-US" dirty="0" err="1"/>
            <a:t>huruf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ekor</a:t>
          </a:r>
          <a:r>
            <a:rPr lang="en-US" dirty="0"/>
            <a:t>) </a:t>
          </a:r>
          <a:r>
            <a:rPr lang="en-US" dirty="0" err="1"/>
            <a:t>untuk</a:t>
          </a:r>
          <a:r>
            <a:rPr lang="en-US" dirty="0"/>
            <a:t> text </a:t>
          </a:r>
          <a:r>
            <a:rPr lang="en-US" dirty="0" err="1"/>
            <a:t>brosur</a:t>
          </a:r>
          <a:endParaRPr lang="en-US" dirty="0"/>
        </a:p>
      </dgm:t>
    </dgm:pt>
    <dgm:pt modelId="{740687AF-8B7B-0A4B-8BCF-6FCEF27E9719}" type="parTrans" cxnId="{648020CA-91AA-B846-975B-6E7CE7DFC5A5}">
      <dgm:prSet/>
      <dgm:spPr/>
      <dgm:t>
        <a:bodyPr/>
        <a:lstStyle/>
        <a:p>
          <a:endParaRPr lang="en-US"/>
        </a:p>
      </dgm:t>
    </dgm:pt>
    <dgm:pt modelId="{BCE34BD3-05DA-224C-A6DD-8C1AFA1855F1}" type="sibTrans" cxnId="{648020CA-91AA-B846-975B-6E7CE7DFC5A5}">
      <dgm:prSet/>
      <dgm:spPr/>
      <dgm:t>
        <a:bodyPr/>
        <a:lstStyle/>
        <a:p>
          <a:endParaRPr lang="en-US"/>
        </a:p>
      </dgm:t>
    </dgm:pt>
    <dgm:pt modelId="{D5F2CE2D-6059-304E-826A-9291EBA77703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tulisan</a:t>
          </a:r>
          <a:r>
            <a:rPr lang="en-US" dirty="0"/>
            <a:t> </a:t>
          </a:r>
          <a:r>
            <a:rPr lang="en-US" dirty="0" err="1"/>
            <a:t>dimiringkan</a:t>
          </a:r>
          <a:r>
            <a:rPr lang="en-US" dirty="0"/>
            <a:t>/ vertical</a:t>
          </a:r>
        </a:p>
      </dgm:t>
    </dgm:pt>
    <dgm:pt modelId="{50057EF4-097B-F543-94AA-3BB662CEE1A0}" type="parTrans" cxnId="{D13C2EA5-7254-A245-8C89-9B6B84EC6116}">
      <dgm:prSet/>
      <dgm:spPr/>
      <dgm:t>
        <a:bodyPr/>
        <a:lstStyle/>
        <a:p>
          <a:endParaRPr lang="en-US"/>
        </a:p>
      </dgm:t>
    </dgm:pt>
    <dgm:pt modelId="{81F977E4-E870-7246-B472-E90999027CC5}" type="sibTrans" cxnId="{D13C2EA5-7254-A245-8C89-9B6B84EC6116}">
      <dgm:prSet/>
      <dgm:spPr/>
      <dgm:t>
        <a:bodyPr/>
        <a:lstStyle/>
        <a:p>
          <a:endParaRPr lang="en-US"/>
        </a:p>
      </dgm:t>
    </dgm:pt>
    <dgm:pt modelId="{224C3CA0-B59A-E845-9B6D-156661B902E5}" type="pres">
      <dgm:prSet presAssocID="{E5651FD3-8988-CE42-8128-1069EC2968EC}" presName="linear" presStyleCnt="0">
        <dgm:presLayoutVars>
          <dgm:animLvl val="lvl"/>
          <dgm:resizeHandles val="exact"/>
        </dgm:presLayoutVars>
      </dgm:prSet>
      <dgm:spPr/>
    </dgm:pt>
    <dgm:pt modelId="{B2238852-D074-1145-8D46-2F80B2DE52D6}" type="pres">
      <dgm:prSet presAssocID="{4532AC77-DD30-B949-AEB1-B45872A423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C877443-4A93-C74A-AEEF-2D9744D6AD80}" type="pres">
      <dgm:prSet presAssocID="{4532AC77-DD30-B949-AEB1-B45872A4230A}" presName="childText" presStyleLbl="revTx" presStyleIdx="0" presStyleCnt="3">
        <dgm:presLayoutVars>
          <dgm:bulletEnabled val="1"/>
        </dgm:presLayoutVars>
      </dgm:prSet>
      <dgm:spPr/>
    </dgm:pt>
    <dgm:pt modelId="{2928121B-EECF-AE4F-A408-620E1529E560}" type="pres">
      <dgm:prSet presAssocID="{C737087B-B4B7-084E-AAEA-984681CCAD7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02ECCF5-DE3C-D243-AAC2-6F60AF19909D}" type="pres">
      <dgm:prSet presAssocID="{C737087B-B4B7-084E-AAEA-984681CCAD72}" presName="childText" presStyleLbl="revTx" presStyleIdx="1" presStyleCnt="3">
        <dgm:presLayoutVars>
          <dgm:bulletEnabled val="1"/>
        </dgm:presLayoutVars>
      </dgm:prSet>
      <dgm:spPr/>
    </dgm:pt>
    <dgm:pt modelId="{9516A193-17DA-CD4F-9BE8-F0E11C6AF3D3}" type="pres">
      <dgm:prSet presAssocID="{4059054A-9FB0-8F41-B2CC-EA9D101231D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7BBAD9F-8CB3-3B4D-AD4D-C818E75782CB}" type="pres">
      <dgm:prSet presAssocID="{4059054A-9FB0-8F41-B2CC-EA9D101231D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EC0B4115-56A7-C448-BC21-2957EF2AAE78}" type="presOf" srcId="{D26CBA96-2783-094C-A730-48A93FA5A358}" destId="{802ECCF5-DE3C-D243-AAC2-6F60AF19909D}" srcOrd="0" destOrd="0" presId="urn:microsoft.com/office/officeart/2005/8/layout/vList2"/>
    <dgm:cxn modelId="{27B82328-B2DA-A241-853A-ED8AFD2D1888}" type="presOf" srcId="{D5F2CE2D-6059-304E-826A-9291EBA77703}" destId="{F7BBAD9F-8CB3-3B4D-AD4D-C818E75782CB}" srcOrd="0" destOrd="3" presId="urn:microsoft.com/office/officeart/2005/8/layout/vList2"/>
    <dgm:cxn modelId="{92ABE129-6324-0F44-ADF3-5BEDB2A287CE}" type="presOf" srcId="{C737087B-B4B7-084E-AAEA-984681CCAD72}" destId="{2928121B-EECF-AE4F-A408-620E1529E560}" srcOrd="0" destOrd="0" presId="urn:microsoft.com/office/officeart/2005/8/layout/vList2"/>
    <dgm:cxn modelId="{ED32DA2D-E543-5C43-84C1-59FC663FF2BB}" srcId="{4059054A-9FB0-8F41-B2CC-EA9D101231D6}" destId="{EA240D63-B752-4345-9701-32915B6CC81A}" srcOrd="0" destOrd="0" parTransId="{0B7FFB00-D996-9441-B3BC-C8B7739CA7C4}" sibTransId="{02CE35DF-0C5D-1048-9116-ABF979290DCA}"/>
    <dgm:cxn modelId="{6A207964-073E-7F42-8DFB-DCD7B6F75C1F}" srcId="{4532AC77-DD30-B949-AEB1-B45872A4230A}" destId="{8AFD50DA-7B1B-F14A-9E3F-8885E96D0049}" srcOrd="0" destOrd="0" parTransId="{168671C6-506F-A84E-A5C1-A927616E4B35}" sibTransId="{4D7A6C24-AD8E-9646-A17B-3EF0A1493C61}"/>
    <dgm:cxn modelId="{226DB964-6847-BE46-84FF-31CC5F88230F}" srcId="{4059054A-9FB0-8F41-B2CC-EA9D101231D6}" destId="{8141169D-DD67-EB4C-9667-46E4C61D4439}" srcOrd="1" destOrd="0" parTransId="{1A6FE787-7304-1C43-8EB0-01C5C0E5B64F}" sibTransId="{747C9DCB-F235-B045-A0EC-C6E9164FD567}"/>
    <dgm:cxn modelId="{490A8352-55AF-CC4E-80CC-C6396646E0E9}" type="presOf" srcId="{C933D77A-D476-7847-A750-4939E0BD2639}" destId="{9C877443-4A93-C74A-AEEF-2D9744D6AD80}" srcOrd="0" destOrd="1" presId="urn:microsoft.com/office/officeart/2005/8/layout/vList2"/>
    <dgm:cxn modelId="{C41C7054-F008-9B40-B5B8-7C3464E73CDD}" srcId="{E5651FD3-8988-CE42-8128-1069EC2968EC}" destId="{4059054A-9FB0-8F41-B2CC-EA9D101231D6}" srcOrd="2" destOrd="0" parTransId="{129A160A-71F6-5D42-B194-B6551AC69E87}" sibTransId="{82A87454-DB06-594F-BD24-BAF5D51AB4ED}"/>
    <dgm:cxn modelId="{83B4B454-7422-674A-A23C-9AB620C5A871}" type="presOf" srcId="{E5651FD3-8988-CE42-8128-1069EC2968EC}" destId="{224C3CA0-B59A-E845-9B6D-156661B902E5}" srcOrd="0" destOrd="0" presId="urn:microsoft.com/office/officeart/2005/8/layout/vList2"/>
    <dgm:cxn modelId="{194AA69E-5AD3-2143-A3B3-A7C945BC5564}" srcId="{E5651FD3-8988-CE42-8128-1069EC2968EC}" destId="{C737087B-B4B7-084E-AAEA-984681CCAD72}" srcOrd="1" destOrd="0" parTransId="{69344530-0B72-B54D-92A5-70D3C9B13F1B}" sibTransId="{05A69C34-B529-E44F-BB8C-0081EDB01297}"/>
    <dgm:cxn modelId="{D13C2EA5-7254-A245-8C89-9B6B84EC6116}" srcId="{4059054A-9FB0-8F41-B2CC-EA9D101231D6}" destId="{D5F2CE2D-6059-304E-826A-9291EBA77703}" srcOrd="3" destOrd="0" parTransId="{50057EF4-097B-F543-94AA-3BB662CEE1A0}" sibTransId="{81F977E4-E870-7246-B472-E90999027CC5}"/>
    <dgm:cxn modelId="{D30053B4-78FA-7B49-81AB-42E2D37A4AEB}" type="presOf" srcId="{4059054A-9FB0-8F41-B2CC-EA9D101231D6}" destId="{9516A193-17DA-CD4F-9BE8-F0E11C6AF3D3}" srcOrd="0" destOrd="0" presId="urn:microsoft.com/office/officeart/2005/8/layout/vList2"/>
    <dgm:cxn modelId="{66EAD5B7-E427-3542-BF09-B0A19F876F19}" type="presOf" srcId="{8141169D-DD67-EB4C-9667-46E4C61D4439}" destId="{F7BBAD9F-8CB3-3B4D-AD4D-C818E75782CB}" srcOrd="0" destOrd="1" presId="urn:microsoft.com/office/officeart/2005/8/layout/vList2"/>
    <dgm:cxn modelId="{51A788BC-B36A-C64E-9AC0-5FD71444B36A}" srcId="{C737087B-B4B7-084E-AAEA-984681CCAD72}" destId="{D26CBA96-2783-094C-A730-48A93FA5A358}" srcOrd="0" destOrd="0" parTransId="{2F59BB40-B900-CA4E-B10C-078493AB6593}" sibTransId="{096A36C7-6A1B-2E48-A197-5024EEB575D3}"/>
    <dgm:cxn modelId="{F80B31C5-3B52-534D-88B4-5CE568409C8F}" type="presOf" srcId="{4532AC77-DD30-B949-AEB1-B45872A4230A}" destId="{B2238852-D074-1145-8D46-2F80B2DE52D6}" srcOrd="0" destOrd="0" presId="urn:microsoft.com/office/officeart/2005/8/layout/vList2"/>
    <dgm:cxn modelId="{648020CA-91AA-B846-975B-6E7CE7DFC5A5}" srcId="{4059054A-9FB0-8F41-B2CC-EA9D101231D6}" destId="{6F35C7FE-419A-DE4B-ACAC-208884113DB9}" srcOrd="2" destOrd="0" parTransId="{740687AF-8B7B-0A4B-8BCF-6FCEF27E9719}" sibTransId="{BCE34BD3-05DA-224C-A6DD-8C1AFA1855F1}"/>
    <dgm:cxn modelId="{683298CF-F273-2D46-AE5C-9926C254D10B}" type="presOf" srcId="{6F35C7FE-419A-DE4B-ACAC-208884113DB9}" destId="{F7BBAD9F-8CB3-3B4D-AD4D-C818E75782CB}" srcOrd="0" destOrd="2" presId="urn:microsoft.com/office/officeart/2005/8/layout/vList2"/>
    <dgm:cxn modelId="{E5B690EB-64D0-D34E-A970-C6F39E213272}" srcId="{4532AC77-DD30-B949-AEB1-B45872A4230A}" destId="{C933D77A-D476-7847-A750-4939E0BD2639}" srcOrd="1" destOrd="0" parTransId="{7E330256-71B0-9040-A3DB-EA1A93266BB0}" sibTransId="{DCEF281B-0E89-1244-84A1-4C33B6323FCD}"/>
    <dgm:cxn modelId="{D36486F0-1860-D448-B674-9740870091FF}" type="presOf" srcId="{EA240D63-B752-4345-9701-32915B6CC81A}" destId="{F7BBAD9F-8CB3-3B4D-AD4D-C818E75782CB}" srcOrd="0" destOrd="0" presId="urn:microsoft.com/office/officeart/2005/8/layout/vList2"/>
    <dgm:cxn modelId="{B1DB99F8-49C8-D94A-B7D9-A74D61D4AB12}" srcId="{E5651FD3-8988-CE42-8128-1069EC2968EC}" destId="{4532AC77-DD30-B949-AEB1-B45872A4230A}" srcOrd="0" destOrd="0" parTransId="{32B8E2CE-85E8-2E42-ADAC-42B0E8E105EB}" sibTransId="{267C6FDF-B667-904C-8BDC-6A24D71143AD}"/>
    <dgm:cxn modelId="{C1D532FF-9868-8E41-8E6A-0A45EAD711B4}" type="presOf" srcId="{8AFD50DA-7B1B-F14A-9E3F-8885E96D0049}" destId="{9C877443-4A93-C74A-AEEF-2D9744D6AD80}" srcOrd="0" destOrd="0" presId="urn:microsoft.com/office/officeart/2005/8/layout/vList2"/>
    <dgm:cxn modelId="{8FFCA49F-FD00-1C4B-AC98-CFF4B9381FAF}" type="presParOf" srcId="{224C3CA0-B59A-E845-9B6D-156661B902E5}" destId="{B2238852-D074-1145-8D46-2F80B2DE52D6}" srcOrd="0" destOrd="0" presId="urn:microsoft.com/office/officeart/2005/8/layout/vList2"/>
    <dgm:cxn modelId="{BAE54218-95C6-984C-80BD-E3069F49A9AC}" type="presParOf" srcId="{224C3CA0-B59A-E845-9B6D-156661B902E5}" destId="{9C877443-4A93-C74A-AEEF-2D9744D6AD80}" srcOrd="1" destOrd="0" presId="urn:microsoft.com/office/officeart/2005/8/layout/vList2"/>
    <dgm:cxn modelId="{5D36DECB-0F42-0F46-A083-7BA70B8546E5}" type="presParOf" srcId="{224C3CA0-B59A-E845-9B6D-156661B902E5}" destId="{2928121B-EECF-AE4F-A408-620E1529E560}" srcOrd="2" destOrd="0" presId="urn:microsoft.com/office/officeart/2005/8/layout/vList2"/>
    <dgm:cxn modelId="{D430C736-E3A0-3B49-9C2D-5A1617DCFCFF}" type="presParOf" srcId="{224C3CA0-B59A-E845-9B6D-156661B902E5}" destId="{802ECCF5-DE3C-D243-AAC2-6F60AF19909D}" srcOrd="3" destOrd="0" presId="urn:microsoft.com/office/officeart/2005/8/layout/vList2"/>
    <dgm:cxn modelId="{97F9D97E-00AC-5748-BAD3-CE555607D170}" type="presParOf" srcId="{224C3CA0-B59A-E845-9B6D-156661B902E5}" destId="{9516A193-17DA-CD4F-9BE8-F0E11C6AF3D3}" srcOrd="4" destOrd="0" presId="urn:microsoft.com/office/officeart/2005/8/layout/vList2"/>
    <dgm:cxn modelId="{8355682B-EF82-0146-9100-DA70D4C258F5}" type="presParOf" srcId="{224C3CA0-B59A-E845-9B6D-156661B902E5}" destId="{F7BBAD9F-8CB3-3B4D-AD4D-C818E75782C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651FD3-8988-CE42-8128-1069EC2968EC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10A43AA-9434-174E-8362-E0089C1C796F}">
      <dgm:prSet phldrT="[Text]"/>
      <dgm:spPr/>
      <dgm:t>
        <a:bodyPr/>
        <a:lstStyle/>
        <a:p>
          <a:r>
            <a:rPr lang="en-US" dirty="0"/>
            <a:t>Art </a:t>
          </a:r>
          <a:r>
            <a:rPr lang="en-US" dirty="0" err="1"/>
            <a:t>Karton</a:t>
          </a:r>
          <a:r>
            <a:rPr lang="en-US" dirty="0"/>
            <a:t>, laminating doff</a:t>
          </a:r>
        </a:p>
      </dgm:t>
    </dgm:pt>
    <dgm:pt modelId="{5EB37B19-BF3C-2B4A-98F3-4E891AA4AA19}" type="parTrans" cxnId="{2DBF215A-3B32-1D4E-BF4A-CDA4CD44E8EE}">
      <dgm:prSet/>
      <dgm:spPr/>
      <dgm:t>
        <a:bodyPr/>
        <a:lstStyle/>
        <a:p>
          <a:endParaRPr lang="en-US"/>
        </a:p>
      </dgm:t>
    </dgm:pt>
    <dgm:pt modelId="{1FD537CB-EA13-B04E-A4B5-1298B40421E5}" type="sibTrans" cxnId="{2DBF215A-3B32-1D4E-BF4A-CDA4CD44E8EE}">
      <dgm:prSet/>
      <dgm:spPr/>
      <dgm:t>
        <a:bodyPr/>
        <a:lstStyle/>
        <a:p>
          <a:endParaRPr lang="en-US"/>
        </a:p>
      </dgm:t>
    </dgm:pt>
    <dgm:pt modelId="{E45100B6-E3DD-4F44-AC31-F26AB3E64B54}">
      <dgm:prSet phldrT="[Text]"/>
      <dgm:spPr/>
      <dgm:t>
        <a:bodyPr/>
        <a:lstStyle/>
        <a:p>
          <a:r>
            <a:rPr lang="en-US" dirty="0"/>
            <a:t>Paper</a:t>
          </a:r>
        </a:p>
      </dgm:t>
    </dgm:pt>
    <dgm:pt modelId="{7F365A55-EDDA-E841-B4DD-F27714FAF146}" type="parTrans" cxnId="{78159CC5-0979-C446-92F0-4C1D09EE03A6}">
      <dgm:prSet/>
      <dgm:spPr/>
      <dgm:t>
        <a:bodyPr/>
        <a:lstStyle/>
        <a:p>
          <a:endParaRPr lang="en-US"/>
        </a:p>
      </dgm:t>
    </dgm:pt>
    <dgm:pt modelId="{C8ACC8CF-3C04-0F4B-8742-E639793C08CD}" type="sibTrans" cxnId="{78159CC5-0979-C446-92F0-4C1D09EE03A6}">
      <dgm:prSet/>
      <dgm:spPr/>
      <dgm:t>
        <a:bodyPr/>
        <a:lstStyle/>
        <a:p>
          <a:endParaRPr lang="en-US"/>
        </a:p>
      </dgm:t>
    </dgm:pt>
    <dgm:pt modelId="{08BE8770-B5FF-5848-8C0D-02C8158FB29A}">
      <dgm:prSet phldrT="[Text]"/>
      <dgm:spPr/>
      <dgm:t>
        <a:bodyPr/>
        <a:lstStyle/>
        <a:p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keinginan</a:t>
          </a:r>
          <a:r>
            <a:rPr lang="en-US" dirty="0"/>
            <a:t> </a:t>
          </a:r>
          <a:r>
            <a:rPr lang="en-US" dirty="0" err="1"/>
            <a:t>perusahaan</a:t>
          </a:r>
          <a:r>
            <a:rPr lang="en-US" dirty="0"/>
            <a:t>, </a:t>
          </a:r>
          <a:r>
            <a:rPr lang="en-US" dirty="0" err="1"/>
            <a:t>sarankan</a:t>
          </a:r>
          <a:r>
            <a:rPr lang="en-US" dirty="0"/>
            <a:t> yang </a:t>
          </a:r>
          <a:r>
            <a:rPr lang="en-US" dirty="0" err="1"/>
            <a:t>besar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terbaca</a:t>
          </a:r>
          <a:r>
            <a:rPr lang="en-US" dirty="0"/>
            <a:t>. Ada </a:t>
          </a:r>
          <a:r>
            <a:rPr lang="en-US" dirty="0" err="1"/>
            <a:t>ukuran</a:t>
          </a:r>
          <a:r>
            <a:rPr lang="en-US" dirty="0"/>
            <a:t> </a:t>
          </a:r>
          <a:r>
            <a:rPr lang="en-US" dirty="0" err="1"/>
            <a:t>khusus</a:t>
          </a:r>
          <a:r>
            <a:rPr lang="en-US" dirty="0"/>
            <a:t> </a:t>
          </a:r>
          <a:r>
            <a:rPr lang="en-US" dirty="0" err="1"/>
            <a:t>apabila</a:t>
          </a:r>
          <a:r>
            <a:rPr lang="en-US" dirty="0"/>
            <a:t> </a:t>
          </a:r>
          <a:r>
            <a:rPr lang="en-US" dirty="0" err="1"/>
            <a:t>cetak</a:t>
          </a:r>
          <a:r>
            <a:rPr lang="en-US" dirty="0"/>
            <a:t> </a:t>
          </a:r>
          <a:r>
            <a:rPr lang="en-US" dirty="0" err="1"/>
            <a:t>banyak</a:t>
          </a:r>
          <a:r>
            <a:rPr lang="en-US" dirty="0"/>
            <a:t>.</a:t>
          </a:r>
        </a:p>
      </dgm:t>
    </dgm:pt>
    <dgm:pt modelId="{1761CA2B-51B7-8946-992A-D9D97AB63F69}" type="parTrans" cxnId="{5D72A9FA-01CF-1F4A-891C-7F4FC90D73D2}">
      <dgm:prSet/>
      <dgm:spPr/>
      <dgm:t>
        <a:bodyPr/>
        <a:lstStyle/>
        <a:p>
          <a:endParaRPr lang="en-US"/>
        </a:p>
      </dgm:t>
    </dgm:pt>
    <dgm:pt modelId="{15F30D3C-0B1F-DC42-B9EE-D2C13C603D2D}" type="sibTrans" cxnId="{5D72A9FA-01CF-1F4A-891C-7F4FC90D73D2}">
      <dgm:prSet/>
      <dgm:spPr/>
      <dgm:t>
        <a:bodyPr/>
        <a:lstStyle/>
        <a:p>
          <a:endParaRPr lang="en-US"/>
        </a:p>
      </dgm:t>
    </dgm:pt>
    <dgm:pt modelId="{A22D7CF8-EE38-0544-A2C4-EB0B72502197}">
      <dgm:prSet phldrT="[Text]"/>
      <dgm:spPr/>
      <dgm:t>
        <a:bodyPr/>
        <a:lstStyle/>
        <a:p>
          <a:r>
            <a:rPr lang="en-US" dirty="0" err="1"/>
            <a:t>Tugas</a:t>
          </a:r>
          <a:r>
            <a:rPr lang="en-US" dirty="0"/>
            <a:t>: a3</a:t>
          </a:r>
        </a:p>
      </dgm:t>
    </dgm:pt>
    <dgm:pt modelId="{3BA6B922-22E1-1043-AA28-6513AFDDBEE8}" type="parTrans" cxnId="{C331AF13-6210-2648-85D4-F7B0E6ABC8EA}">
      <dgm:prSet/>
      <dgm:spPr/>
      <dgm:t>
        <a:bodyPr/>
        <a:lstStyle/>
        <a:p>
          <a:endParaRPr lang="en-US"/>
        </a:p>
      </dgm:t>
    </dgm:pt>
    <dgm:pt modelId="{F3CD2046-8F14-014C-B0C6-38EE1B03CFE3}" type="sibTrans" cxnId="{C331AF13-6210-2648-85D4-F7B0E6ABC8EA}">
      <dgm:prSet/>
      <dgm:spPr/>
      <dgm:t>
        <a:bodyPr/>
        <a:lstStyle/>
        <a:p>
          <a:endParaRPr lang="en-US"/>
        </a:p>
      </dgm:t>
    </dgm:pt>
    <dgm:pt modelId="{924C4BF5-66BB-0744-9306-56B36F693C10}">
      <dgm:prSet phldrT="[Text]"/>
      <dgm:spPr/>
      <dgm:t>
        <a:bodyPr/>
        <a:lstStyle/>
        <a:p>
          <a:r>
            <a:rPr lang="en-US" dirty="0" err="1"/>
            <a:t>Warna</a:t>
          </a:r>
          <a:endParaRPr lang="en-US" dirty="0"/>
        </a:p>
      </dgm:t>
    </dgm:pt>
    <dgm:pt modelId="{B46AC400-A26F-814C-A315-E27859B1E2DE}" type="parTrans" cxnId="{B1705A7F-CC44-EF43-82E0-A8BC0A874322}">
      <dgm:prSet/>
      <dgm:spPr/>
      <dgm:t>
        <a:bodyPr/>
        <a:lstStyle/>
        <a:p>
          <a:endParaRPr lang="en-US"/>
        </a:p>
      </dgm:t>
    </dgm:pt>
    <dgm:pt modelId="{CA6922FA-5DE6-9C4F-B7A7-F37481403202}" type="sibTrans" cxnId="{B1705A7F-CC44-EF43-82E0-A8BC0A874322}">
      <dgm:prSet/>
      <dgm:spPr/>
      <dgm:t>
        <a:bodyPr/>
        <a:lstStyle/>
        <a:p>
          <a:endParaRPr lang="en-US"/>
        </a:p>
      </dgm:t>
    </dgm:pt>
    <dgm:pt modelId="{30D5D111-5ADB-374B-92D5-307F6CFA4432}">
      <dgm:prSet phldrT="[Text]"/>
      <dgm:spPr/>
      <dgm:t>
        <a:bodyPr/>
        <a:lstStyle/>
        <a:p>
          <a:r>
            <a:rPr lang="en-US" dirty="0" err="1"/>
            <a:t>Warna</a:t>
          </a:r>
          <a:r>
            <a:rPr lang="en-US" dirty="0"/>
            <a:t> </a:t>
          </a:r>
          <a:r>
            <a:rPr lang="en-US" dirty="0" err="1"/>
            <a:t>perusahaan</a:t>
          </a:r>
          <a:endParaRPr lang="en-US" dirty="0"/>
        </a:p>
      </dgm:t>
    </dgm:pt>
    <dgm:pt modelId="{7EDAAFD4-B08F-9C48-A2A5-AF748AEC0710}" type="parTrans" cxnId="{EAB2B5D6-8CA9-2F4D-99A1-C8C16D18965C}">
      <dgm:prSet/>
      <dgm:spPr/>
      <dgm:t>
        <a:bodyPr/>
        <a:lstStyle/>
        <a:p>
          <a:endParaRPr lang="en-US"/>
        </a:p>
      </dgm:t>
    </dgm:pt>
    <dgm:pt modelId="{A7035BE5-C819-EB4E-B2AC-CB788E12F6F6}" type="sibTrans" cxnId="{EAB2B5D6-8CA9-2F4D-99A1-C8C16D18965C}">
      <dgm:prSet/>
      <dgm:spPr/>
      <dgm:t>
        <a:bodyPr/>
        <a:lstStyle/>
        <a:p>
          <a:endParaRPr lang="en-US"/>
        </a:p>
      </dgm:t>
    </dgm:pt>
    <dgm:pt modelId="{E2D7C55A-5B9F-1F4F-A821-29F545193CC4}">
      <dgm:prSet phldrT="[Text]"/>
      <dgm:spPr/>
      <dgm:t>
        <a:bodyPr/>
        <a:lstStyle/>
        <a:p>
          <a:r>
            <a:rPr lang="en-US" dirty="0" err="1"/>
            <a:t>Konten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background</a:t>
          </a:r>
        </a:p>
      </dgm:t>
    </dgm:pt>
    <dgm:pt modelId="{FD6204C0-DB7F-C041-977D-A8D347F28434}" type="parTrans" cxnId="{9C0122AF-467F-8E40-9B5E-D2304438E5C2}">
      <dgm:prSet/>
      <dgm:spPr/>
      <dgm:t>
        <a:bodyPr/>
        <a:lstStyle/>
        <a:p>
          <a:endParaRPr lang="en-US"/>
        </a:p>
      </dgm:t>
    </dgm:pt>
    <dgm:pt modelId="{F80F9B48-1B31-A34C-9EC5-1FA6353C73D4}" type="sibTrans" cxnId="{9C0122AF-467F-8E40-9B5E-D2304438E5C2}">
      <dgm:prSet/>
      <dgm:spPr/>
      <dgm:t>
        <a:bodyPr/>
        <a:lstStyle/>
        <a:p>
          <a:endParaRPr lang="en-US"/>
        </a:p>
      </dgm:t>
    </dgm:pt>
    <dgm:pt modelId="{224C3CA0-B59A-E845-9B6D-156661B902E5}" type="pres">
      <dgm:prSet presAssocID="{E5651FD3-8988-CE42-8128-1069EC2968EC}" presName="linear" presStyleCnt="0">
        <dgm:presLayoutVars>
          <dgm:animLvl val="lvl"/>
          <dgm:resizeHandles val="exact"/>
        </dgm:presLayoutVars>
      </dgm:prSet>
      <dgm:spPr/>
    </dgm:pt>
    <dgm:pt modelId="{4A3D70E0-6D49-A64E-A761-E3C7ECCCAD65}" type="pres">
      <dgm:prSet presAssocID="{E45100B6-E3DD-4F44-AC31-F26AB3E64B5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30795D6-0885-3C4E-9B6C-DAB95939F923}" type="pres">
      <dgm:prSet presAssocID="{E45100B6-E3DD-4F44-AC31-F26AB3E64B54}" presName="childText" presStyleLbl="revTx" presStyleIdx="0" presStyleCnt="2">
        <dgm:presLayoutVars>
          <dgm:bulletEnabled val="1"/>
        </dgm:presLayoutVars>
      </dgm:prSet>
      <dgm:spPr/>
    </dgm:pt>
    <dgm:pt modelId="{5A05D615-DBD0-5C41-A7DA-4FE7FE82D649}" type="pres">
      <dgm:prSet presAssocID="{924C4BF5-66BB-0744-9306-56B36F693C1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F5B78D-685F-184E-8A1E-6C2667F6F157}" type="pres">
      <dgm:prSet presAssocID="{924C4BF5-66BB-0744-9306-56B36F693C1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EBA790A-3C5F-C844-9830-D23175372739}" type="presOf" srcId="{924C4BF5-66BB-0744-9306-56B36F693C10}" destId="{5A05D615-DBD0-5C41-A7DA-4FE7FE82D649}" srcOrd="0" destOrd="0" presId="urn:microsoft.com/office/officeart/2005/8/layout/vList2"/>
    <dgm:cxn modelId="{C331AF13-6210-2648-85D4-F7B0E6ABC8EA}" srcId="{E45100B6-E3DD-4F44-AC31-F26AB3E64B54}" destId="{A22D7CF8-EE38-0544-A2C4-EB0B72502197}" srcOrd="1" destOrd="0" parTransId="{3BA6B922-22E1-1043-AA28-6513AFDDBEE8}" sibTransId="{F3CD2046-8F14-014C-B0C6-38EE1B03CFE3}"/>
    <dgm:cxn modelId="{3321EA1E-FCDC-F44A-8338-3BB30DB68F04}" type="presOf" srcId="{A22D7CF8-EE38-0544-A2C4-EB0B72502197}" destId="{B30795D6-0885-3C4E-9B6C-DAB95939F923}" srcOrd="0" destOrd="1" presId="urn:microsoft.com/office/officeart/2005/8/layout/vList2"/>
    <dgm:cxn modelId="{F6FD1E21-A850-AE47-AE82-07F912F0C86E}" type="presOf" srcId="{E45100B6-E3DD-4F44-AC31-F26AB3E64B54}" destId="{4A3D70E0-6D49-A64E-A761-E3C7ECCCAD65}" srcOrd="0" destOrd="0" presId="urn:microsoft.com/office/officeart/2005/8/layout/vList2"/>
    <dgm:cxn modelId="{D519825E-848A-F440-896C-E4C68E30EFAC}" type="presOf" srcId="{30D5D111-5ADB-374B-92D5-307F6CFA4432}" destId="{CBF5B78D-685F-184E-8A1E-6C2667F6F157}" srcOrd="0" destOrd="0" presId="urn:microsoft.com/office/officeart/2005/8/layout/vList2"/>
    <dgm:cxn modelId="{83B4B454-7422-674A-A23C-9AB620C5A871}" type="presOf" srcId="{E5651FD3-8988-CE42-8128-1069EC2968EC}" destId="{224C3CA0-B59A-E845-9B6D-156661B902E5}" srcOrd="0" destOrd="0" presId="urn:microsoft.com/office/officeart/2005/8/layout/vList2"/>
    <dgm:cxn modelId="{2DBF215A-3B32-1D4E-BF4A-CDA4CD44E8EE}" srcId="{E45100B6-E3DD-4F44-AC31-F26AB3E64B54}" destId="{410A43AA-9434-174E-8362-E0089C1C796F}" srcOrd="2" destOrd="0" parTransId="{5EB37B19-BF3C-2B4A-98F3-4E891AA4AA19}" sibTransId="{1FD537CB-EA13-B04E-A4B5-1298B40421E5}"/>
    <dgm:cxn modelId="{B1705A7F-CC44-EF43-82E0-A8BC0A874322}" srcId="{E5651FD3-8988-CE42-8128-1069EC2968EC}" destId="{924C4BF5-66BB-0744-9306-56B36F693C10}" srcOrd="1" destOrd="0" parTransId="{B46AC400-A26F-814C-A315-E27859B1E2DE}" sibTransId="{CA6922FA-5DE6-9C4F-B7A7-F37481403202}"/>
    <dgm:cxn modelId="{EB346685-BAFD-DE49-8EB0-C8360ED378F4}" type="presOf" srcId="{410A43AA-9434-174E-8362-E0089C1C796F}" destId="{B30795D6-0885-3C4E-9B6C-DAB95939F923}" srcOrd="0" destOrd="2" presId="urn:microsoft.com/office/officeart/2005/8/layout/vList2"/>
    <dgm:cxn modelId="{C6DC2AAC-722E-6542-8EDD-337F3F344B77}" type="presOf" srcId="{08BE8770-B5FF-5848-8C0D-02C8158FB29A}" destId="{B30795D6-0885-3C4E-9B6C-DAB95939F923}" srcOrd="0" destOrd="0" presId="urn:microsoft.com/office/officeart/2005/8/layout/vList2"/>
    <dgm:cxn modelId="{9C0122AF-467F-8E40-9B5E-D2304438E5C2}" srcId="{924C4BF5-66BB-0744-9306-56B36F693C10}" destId="{E2D7C55A-5B9F-1F4F-A821-29F545193CC4}" srcOrd="1" destOrd="0" parTransId="{FD6204C0-DB7F-C041-977D-A8D347F28434}" sibTransId="{F80F9B48-1B31-A34C-9EC5-1FA6353C73D4}"/>
    <dgm:cxn modelId="{78159CC5-0979-C446-92F0-4C1D09EE03A6}" srcId="{E5651FD3-8988-CE42-8128-1069EC2968EC}" destId="{E45100B6-E3DD-4F44-AC31-F26AB3E64B54}" srcOrd="0" destOrd="0" parTransId="{7F365A55-EDDA-E841-B4DD-F27714FAF146}" sibTransId="{C8ACC8CF-3C04-0F4B-8742-E639793C08CD}"/>
    <dgm:cxn modelId="{EAB2B5D6-8CA9-2F4D-99A1-C8C16D18965C}" srcId="{924C4BF5-66BB-0744-9306-56B36F693C10}" destId="{30D5D111-5ADB-374B-92D5-307F6CFA4432}" srcOrd="0" destOrd="0" parTransId="{7EDAAFD4-B08F-9C48-A2A5-AF748AEC0710}" sibTransId="{A7035BE5-C819-EB4E-B2AC-CB788E12F6F6}"/>
    <dgm:cxn modelId="{EAEE68F4-D63B-2B4C-8C92-6F88117F85C5}" type="presOf" srcId="{E2D7C55A-5B9F-1F4F-A821-29F545193CC4}" destId="{CBF5B78D-685F-184E-8A1E-6C2667F6F157}" srcOrd="0" destOrd="1" presId="urn:microsoft.com/office/officeart/2005/8/layout/vList2"/>
    <dgm:cxn modelId="{5D72A9FA-01CF-1F4A-891C-7F4FC90D73D2}" srcId="{E45100B6-E3DD-4F44-AC31-F26AB3E64B54}" destId="{08BE8770-B5FF-5848-8C0D-02C8158FB29A}" srcOrd="0" destOrd="0" parTransId="{1761CA2B-51B7-8946-992A-D9D97AB63F69}" sibTransId="{15F30D3C-0B1F-DC42-B9EE-D2C13C603D2D}"/>
    <dgm:cxn modelId="{8ABBCD96-DAFE-D441-BE81-04866801007D}" type="presParOf" srcId="{224C3CA0-B59A-E845-9B6D-156661B902E5}" destId="{4A3D70E0-6D49-A64E-A761-E3C7ECCCAD65}" srcOrd="0" destOrd="0" presId="urn:microsoft.com/office/officeart/2005/8/layout/vList2"/>
    <dgm:cxn modelId="{DF27DBBE-6D4B-1343-9319-63E8924DF8FC}" type="presParOf" srcId="{224C3CA0-B59A-E845-9B6D-156661B902E5}" destId="{B30795D6-0885-3C4E-9B6C-DAB95939F923}" srcOrd="1" destOrd="0" presId="urn:microsoft.com/office/officeart/2005/8/layout/vList2"/>
    <dgm:cxn modelId="{E0F1C9BF-3CCF-FF44-B1CC-E0D4C3CB0553}" type="presParOf" srcId="{224C3CA0-B59A-E845-9B6D-156661B902E5}" destId="{5A05D615-DBD0-5C41-A7DA-4FE7FE82D649}" srcOrd="2" destOrd="0" presId="urn:microsoft.com/office/officeart/2005/8/layout/vList2"/>
    <dgm:cxn modelId="{41A0E7CD-96A3-1647-A05D-2EC8C00FCD38}" type="presParOf" srcId="{224C3CA0-B59A-E845-9B6D-156661B902E5}" destId="{CBF5B78D-685F-184E-8A1E-6C2667F6F1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213FED-D6D5-49B8-BF53-BF296DEEACFD}">
      <dsp:nvSpPr>
        <dsp:cNvPr id="0" name=""/>
        <dsp:cNvSpPr/>
      </dsp:nvSpPr>
      <dsp:spPr>
        <a:xfrm>
          <a:off x="0" y="156250"/>
          <a:ext cx="10515600" cy="1051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Material printing yang terdiri dari 6 halaman atau lebih, dipublikasikan untuk satu waktu tertentu dengan satu tujuan tertentu.</a:t>
          </a:r>
        </a:p>
      </dsp:txBody>
      <dsp:txXfrm>
        <a:off x="51346" y="207596"/>
        <a:ext cx="10412908" cy="949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C79A6-609B-0C44-82A3-2415740071FB}">
      <dsp:nvSpPr>
        <dsp:cNvPr id="0" name=""/>
        <dsp:cNvSpPr/>
      </dsp:nvSpPr>
      <dsp:spPr>
        <a:xfrm>
          <a:off x="0" y="35922"/>
          <a:ext cx="10515600" cy="8441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Unik</a:t>
          </a:r>
          <a:endParaRPr lang="en-US" sz="3700" kern="1200" dirty="0"/>
        </a:p>
      </dsp:txBody>
      <dsp:txXfrm>
        <a:off x="41208" y="77130"/>
        <a:ext cx="10433184" cy="761739"/>
      </dsp:txXfrm>
    </dsp:sp>
    <dsp:sp modelId="{8F25DD18-105A-7141-994C-F8ECBD4ACD1C}">
      <dsp:nvSpPr>
        <dsp:cNvPr id="0" name=""/>
        <dsp:cNvSpPr/>
      </dsp:nvSpPr>
      <dsp:spPr>
        <a:xfrm>
          <a:off x="0" y="880078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 err="1"/>
            <a:t>Berbeda</a:t>
          </a:r>
          <a:r>
            <a:rPr lang="en-US" sz="2900" kern="1200" dirty="0"/>
            <a:t> </a:t>
          </a:r>
          <a:r>
            <a:rPr lang="en-US" sz="2900" kern="1200" dirty="0" err="1"/>
            <a:t>dan</a:t>
          </a:r>
          <a:r>
            <a:rPr lang="en-US" sz="2900" kern="1200" dirty="0"/>
            <a:t> Memorable</a:t>
          </a:r>
        </a:p>
      </dsp:txBody>
      <dsp:txXfrm>
        <a:off x="0" y="880078"/>
        <a:ext cx="10515600" cy="612720"/>
      </dsp:txXfrm>
    </dsp:sp>
    <dsp:sp modelId="{E922F2BD-2218-774D-83FE-B7FAE2DBD1B2}">
      <dsp:nvSpPr>
        <dsp:cNvPr id="0" name=""/>
        <dsp:cNvSpPr/>
      </dsp:nvSpPr>
      <dsp:spPr>
        <a:xfrm>
          <a:off x="0" y="1492797"/>
          <a:ext cx="10515600" cy="844155"/>
        </a:xfrm>
        <a:prstGeom prst="roundRect">
          <a:avLst/>
        </a:prstGeom>
        <a:solidFill>
          <a:schemeClr val="accent5">
            <a:hueOff val="262483"/>
            <a:satOff val="14096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Cerdas</a:t>
          </a:r>
          <a:endParaRPr lang="en-US" sz="3700" kern="1200" dirty="0"/>
        </a:p>
      </dsp:txBody>
      <dsp:txXfrm>
        <a:off x="41208" y="1534005"/>
        <a:ext cx="10433184" cy="761739"/>
      </dsp:txXfrm>
    </dsp:sp>
    <dsp:sp modelId="{0A23CBB8-D10B-C640-84F7-76159975973A}">
      <dsp:nvSpPr>
        <dsp:cNvPr id="0" name=""/>
        <dsp:cNvSpPr/>
      </dsp:nvSpPr>
      <dsp:spPr>
        <a:xfrm>
          <a:off x="0" y="2336953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/>
            <a:t>Ide </a:t>
          </a:r>
          <a:r>
            <a:rPr lang="en-US" sz="2900" kern="1200" dirty="0" err="1"/>
            <a:t>cerdas</a:t>
          </a:r>
          <a:r>
            <a:rPr lang="en-US" sz="2900" kern="1200" dirty="0"/>
            <a:t> </a:t>
          </a:r>
          <a:r>
            <a:rPr lang="en-US" sz="2900" kern="1200" dirty="0" err="1"/>
            <a:t>dan</a:t>
          </a:r>
          <a:r>
            <a:rPr lang="en-US" sz="2900" kern="1200" dirty="0"/>
            <a:t> </a:t>
          </a:r>
          <a:r>
            <a:rPr lang="en-US" sz="2900" kern="1200" dirty="0" err="1"/>
            <a:t>menjual</a:t>
          </a:r>
          <a:endParaRPr lang="en-US" sz="2900" kern="1200" dirty="0"/>
        </a:p>
      </dsp:txBody>
      <dsp:txXfrm>
        <a:off x="0" y="2336953"/>
        <a:ext cx="10515600" cy="612720"/>
      </dsp:txXfrm>
    </dsp:sp>
    <dsp:sp modelId="{A4953047-12B1-3C45-97E8-12D35FE3275A}">
      <dsp:nvSpPr>
        <dsp:cNvPr id="0" name=""/>
        <dsp:cNvSpPr/>
      </dsp:nvSpPr>
      <dsp:spPr>
        <a:xfrm>
          <a:off x="0" y="2949673"/>
          <a:ext cx="10515600" cy="844155"/>
        </a:xfrm>
        <a:prstGeom prst="roundRect">
          <a:avLst/>
        </a:prstGeom>
        <a:solidFill>
          <a:schemeClr val="accent5">
            <a:hueOff val="524966"/>
            <a:satOff val="28192"/>
            <a:lumOff val="-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Penggunaan</a:t>
          </a:r>
          <a:r>
            <a:rPr lang="en-US" sz="3700" kern="1200" dirty="0"/>
            <a:t> Puff Words</a:t>
          </a:r>
        </a:p>
      </dsp:txBody>
      <dsp:txXfrm>
        <a:off x="41208" y="2990881"/>
        <a:ext cx="10433184" cy="761739"/>
      </dsp:txXfrm>
    </dsp:sp>
    <dsp:sp modelId="{5B7C654F-2173-3C48-9870-BE13B0747C12}">
      <dsp:nvSpPr>
        <dsp:cNvPr id="0" name=""/>
        <dsp:cNvSpPr/>
      </dsp:nvSpPr>
      <dsp:spPr>
        <a:xfrm>
          <a:off x="0" y="3793828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 err="1"/>
            <a:t>Hindari</a:t>
          </a:r>
          <a:r>
            <a:rPr lang="en-US" sz="2900" kern="1200" dirty="0"/>
            <a:t> </a:t>
          </a:r>
          <a:r>
            <a:rPr lang="en-US" sz="2900" kern="1200" dirty="0" err="1"/>
            <a:t>apabila</a:t>
          </a:r>
          <a:r>
            <a:rPr lang="en-US" sz="2900" kern="1200" dirty="0"/>
            <a:t> </a:t>
          </a:r>
          <a:r>
            <a:rPr lang="en-US" sz="2900" kern="1200" dirty="0" err="1"/>
            <a:t>tidak</a:t>
          </a:r>
          <a:r>
            <a:rPr lang="en-US" sz="2900" kern="1200" dirty="0"/>
            <a:t> </a:t>
          </a:r>
          <a:r>
            <a:rPr lang="en-US" sz="2900" kern="1200" dirty="0" err="1"/>
            <a:t>sesuai</a:t>
          </a:r>
          <a:r>
            <a:rPr lang="en-US" sz="2900" kern="1200" dirty="0"/>
            <a:t> </a:t>
          </a:r>
          <a:r>
            <a:rPr lang="en-US" sz="2900" kern="1200" dirty="0" err="1"/>
            <a:t>fakta</a:t>
          </a:r>
          <a:endParaRPr lang="en-US" sz="2900" kern="1200" dirty="0"/>
        </a:p>
      </dsp:txBody>
      <dsp:txXfrm>
        <a:off x="0" y="3793828"/>
        <a:ext cx="10515600" cy="612720"/>
      </dsp:txXfrm>
    </dsp:sp>
    <dsp:sp modelId="{76AD2A09-56EF-5D4A-95AC-329E9B968DD3}">
      <dsp:nvSpPr>
        <dsp:cNvPr id="0" name=""/>
        <dsp:cNvSpPr/>
      </dsp:nvSpPr>
      <dsp:spPr>
        <a:xfrm>
          <a:off x="0" y="4442471"/>
          <a:ext cx="10515600" cy="844155"/>
        </a:xfrm>
        <a:prstGeom prst="round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Validity</a:t>
          </a:r>
        </a:p>
      </dsp:txBody>
      <dsp:txXfrm>
        <a:off x="41208" y="4483679"/>
        <a:ext cx="10433184" cy="7617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A3FA9-2E98-4890-84FA-831645CA14D7}">
      <dsp:nvSpPr>
        <dsp:cNvPr id="0" name=""/>
        <dsp:cNvSpPr/>
      </dsp:nvSpPr>
      <dsp:spPr>
        <a:xfrm>
          <a:off x="0" y="47863"/>
          <a:ext cx="10363826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Membuat tujuan yang jelas</a:t>
          </a:r>
        </a:p>
      </dsp:txBody>
      <dsp:txXfrm>
        <a:off x="24502" y="72365"/>
        <a:ext cx="10314822" cy="452926"/>
      </dsp:txXfrm>
    </dsp:sp>
    <dsp:sp modelId="{6C5AFF03-7097-42E6-A22D-724E0342F233}">
      <dsp:nvSpPr>
        <dsp:cNvPr id="0" name=""/>
        <dsp:cNvSpPr/>
      </dsp:nvSpPr>
      <dsp:spPr>
        <a:xfrm>
          <a:off x="0" y="613153"/>
          <a:ext cx="10363826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Merencanakan dan mengatur konsep brosur</a:t>
          </a:r>
        </a:p>
      </dsp:txBody>
      <dsp:txXfrm>
        <a:off x="24502" y="637655"/>
        <a:ext cx="10314822" cy="452926"/>
      </dsp:txXfrm>
    </dsp:sp>
    <dsp:sp modelId="{6F9140ED-E88B-4EA4-B692-8B4211BE08FC}">
      <dsp:nvSpPr>
        <dsp:cNvPr id="0" name=""/>
        <dsp:cNvSpPr/>
      </dsp:nvSpPr>
      <dsp:spPr>
        <a:xfrm>
          <a:off x="0" y="1178443"/>
          <a:ext cx="10363826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Desain</a:t>
          </a:r>
          <a:r>
            <a:rPr lang="en-US" sz="2200" kern="1200" dirty="0"/>
            <a:t> </a:t>
          </a:r>
          <a:r>
            <a:rPr lang="en-US" sz="2200" kern="1200" dirty="0" err="1"/>
            <a:t>informasi</a:t>
          </a:r>
          <a:r>
            <a:rPr lang="en-US" sz="2200" kern="1200" dirty="0"/>
            <a:t>; format, space, font, visual, </a:t>
          </a:r>
          <a:r>
            <a:rPr lang="en-US" sz="2200" kern="1200" dirty="0" err="1"/>
            <a:t>jenis</a:t>
          </a:r>
          <a:r>
            <a:rPr lang="en-US" sz="2200" kern="1200" dirty="0"/>
            <a:t> </a:t>
          </a:r>
          <a:r>
            <a:rPr lang="en-US" sz="2200" kern="1200" dirty="0" err="1"/>
            <a:t>kertas</a:t>
          </a:r>
          <a:r>
            <a:rPr lang="en-US" sz="2200" kern="1200" dirty="0"/>
            <a:t> dan </a:t>
          </a:r>
          <a:r>
            <a:rPr lang="en-US" sz="2200" kern="1200" dirty="0" err="1"/>
            <a:t>warna</a:t>
          </a:r>
          <a:endParaRPr lang="en-US" sz="2200" kern="1200" dirty="0"/>
        </a:p>
      </dsp:txBody>
      <dsp:txXfrm>
        <a:off x="24502" y="1202945"/>
        <a:ext cx="10314822" cy="452926"/>
      </dsp:txXfrm>
    </dsp:sp>
    <dsp:sp modelId="{0A5BB141-7CB6-4A47-948F-77FD8AE7B48C}">
      <dsp:nvSpPr>
        <dsp:cNvPr id="0" name=""/>
        <dsp:cNvSpPr/>
      </dsp:nvSpPr>
      <dsp:spPr>
        <a:xfrm>
          <a:off x="0" y="1743733"/>
          <a:ext cx="10363826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Tulis konten brosur</a:t>
          </a:r>
        </a:p>
      </dsp:txBody>
      <dsp:txXfrm>
        <a:off x="24502" y="1768235"/>
        <a:ext cx="10314822" cy="452926"/>
      </dsp:txXfrm>
    </dsp:sp>
    <dsp:sp modelId="{EA0896CE-39D5-4BDD-A3EE-8074AE00AE72}">
      <dsp:nvSpPr>
        <dsp:cNvPr id="0" name=""/>
        <dsp:cNvSpPr/>
      </dsp:nvSpPr>
      <dsp:spPr>
        <a:xfrm>
          <a:off x="0" y="2309023"/>
          <a:ext cx="10363826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Produksi brosur</a:t>
          </a:r>
        </a:p>
      </dsp:txBody>
      <dsp:txXfrm>
        <a:off x="24502" y="2333525"/>
        <a:ext cx="10314822" cy="452926"/>
      </dsp:txXfrm>
    </dsp:sp>
    <dsp:sp modelId="{B66A3E66-1D5F-4E9A-A798-D38EAC01E217}">
      <dsp:nvSpPr>
        <dsp:cNvPr id="0" name=""/>
        <dsp:cNvSpPr/>
      </dsp:nvSpPr>
      <dsp:spPr>
        <a:xfrm>
          <a:off x="0" y="2874313"/>
          <a:ext cx="10363826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Pendistribusian</a:t>
          </a:r>
          <a:r>
            <a:rPr lang="en-US" sz="2200" kern="1200" dirty="0"/>
            <a:t> </a:t>
          </a:r>
          <a:r>
            <a:rPr lang="en-US" sz="2200" kern="1200" dirty="0" err="1"/>
            <a:t>brosur</a:t>
          </a:r>
          <a:r>
            <a:rPr lang="en-US" sz="2200" kern="1200" dirty="0"/>
            <a:t>: </a:t>
          </a:r>
          <a:r>
            <a:rPr lang="en-US" sz="2200" kern="1200" dirty="0" err="1"/>
            <a:t>dimana</a:t>
          </a:r>
          <a:r>
            <a:rPr lang="en-US" sz="2200" kern="1200" dirty="0"/>
            <a:t>, </a:t>
          </a:r>
          <a:r>
            <a:rPr lang="en-US" sz="2200" kern="1200" dirty="0" err="1"/>
            <a:t>kepada</a:t>
          </a:r>
          <a:r>
            <a:rPr lang="en-US" sz="2200" kern="1200" dirty="0"/>
            <a:t> </a:t>
          </a:r>
          <a:r>
            <a:rPr lang="en-US" sz="2200" kern="1200" dirty="0" err="1"/>
            <a:t>siapa</a:t>
          </a:r>
          <a:r>
            <a:rPr lang="en-US" sz="2200" kern="1200" dirty="0"/>
            <a:t>, </a:t>
          </a:r>
          <a:r>
            <a:rPr lang="en-US" sz="2200" kern="1200" dirty="0" err="1"/>
            <a:t>bentuk</a:t>
          </a:r>
          <a:r>
            <a:rPr lang="en-US" sz="2200" kern="1200" dirty="0"/>
            <a:t> print &amp; digital</a:t>
          </a:r>
        </a:p>
      </dsp:txBody>
      <dsp:txXfrm>
        <a:off x="24502" y="2898815"/>
        <a:ext cx="10314822" cy="452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A6173-4232-1E4B-86BB-F7DA33655DC3}">
      <dsp:nvSpPr>
        <dsp:cNvPr id="0" name=""/>
        <dsp:cNvSpPr/>
      </dsp:nvSpPr>
      <dsp:spPr>
        <a:xfrm>
          <a:off x="0" y="19603"/>
          <a:ext cx="9422064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Persuasi</a:t>
          </a:r>
        </a:p>
      </dsp:txBody>
      <dsp:txXfrm>
        <a:off x="41208" y="60811"/>
        <a:ext cx="9339648" cy="761739"/>
      </dsp:txXfrm>
    </dsp:sp>
    <dsp:sp modelId="{281B173B-CAB6-AB41-A18B-3BA685B6DD1B}">
      <dsp:nvSpPr>
        <dsp:cNvPr id="0" name=""/>
        <dsp:cNvSpPr/>
      </dsp:nvSpPr>
      <dsp:spPr>
        <a:xfrm>
          <a:off x="0" y="863758"/>
          <a:ext cx="9422064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151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/>
            <a:t>Emosional dan menggugah pembaca</a:t>
          </a:r>
          <a:endParaRPr lang="en-US" sz="2900" kern="1200" dirty="0"/>
        </a:p>
      </dsp:txBody>
      <dsp:txXfrm>
        <a:off x="0" y="863758"/>
        <a:ext cx="9422064" cy="612720"/>
      </dsp:txXfrm>
    </dsp:sp>
    <dsp:sp modelId="{B91EEE4D-F8D0-AA4B-A127-D08B53397EB8}">
      <dsp:nvSpPr>
        <dsp:cNvPr id="0" name=""/>
        <dsp:cNvSpPr/>
      </dsp:nvSpPr>
      <dsp:spPr>
        <a:xfrm>
          <a:off x="0" y="1476478"/>
          <a:ext cx="9422064" cy="8441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Informasi dan Edukasi</a:t>
          </a:r>
          <a:endParaRPr lang="en-US" sz="3700" kern="1200" dirty="0"/>
        </a:p>
      </dsp:txBody>
      <dsp:txXfrm>
        <a:off x="41208" y="1517686"/>
        <a:ext cx="9339648" cy="761739"/>
      </dsp:txXfrm>
    </dsp:sp>
    <dsp:sp modelId="{4C094E5E-E95B-204A-97D8-44A8336A3D70}">
      <dsp:nvSpPr>
        <dsp:cNvPr id="0" name=""/>
        <dsp:cNvSpPr/>
      </dsp:nvSpPr>
      <dsp:spPr>
        <a:xfrm>
          <a:off x="0" y="2320633"/>
          <a:ext cx="9422064" cy="899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151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/>
            <a:t>Fakta dengan bukti data/ gambar/ grafik</a:t>
          </a:r>
          <a:endParaRPr 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 err="1"/>
            <a:t>Dideskripsikan</a:t>
          </a:r>
          <a:r>
            <a:rPr lang="en-US" sz="2900" kern="1200" dirty="0"/>
            <a:t> </a:t>
          </a:r>
          <a:r>
            <a:rPr lang="en-US" sz="2900" kern="1200" dirty="0" err="1"/>
            <a:t>secra</a:t>
          </a:r>
          <a:r>
            <a:rPr lang="en-US" sz="2900" kern="1200" dirty="0"/>
            <a:t> </a:t>
          </a:r>
          <a:r>
            <a:rPr lang="en-US" sz="2900" kern="1200" dirty="0" err="1"/>
            <a:t>jelas</a:t>
          </a:r>
          <a:endParaRPr lang="en-US" sz="2900" kern="1200" dirty="0"/>
        </a:p>
      </dsp:txBody>
      <dsp:txXfrm>
        <a:off x="0" y="2320633"/>
        <a:ext cx="9422064" cy="8999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38852-D074-1145-8D46-2F80B2DE52D6}">
      <dsp:nvSpPr>
        <dsp:cNvPr id="0" name=""/>
        <dsp:cNvSpPr/>
      </dsp:nvSpPr>
      <dsp:spPr>
        <a:xfrm>
          <a:off x="0" y="92019"/>
          <a:ext cx="10515600" cy="7528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Format</a:t>
          </a:r>
        </a:p>
      </dsp:txBody>
      <dsp:txXfrm>
        <a:off x="36753" y="128772"/>
        <a:ext cx="10442094" cy="679389"/>
      </dsp:txXfrm>
    </dsp:sp>
    <dsp:sp modelId="{9C877443-4A93-C74A-AEEF-2D9744D6AD80}">
      <dsp:nvSpPr>
        <dsp:cNvPr id="0" name=""/>
        <dsp:cNvSpPr/>
      </dsp:nvSpPr>
      <dsp:spPr>
        <a:xfrm>
          <a:off x="0" y="844914"/>
          <a:ext cx="10515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 </a:t>
          </a:r>
          <a:r>
            <a:rPr lang="en-US" sz="2600" kern="1200" dirty="0" err="1"/>
            <a:t>hal</a:t>
          </a:r>
          <a:r>
            <a:rPr lang="en-US" sz="2600" kern="1200" dirty="0"/>
            <a:t> 374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Gate fold/ accordion fold</a:t>
          </a:r>
        </a:p>
      </dsp:txBody>
      <dsp:txXfrm>
        <a:off x="0" y="844914"/>
        <a:ext cx="10515600" cy="819720"/>
      </dsp:txXfrm>
    </dsp:sp>
    <dsp:sp modelId="{2928121B-EECF-AE4F-A408-620E1529E560}">
      <dsp:nvSpPr>
        <dsp:cNvPr id="0" name=""/>
        <dsp:cNvSpPr/>
      </dsp:nvSpPr>
      <dsp:spPr>
        <a:xfrm>
          <a:off x="0" y="1664634"/>
          <a:ext cx="10515600" cy="752895"/>
        </a:xfrm>
        <a:prstGeom prst="roundRect">
          <a:avLst/>
        </a:prstGeom>
        <a:solidFill>
          <a:schemeClr val="accent5">
            <a:hueOff val="393725"/>
            <a:satOff val="21144"/>
            <a:lumOff val="-7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Template</a:t>
          </a:r>
        </a:p>
      </dsp:txBody>
      <dsp:txXfrm>
        <a:off x="36753" y="1701387"/>
        <a:ext cx="10442094" cy="679389"/>
      </dsp:txXfrm>
    </dsp:sp>
    <dsp:sp modelId="{802ECCF5-DE3C-D243-AAC2-6F60AF19909D}">
      <dsp:nvSpPr>
        <dsp:cNvPr id="0" name=""/>
        <dsp:cNvSpPr/>
      </dsp:nvSpPr>
      <dsp:spPr>
        <a:xfrm>
          <a:off x="0" y="2417529"/>
          <a:ext cx="105156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Dapat</a:t>
          </a:r>
          <a:r>
            <a:rPr lang="en-US" sz="2600" kern="1200" dirty="0"/>
            <a:t> </a:t>
          </a:r>
          <a:r>
            <a:rPr lang="en-US" sz="2600" kern="1200" dirty="0" err="1"/>
            <a:t>menggunakan</a:t>
          </a:r>
          <a:r>
            <a:rPr lang="en-US" sz="2600" kern="1200" dirty="0"/>
            <a:t> template di word</a:t>
          </a:r>
        </a:p>
      </dsp:txBody>
      <dsp:txXfrm>
        <a:off x="0" y="2417529"/>
        <a:ext cx="10515600" cy="546480"/>
      </dsp:txXfrm>
    </dsp:sp>
    <dsp:sp modelId="{9516A193-17DA-CD4F-9BE8-F0E11C6AF3D3}">
      <dsp:nvSpPr>
        <dsp:cNvPr id="0" name=""/>
        <dsp:cNvSpPr/>
      </dsp:nvSpPr>
      <dsp:spPr>
        <a:xfrm>
          <a:off x="0" y="2964010"/>
          <a:ext cx="10515600" cy="752895"/>
        </a:xfrm>
        <a:prstGeom prst="round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Type</a:t>
          </a:r>
        </a:p>
      </dsp:txBody>
      <dsp:txXfrm>
        <a:off x="36753" y="3000763"/>
        <a:ext cx="10442094" cy="679389"/>
      </dsp:txXfrm>
    </dsp:sp>
    <dsp:sp modelId="{F7BBAD9F-8CB3-3B4D-AD4D-C818E75782CB}">
      <dsp:nvSpPr>
        <dsp:cNvPr id="0" name=""/>
        <dsp:cNvSpPr/>
      </dsp:nvSpPr>
      <dsp:spPr>
        <a:xfrm>
          <a:off x="0" y="3716905"/>
          <a:ext cx="10515600" cy="1605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Space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Jarak</a:t>
          </a:r>
          <a:r>
            <a:rPr lang="en-US" sz="2600" kern="1200" dirty="0"/>
            <a:t> </a:t>
          </a:r>
          <a:r>
            <a:rPr lang="en-US" sz="2600" kern="1200" dirty="0" err="1"/>
            <a:t>dari</a:t>
          </a:r>
          <a:r>
            <a:rPr lang="en-US" sz="2600" kern="1200" dirty="0"/>
            <a:t> </a:t>
          </a:r>
          <a:r>
            <a:rPr lang="en-US" sz="2600" kern="1200" dirty="0" err="1"/>
            <a:t>judul</a:t>
          </a:r>
          <a:r>
            <a:rPr lang="en-US" sz="2600" kern="1200" dirty="0"/>
            <a:t>/ </a:t>
          </a:r>
          <a:r>
            <a:rPr lang="en-US" sz="2600" kern="1200" dirty="0" err="1"/>
            <a:t>subjudul</a:t>
          </a:r>
          <a:r>
            <a:rPr lang="en-US" sz="2600" kern="1200" dirty="0"/>
            <a:t> 2 </a:t>
          </a:r>
          <a:r>
            <a:rPr lang="en-US" sz="2600" kern="1200" dirty="0" err="1"/>
            <a:t>spasi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Penggunaan</a:t>
          </a:r>
          <a:r>
            <a:rPr lang="en-US" sz="2600" kern="1200" dirty="0"/>
            <a:t> </a:t>
          </a:r>
          <a:r>
            <a:rPr lang="en-US" sz="2600" kern="1200" dirty="0" err="1"/>
            <a:t>huruf</a:t>
          </a:r>
          <a:r>
            <a:rPr lang="en-US" sz="2600" kern="1200" dirty="0"/>
            <a:t> sans serif (</a:t>
          </a:r>
          <a:r>
            <a:rPr lang="en-US" sz="2600" kern="1200" dirty="0" err="1"/>
            <a:t>huruf</a:t>
          </a:r>
          <a:r>
            <a:rPr lang="en-US" sz="2600" kern="1200" dirty="0"/>
            <a:t> </a:t>
          </a:r>
          <a:r>
            <a:rPr lang="en-US" sz="2600" kern="1200" dirty="0" err="1"/>
            <a:t>dengan</a:t>
          </a:r>
          <a:r>
            <a:rPr lang="en-US" sz="2600" kern="1200" dirty="0"/>
            <a:t> </a:t>
          </a:r>
          <a:r>
            <a:rPr lang="en-US" sz="2600" kern="1200" dirty="0" err="1"/>
            <a:t>ekor</a:t>
          </a:r>
          <a:r>
            <a:rPr lang="en-US" sz="2600" kern="1200" dirty="0"/>
            <a:t>) </a:t>
          </a:r>
          <a:r>
            <a:rPr lang="en-US" sz="2600" kern="1200" dirty="0" err="1"/>
            <a:t>untuk</a:t>
          </a:r>
          <a:r>
            <a:rPr lang="en-US" sz="2600" kern="1200" dirty="0"/>
            <a:t> text </a:t>
          </a:r>
          <a:r>
            <a:rPr lang="en-US" sz="2600" kern="1200" dirty="0" err="1"/>
            <a:t>brosur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Tidak</a:t>
          </a:r>
          <a:r>
            <a:rPr lang="en-US" sz="2600" kern="1200" dirty="0"/>
            <a:t> </a:t>
          </a:r>
          <a:r>
            <a:rPr lang="en-US" sz="2600" kern="1200" dirty="0" err="1"/>
            <a:t>ada</a:t>
          </a:r>
          <a:r>
            <a:rPr lang="en-US" sz="2600" kern="1200" dirty="0"/>
            <a:t> </a:t>
          </a:r>
          <a:r>
            <a:rPr lang="en-US" sz="2600" kern="1200" dirty="0" err="1"/>
            <a:t>tulisan</a:t>
          </a:r>
          <a:r>
            <a:rPr lang="en-US" sz="2600" kern="1200" dirty="0"/>
            <a:t> </a:t>
          </a:r>
          <a:r>
            <a:rPr lang="en-US" sz="2600" kern="1200" dirty="0" err="1"/>
            <a:t>dimiringkan</a:t>
          </a:r>
          <a:r>
            <a:rPr lang="en-US" sz="2600" kern="1200" dirty="0"/>
            <a:t>/ vertical</a:t>
          </a:r>
        </a:p>
      </dsp:txBody>
      <dsp:txXfrm>
        <a:off x="0" y="3716905"/>
        <a:ext cx="10515600" cy="16052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D70E0-6D49-A64E-A761-E3C7ECCCAD65}">
      <dsp:nvSpPr>
        <dsp:cNvPr id="0" name=""/>
        <dsp:cNvSpPr/>
      </dsp:nvSpPr>
      <dsp:spPr>
        <a:xfrm>
          <a:off x="0" y="57985"/>
          <a:ext cx="10515600" cy="10038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Paper</a:t>
          </a:r>
        </a:p>
      </dsp:txBody>
      <dsp:txXfrm>
        <a:off x="49004" y="106989"/>
        <a:ext cx="10417592" cy="905852"/>
      </dsp:txXfrm>
    </dsp:sp>
    <dsp:sp modelId="{B30795D6-0885-3C4E-9B6C-DAB95939F923}">
      <dsp:nvSpPr>
        <dsp:cNvPr id="0" name=""/>
        <dsp:cNvSpPr/>
      </dsp:nvSpPr>
      <dsp:spPr>
        <a:xfrm>
          <a:off x="0" y="1061845"/>
          <a:ext cx="10515600" cy="2003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 err="1"/>
            <a:t>Sesuai</a:t>
          </a:r>
          <a:r>
            <a:rPr lang="en-US" sz="3400" kern="1200" dirty="0"/>
            <a:t> </a:t>
          </a:r>
          <a:r>
            <a:rPr lang="en-US" sz="3400" kern="1200" dirty="0" err="1"/>
            <a:t>keinginan</a:t>
          </a:r>
          <a:r>
            <a:rPr lang="en-US" sz="3400" kern="1200" dirty="0"/>
            <a:t> </a:t>
          </a:r>
          <a:r>
            <a:rPr lang="en-US" sz="3400" kern="1200" dirty="0" err="1"/>
            <a:t>perusahaan</a:t>
          </a:r>
          <a:r>
            <a:rPr lang="en-US" sz="3400" kern="1200" dirty="0"/>
            <a:t>, </a:t>
          </a:r>
          <a:r>
            <a:rPr lang="en-US" sz="3400" kern="1200" dirty="0" err="1"/>
            <a:t>sarankan</a:t>
          </a:r>
          <a:r>
            <a:rPr lang="en-US" sz="3400" kern="1200" dirty="0"/>
            <a:t> yang </a:t>
          </a:r>
          <a:r>
            <a:rPr lang="en-US" sz="3400" kern="1200" dirty="0" err="1"/>
            <a:t>besar</a:t>
          </a:r>
          <a:r>
            <a:rPr lang="en-US" sz="3400" kern="1200" dirty="0"/>
            <a:t> </a:t>
          </a:r>
          <a:r>
            <a:rPr lang="en-US" sz="3400" kern="1200" dirty="0" err="1"/>
            <a:t>dan</a:t>
          </a:r>
          <a:r>
            <a:rPr lang="en-US" sz="3400" kern="1200" dirty="0"/>
            <a:t> </a:t>
          </a:r>
          <a:r>
            <a:rPr lang="en-US" sz="3400" kern="1200" dirty="0" err="1"/>
            <a:t>terbaca</a:t>
          </a:r>
          <a:r>
            <a:rPr lang="en-US" sz="3400" kern="1200" dirty="0"/>
            <a:t>. Ada </a:t>
          </a:r>
          <a:r>
            <a:rPr lang="en-US" sz="3400" kern="1200" dirty="0" err="1"/>
            <a:t>ukuran</a:t>
          </a:r>
          <a:r>
            <a:rPr lang="en-US" sz="3400" kern="1200" dirty="0"/>
            <a:t> </a:t>
          </a:r>
          <a:r>
            <a:rPr lang="en-US" sz="3400" kern="1200" dirty="0" err="1"/>
            <a:t>khusus</a:t>
          </a:r>
          <a:r>
            <a:rPr lang="en-US" sz="3400" kern="1200" dirty="0"/>
            <a:t> </a:t>
          </a:r>
          <a:r>
            <a:rPr lang="en-US" sz="3400" kern="1200" dirty="0" err="1"/>
            <a:t>apabila</a:t>
          </a:r>
          <a:r>
            <a:rPr lang="en-US" sz="3400" kern="1200" dirty="0"/>
            <a:t> </a:t>
          </a:r>
          <a:r>
            <a:rPr lang="en-US" sz="3400" kern="1200" dirty="0" err="1"/>
            <a:t>cetak</a:t>
          </a:r>
          <a:r>
            <a:rPr lang="en-US" sz="3400" kern="1200" dirty="0"/>
            <a:t> </a:t>
          </a:r>
          <a:r>
            <a:rPr lang="en-US" sz="3400" kern="1200" dirty="0" err="1"/>
            <a:t>banyak</a:t>
          </a:r>
          <a:r>
            <a:rPr lang="en-US" sz="3400" kern="1200" dirty="0"/>
            <a:t>.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 err="1"/>
            <a:t>Tugas</a:t>
          </a:r>
          <a:r>
            <a:rPr lang="en-US" sz="3400" kern="1200" dirty="0"/>
            <a:t>: a3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/>
            <a:t>Art </a:t>
          </a:r>
          <a:r>
            <a:rPr lang="en-US" sz="3400" kern="1200" dirty="0" err="1"/>
            <a:t>Karton</a:t>
          </a:r>
          <a:r>
            <a:rPr lang="en-US" sz="3400" kern="1200" dirty="0"/>
            <a:t>, laminating doff</a:t>
          </a:r>
        </a:p>
      </dsp:txBody>
      <dsp:txXfrm>
        <a:off x="0" y="1061845"/>
        <a:ext cx="10515600" cy="2003760"/>
      </dsp:txXfrm>
    </dsp:sp>
    <dsp:sp modelId="{5A05D615-DBD0-5C41-A7DA-4FE7FE82D649}">
      <dsp:nvSpPr>
        <dsp:cNvPr id="0" name=""/>
        <dsp:cNvSpPr/>
      </dsp:nvSpPr>
      <dsp:spPr>
        <a:xfrm>
          <a:off x="0" y="3065606"/>
          <a:ext cx="10515600" cy="1003860"/>
        </a:xfrm>
        <a:prstGeom prst="round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Warna</a:t>
          </a:r>
          <a:endParaRPr lang="en-US" sz="4400" kern="1200" dirty="0"/>
        </a:p>
      </dsp:txBody>
      <dsp:txXfrm>
        <a:off x="49004" y="3114610"/>
        <a:ext cx="10417592" cy="905852"/>
      </dsp:txXfrm>
    </dsp:sp>
    <dsp:sp modelId="{CBF5B78D-685F-184E-8A1E-6C2667F6F157}">
      <dsp:nvSpPr>
        <dsp:cNvPr id="0" name=""/>
        <dsp:cNvSpPr/>
      </dsp:nvSpPr>
      <dsp:spPr>
        <a:xfrm>
          <a:off x="0" y="4069466"/>
          <a:ext cx="10515600" cy="10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 err="1"/>
            <a:t>Warna</a:t>
          </a:r>
          <a:r>
            <a:rPr lang="en-US" sz="3400" kern="1200" dirty="0"/>
            <a:t> </a:t>
          </a:r>
          <a:r>
            <a:rPr lang="en-US" sz="3400" kern="1200" dirty="0" err="1"/>
            <a:t>perusahaan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400" kern="1200" dirty="0" err="1"/>
            <a:t>Konten</a:t>
          </a:r>
          <a:r>
            <a:rPr lang="en-US" sz="3400" kern="1200" dirty="0"/>
            <a:t> </a:t>
          </a:r>
          <a:r>
            <a:rPr lang="en-US" sz="3400" kern="1200" dirty="0" err="1"/>
            <a:t>dan</a:t>
          </a:r>
          <a:r>
            <a:rPr lang="en-US" sz="3400" kern="1200" dirty="0"/>
            <a:t> background</a:t>
          </a:r>
        </a:p>
      </dsp:txBody>
      <dsp:txXfrm>
        <a:off x="0" y="4069466"/>
        <a:ext cx="10515600" cy="1070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EDC38-96A4-44D5-8EB5-3B1C2D3F0EB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3BE0-A466-4211-8314-40A5B2384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5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809B8-60E3-7F49-AA80-F53CEF22BA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96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53BE0-A466-4211-8314-40A5B2384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9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45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246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2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46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9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9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9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8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93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477DBA-B261-E945-B3D9-68B57D1BFB0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E3F329-B8AF-8A4E-A965-82128A4790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84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4C06C-A6EE-0B4F-B19B-A0E245A714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BROCHURE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45AD1-CA5E-8D4F-9AF8-F909B592D2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Prepared by:</a:t>
            </a:r>
          </a:p>
          <a:p>
            <a:r>
              <a:rPr lang="en-US" dirty="0"/>
              <a:t>Reni </a:t>
            </a:r>
            <a:r>
              <a:rPr lang="en-US" dirty="0" err="1"/>
              <a:t>Dyanasari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0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4C7A-D1C7-7F44-A131-A761BC37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BROSUR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CD2621-4255-471F-8F7A-27A1B2DDC3A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77442112"/>
              </p:ext>
            </p:extLst>
          </p:nvPr>
        </p:nvGraphicFramePr>
        <p:xfrm>
          <a:off x="901768" y="3154975"/>
          <a:ext cx="10515600" cy="1364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25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75934-B514-274E-8C93-502BE5FC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558"/>
            <a:ext cx="10515600" cy="1325563"/>
          </a:xfrm>
        </p:spPr>
        <p:txBody>
          <a:bodyPr/>
          <a:lstStyle/>
          <a:p>
            <a:r>
              <a:rPr lang="en-US" dirty="0"/>
              <a:t>KONSEP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143A41-2DBB-1546-9240-60E44D1027C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15569064"/>
              </p:ext>
            </p:extLst>
          </p:nvPr>
        </p:nvGraphicFramePr>
        <p:xfrm>
          <a:off x="838200" y="1227221"/>
          <a:ext cx="10515600" cy="5286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09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C765-4E0F-0048-B71C-7FE83B35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ENAM TAHAP PEMBUATAN BROSUR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AE04F2-F1A4-4E51-85BE-87F40A7D8E3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6498204"/>
              </p:ext>
            </p:extLst>
          </p:nvPr>
        </p:nvGraphicFramePr>
        <p:xfrm>
          <a:off x="913774" y="2367092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4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32DB-510E-8747-89CD-F2B15072F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377"/>
            <a:ext cx="10515600" cy="1325563"/>
          </a:xfrm>
        </p:spPr>
        <p:txBody>
          <a:bodyPr/>
          <a:lstStyle/>
          <a:p>
            <a:r>
              <a:rPr lang="en-US"/>
              <a:t>TUJUAN BROSUR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3820C-B0C9-5742-8D15-45EB8947A5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90688"/>
            <a:ext cx="10515600" cy="5167311"/>
          </a:xfrm>
        </p:spPr>
        <p:txBody>
          <a:bodyPr/>
          <a:lstStyle/>
          <a:p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brosur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terterta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. </a:t>
            </a:r>
            <a:r>
              <a:rPr lang="en-US" dirty="0" err="1"/>
              <a:t>Brosur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:</a:t>
            </a:r>
          </a:p>
          <a:p>
            <a:pPr lvl="1"/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0E30DE2-B1C9-3F45-B207-3B565ABD14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6046693"/>
              </p:ext>
            </p:extLst>
          </p:nvPr>
        </p:nvGraphicFramePr>
        <p:xfrm>
          <a:off x="1117599" y="3016251"/>
          <a:ext cx="9422064" cy="3240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09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D1F2-C406-9449-8357-05DCD03F1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126"/>
            <a:ext cx="10515600" cy="1325563"/>
          </a:xfrm>
        </p:spPr>
        <p:txBody>
          <a:bodyPr/>
          <a:lstStyle/>
          <a:p>
            <a:r>
              <a:rPr lang="en-US" dirty="0"/>
              <a:t>DESAIN BROSUR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3C38BC-CEF3-F548-908E-5F7BC441C5D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6609315"/>
              </p:ext>
            </p:extLst>
          </p:nvPr>
        </p:nvGraphicFramePr>
        <p:xfrm>
          <a:off x="838200" y="1106905"/>
          <a:ext cx="10515600" cy="541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723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D1F2-C406-9449-8357-05DCD03F1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63"/>
            <a:ext cx="10515600" cy="1325563"/>
          </a:xfrm>
        </p:spPr>
        <p:txBody>
          <a:bodyPr/>
          <a:lstStyle/>
          <a:p>
            <a:r>
              <a:rPr lang="en-US" dirty="0"/>
              <a:t>DESAIN BROSUR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3C38BC-CEF3-F548-908E-5F7BC441C5D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56922325"/>
              </p:ext>
            </p:extLst>
          </p:nvPr>
        </p:nvGraphicFramePr>
        <p:xfrm>
          <a:off x="838200" y="986590"/>
          <a:ext cx="10515600" cy="5197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684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paration 12">
            <a:extLst>
              <a:ext uri="{FF2B5EF4-FFF2-40B4-BE49-F238E27FC236}">
                <a16:creationId xmlns:a16="http://schemas.microsoft.com/office/drawing/2014/main" id="{B1A08D5D-DAD1-8941-8910-8E18D4472D61}"/>
              </a:ext>
            </a:extLst>
          </p:cNvPr>
          <p:cNvSpPr/>
          <p:nvPr/>
        </p:nvSpPr>
        <p:spPr>
          <a:xfrm>
            <a:off x="5929313" y="81495"/>
            <a:ext cx="6262686" cy="906647"/>
          </a:xfrm>
          <a:prstGeom prst="flowChartPreparati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sym typeface="Wingdings" pitchFamily="2" charset="2"/>
              </a:rPr>
              <a:t>Tugas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 31 </a:t>
            </a:r>
            <a:r>
              <a:rPr lang="en-US" sz="2400" dirty="0" err="1">
                <a:solidFill>
                  <a:schemeClr val="tx1"/>
                </a:solidFill>
                <a:sym typeface="Wingdings" pitchFamily="2" charset="2"/>
              </a:rPr>
              <a:t>Maret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 2020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799B673-B06C-C143-B378-8746C1E4D3EE}"/>
              </a:ext>
            </a:extLst>
          </p:cNvPr>
          <p:cNvSpPr/>
          <p:nvPr/>
        </p:nvSpPr>
        <p:spPr>
          <a:xfrm>
            <a:off x="232012" y="1501254"/>
            <a:ext cx="11723427" cy="50110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u="sng" dirty="0">
                <a:solidFill>
                  <a:schemeClr val="tx1"/>
                </a:solidFill>
              </a:rPr>
              <a:t>Format </a:t>
            </a:r>
            <a:r>
              <a:rPr lang="en-US" sz="2200" b="1" u="sng" dirty="0" err="1">
                <a:solidFill>
                  <a:schemeClr val="tx1"/>
                </a:solidFill>
              </a:rPr>
              <a:t>Brosur</a:t>
            </a:r>
            <a:r>
              <a:rPr lang="en-US" sz="2200" b="1" u="sng" dirty="0">
                <a:solidFill>
                  <a:schemeClr val="tx1"/>
                </a:solidFill>
              </a:rPr>
              <a:t>: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Ukuran</a:t>
            </a:r>
            <a:r>
              <a:rPr lang="en-US" sz="2200" dirty="0">
                <a:solidFill>
                  <a:schemeClr val="tx1"/>
                </a:solidFill>
              </a:rPr>
              <a:t> : A3 (297mm x 420mm </a:t>
            </a:r>
            <a:r>
              <a:rPr lang="en-US" sz="2200" dirty="0" err="1">
                <a:solidFill>
                  <a:schemeClr val="tx1"/>
                </a:solidFill>
              </a:rPr>
              <a:t>atau</a:t>
            </a:r>
            <a:r>
              <a:rPr lang="en-US" sz="2200" dirty="0">
                <a:solidFill>
                  <a:schemeClr val="tx1"/>
                </a:solidFill>
              </a:rPr>
              <a:t> 11,69 </a:t>
            </a:r>
            <a:r>
              <a:rPr lang="en-US" sz="2200" dirty="0" err="1">
                <a:solidFill>
                  <a:schemeClr val="tx1"/>
                </a:solidFill>
              </a:rPr>
              <a:t>inci</a:t>
            </a:r>
            <a:r>
              <a:rPr lang="en-US" sz="2200" dirty="0">
                <a:solidFill>
                  <a:schemeClr val="tx1"/>
                </a:solidFill>
              </a:rPr>
              <a:t> x 16,54 </a:t>
            </a:r>
            <a:r>
              <a:rPr lang="en-US" sz="2200" dirty="0" err="1">
                <a:solidFill>
                  <a:schemeClr val="tx1"/>
                </a:solidFill>
              </a:rPr>
              <a:t>inci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Dikerjakan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setidaknya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dengan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aplikasi</a:t>
            </a:r>
            <a:r>
              <a:rPr lang="en-US" sz="2200" dirty="0">
                <a:solidFill>
                  <a:schemeClr val="tx1"/>
                </a:solidFill>
              </a:rPr>
              <a:t> MS. Word (</a:t>
            </a:r>
            <a:r>
              <a:rPr lang="en-US" sz="2200" dirty="0" err="1">
                <a:solidFill>
                  <a:schemeClr val="tx1"/>
                </a:solidFill>
              </a:rPr>
              <a:t>dapat</a:t>
            </a:r>
            <a:r>
              <a:rPr lang="en-US" sz="2200" dirty="0">
                <a:solidFill>
                  <a:schemeClr val="tx1"/>
                </a:solidFill>
              </a:rPr>
              <a:t> pula </a:t>
            </a:r>
            <a:r>
              <a:rPr lang="en-US" sz="2200" dirty="0" err="1">
                <a:solidFill>
                  <a:schemeClr val="tx1"/>
                </a:solidFill>
              </a:rPr>
              <a:t>dengan</a:t>
            </a:r>
            <a:r>
              <a:rPr lang="en-US" sz="2200" dirty="0">
                <a:solidFill>
                  <a:schemeClr val="tx1"/>
                </a:solidFill>
              </a:rPr>
              <a:t> photoshop)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Non margin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Terkait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dengan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kampanye</a:t>
            </a:r>
            <a:r>
              <a:rPr lang="en-US" sz="2200" dirty="0">
                <a:solidFill>
                  <a:schemeClr val="tx1"/>
                </a:solidFill>
              </a:rPr>
              <a:t> media PR yang </a:t>
            </a:r>
            <a:r>
              <a:rPr lang="en-US" sz="2200" dirty="0" err="1">
                <a:solidFill>
                  <a:schemeClr val="tx1"/>
                </a:solidFill>
              </a:rPr>
              <a:t>dibuat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oleh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kelompok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Menggunakan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gambar</a:t>
            </a:r>
            <a:r>
              <a:rPr lang="en-US" sz="2200" dirty="0">
                <a:solidFill>
                  <a:schemeClr val="tx1"/>
                </a:solidFill>
              </a:rPr>
              <a:t>/</a:t>
            </a:r>
            <a:r>
              <a:rPr lang="en-US" sz="2200" dirty="0" err="1">
                <a:solidFill>
                  <a:schemeClr val="tx1"/>
                </a:solidFill>
              </a:rPr>
              <a:t>impresi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mendukung</a:t>
            </a:r>
            <a:endParaRPr lang="en-ID" sz="2200" dirty="0">
              <a:solidFill>
                <a:schemeClr val="tx1"/>
              </a:solidFill>
            </a:endParaRPr>
          </a:p>
          <a:p>
            <a:pPr lvl="0"/>
            <a:r>
              <a:rPr lang="en-US" sz="2200" dirty="0" err="1">
                <a:solidFill>
                  <a:schemeClr val="tx1"/>
                </a:solidFill>
              </a:rPr>
              <a:t>Menggunakan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konsep</a:t>
            </a:r>
            <a:r>
              <a:rPr lang="en-US" sz="2200" dirty="0">
                <a:solidFill>
                  <a:schemeClr val="tx1"/>
                </a:solidFill>
              </a:rPr>
              <a:t> 6 </a:t>
            </a:r>
            <a:r>
              <a:rPr lang="en-US" sz="2200" dirty="0" err="1">
                <a:solidFill>
                  <a:schemeClr val="tx1"/>
                </a:solidFill>
              </a:rPr>
              <a:t>tahap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dalam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penyusunan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b="1" i="1" dirty="0">
                <a:solidFill>
                  <a:schemeClr val="tx1"/>
                </a:solidFill>
              </a:rPr>
              <a:t>(</a:t>
            </a:r>
            <a:r>
              <a:rPr lang="en-US" sz="2400" dirty="0" err="1">
                <a:solidFill>
                  <a:schemeClr val="tx1"/>
                </a:solidFill>
              </a:rPr>
              <a:t>Membuat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tujuan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jelas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Merencanakan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mengatur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konsep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brosur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informasi</a:t>
            </a:r>
            <a:r>
              <a:rPr lang="en-US" sz="2400" dirty="0">
                <a:solidFill>
                  <a:schemeClr val="tx1"/>
                </a:solidFill>
              </a:rPr>
              <a:t>; format, space, font, visual, </a:t>
            </a:r>
            <a:r>
              <a:rPr lang="en-US" sz="2400" dirty="0" err="1">
                <a:solidFill>
                  <a:schemeClr val="tx1"/>
                </a:solidFill>
              </a:rPr>
              <a:t>jenis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kertas</a:t>
            </a:r>
            <a:r>
              <a:rPr lang="en-US" sz="2400" dirty="0">
                <a:solidFill>
                  <a:schemeClr val="tx1"/>
                </a:solidFill>
              </a:rPr>
              <a:t> dan </a:t>
            </a:r>
            <a:r>
              <a:rPr lang="en-US" sz="2400" dirty="0" err="1">
                <a:solidFill>
                  <a:schemeClr val="tx1"/>
                </a:solidFill>
              </a:rPr>
              <a:t>warna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Tulis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konten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brosur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Produksi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brosur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Pendistribusian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brosur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err="1">
                <a:solidFill>
                  <a:schemeClr val="tx1"/>
                </a:solidFill>
              </a:rPr>
              <a:t>dimana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kepada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siapa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bentuk</a:t>
            </a:r>
            <a:r>
              <a:rPr lang="en-US" sz="2400" dirty="0">
                <a:solidFill>
                  <a:schemeClr val="tx1"/>
                </a:solidFill>
              </a:rPr>
              <a:t> print &amp; digital</a:t>
            </a:r>
            <a:r>
              <a:rPr lang="en-US" sz="2200" b="1" i="1" dirty="0">
                <a:solidFill>
                  <a:schemeClr val="tx1"/>
                </a:solidFill>
              </a:rPr>
              <a:t>)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Terdapat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atribut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informasi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dapat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dikaitkan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dengan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konsep</a:t>
            </a:r>
            <a:r>
              <a:rPr lang="en-US" sz="2200" dirty="0">
                <a:solidFill>
                  <a:schemeClr val="tx1"/>
                </a:solidFill>
              </a:rPr>
              <a:t> “creative pyramid” </a:t>
            </a:r>
            <a:r>
              <a:rPr lang="en-US" sz="2200" b="1" i="1" dirty="0">
                <a:solidFill>
                  <a:schemeClr val="tx1"/>
                </a:solidFill>
              </a:rPr>
              <a:t>(</a:t>
            </a:r>
            <a:r>
              <a:rPr lang="en-US" sz="2200" b="1" i="1" dirty="0" err="1">
                <a:solidFill>
                  <a:schemeClr val="tx1"/>
                </a:solidFill>
              </a:rPr>
              <a:t>Unik</a:t>
            </a:r>
            <a:r>
              <a:rPr lang="en-US" sz="2200" b="1" i="1" dirty="0">
                <a:solidFill>
                  <a:schemeClr val="tx1"/>
                </a:solidFill>
              </a:rPr>
              <a:t>, </a:t>
            </a:r>
            <a:r>
              <a:rPr lang="en-US" sz="2200" b="1" i="1" dirty="0" err="1">
                <a:solidFill>
                  <a:schemeClr val="tx1"/>
                </a:solidFill>
              </a:rPr>
              <a:t>Cerdas</a:t>
            </a:r>
            <a:r>
              <a:rPr lang="en-US" sz="2200" b="1" i="1" dirty="0">
                <a:solidFill>
                  <a:schemeClr val="tx1"/>
                </a:solidFill>
              </a:rPr>
              <a:t>, </a:t>
            </a:r>
            <a:r>
              <a:rPr lang="en-US" sz="2200" b="1" i="1" dirty="0" err="1">
                <a:solidFill>
                  <a:schemeClr val="tx1"/>
                </a:solidFill>
              </a:rPr>
              <a:t>Pilihan</a:t>
            </a:r>
            <a:r>
              <a:rPr lang="en-US" sz="2200" b="1" i="1" dirty="0">
                <a:solidFill>
                  <a:schemeClr val="tx1"/>
                </a:solidFill>
              </a:rPr>
              <a:t> Puff Words, dan </a:t>
            </a:r>
            <a:r>
              <a:rPr lang="en-US" sz="2200" b="1" i="1" dirty="0" err="1">
                <a:solidFill>
                  <a:schemeClr val="tx1"/>
                </a:solidFill>
              </a:rPr>
              <a:t>Informasi</a:t>
            </a:r>
            <a:r>
              <a:rPr lang="en-US" sz="2200" b="1" i="1" dirty="0">
                <a:solidFill>
                  <a:schemeClr val="tx1"/>
                </a:solidFill>
              </a:rPr>
              <a:t> valid)</a:t>
            </a:r>
            <a:endParaRPr lang="en-ID" sz="22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Softcopy </a:t>
            </a:r>
            <a:r>
              <a:rPr lang="en-US" sz="2200" dirty="0" err="1">
                <a:solidFill>
                  <a:schemeClr val="tx1"/>
                </a:solidFill>
              </a:rPr>
              <a:t>desain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dikumpulkan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b="1" dirty="0">
                <a:solidFill>
                  <a:schemeClr val="tx1"/>
                </a:solidFill>
              </a:rPr>
              <a:t>paling </a:t>
            </a:r>
            <a:r>
              <a:rPr lang="en-US" sz="2200" b="1" dirty="0" err="1">
                <a:solidFill>
                  <a:schemeClr val="tx1"/>
                </a:solidFill>
              </a:rPr>
              <a:t>lambat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Senin</a:t>
            </a:r>
            <a:r>
              <a:rPr lang="en-US" sz="2200" b="1" dirty="0">
                <a:solidFill>
                  <a:schemeClr val="tx1"/>
                </a:solidFill>
              </a:rPr>
              <a:t> 13 April 2020, </a:t>
            </a:r>
            <a:r>
              <a:rPr lang="en-US" sz="2200" b="1" dirty="0" err="1">
                <a:solidFill>
                  <a:schemeClr val="tx1"/>
                </a:solidFill>
              </a:rPr>
              <a:t>pukul</a:t>
            </a:r>
            <a:r>
              <a:rPr lang="en-US" sz="2200" b="1" dirty="0">
                <a:solidFill>
                  <a:schemeClr val="tx1"/>
                </a:solidFill>
              </a:rPr>
              <a:t> 10.00 WIB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</a:t>
            </a:r>
            <a:r>
              <a:rPr lang="en-US" sz="2200">
                <a:solidFill>
                  <a:schemeClr val="tx1"/>
                </a:solidFill>
              </a:rPr>
              <a:t> drive</a:t>
            </a:r>
            <a:endParaRPr lang="en-ID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27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F45B-931A-E54B-81CC-2742B9E0D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110432"/>
            <a:ext cx="10364451" cy="1596177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9852D-66DA-714C-B508-80BAED5FEE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72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2247</TotalTime>
  <Words>362</Words>
  <Application>Microsoft Office PowerPoint</Application>
  <PresentationFormat>Widescreen</PresentationFormat>
  <Paragraphs>61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Integral</vt:lpstr>
      <vt:lpstr>BROCHURE</vt:lpstr>
      <vt:lpstr>BROSUR</vt:lpstr>
      <vt:lpstr>KONSEP</vt:lpstr>
      <vt:lpstr>ENAM TAHAP PEMBUATAN BROSUR</vt:lpstr>
      <vt:lpstr>TUJUAN BROSUR</vt:lpstr>
      <vt:lpstr>DESAIN BROSUR</vt:lpstr>
      <vt:lpstr>DESAIN BROSUR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</dc:title>
  <dc:creator>Microsoft Office User</dc:creator>
  <cp:lastModifiedBy>DELL</cp:lastModifiedBy>
  <cp:revision>17</cp:revision>
  <dcterms:created xsi:type="dcterms:W3CDTF">2018-03-31T13:52:15Z</dcterms:created>
  <dcterms:modified xsi:type="dcterms:W3CDTF">2020-03-30T22:02:54Z</dcterms:modified>
</cp:coreProperties>
</file>