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5" r:id="rId9"/>
    <p:sldId id="266" r:id="rId10"/>
    <p:sldId id="269" r:id="rId11"/>
    <p:sldId id="270" r:id="rId12"/>
    <p:sldId id="263" r:id="rId13"/>
    <p:sldId id="264" r:id="rId14"/>
    <p:sldId id="271" r:id="rId15"/>
    <p:sldId id="26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692"/>
  </p:normalViewPr>
  <p:slideViewPr>
    <p:cSldViewPr snapToGrid="0" snapToObjects="1">
      <p:cViewPr varScale="1">
        <p:scale>
          <a:sx n="109" d="100"/>
          <a:sy n="109" d="100"/>
        </p:scale>
        <p:origin x="21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4A366C-DF2A-AB4D-B21F-76621C44A561}"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FEFEE737-670A-2C4F-961B-88FEA18E38CB}">
      <dgm:prSet phldrT="[Text]"/>
      <dgm:spPr/>
      <dgm:t>
        <a:bodyPr/>
        <a:lstStyle/>
        <a:p>
          <a:r>
            <a:rPr lang="en-US" dirty="0" err="1"/>
            <a:t>Judul</a:t>
          </a:r>
          <a:endParaRPr lang="en-US" dirty="0"/>
        </a:p>
      </dgm:t>
    </dgm:pt>
    <dgm:pt modelId="{63F86178-54A4-3847-A32D-F67CC4DA9797}" type="parTrans" cxnId="{AB1155E7-0169-184E-AC5C-5F0FD270087B}">
      <dgm:prSet/>
      <dgm:spPr/>
      <dgm:t>
        <a:bodyPr/>
        <a:lstStyle/>
        <a:p>
          <a:endParaRPr lang="en-US"/>
        </a:p>
      </dgm:t>
    </dgm:pt>
    <dgm:pt modelId="{CBB4A90B-3B08-1E45-BA38-F71D7E60085F}" type="sibTrans" cxnId="{AB1155E7-0169-184E-AC5C-5F0FD270087B}">
      <dgm:prSet/>
      <dgm:spPr/>
      <dgm:t>
        <a:bodyPr/>
        <a:lstStyle/>
        <a:p>
          <a:endParaRPr lang="en-US"/>
        </a:p>
      </dgm:t>
    </dgm:pt>
    <dgm:pt modelId="{4A3853E6-E7F7-2A43-89BB-33D1AC1F5723}">
      <dgm:prSet phldrT="[Text]"/>
      <dgm:spPr/>
      <dgm:t>
        <a:bodyPr/>
        <a:lstStyle/>
        <a:p>
          <a:r>
            <a:rPr lang="en-US" dirty="0" err="1"/>
            <a:t>Menarik</a:t>
          </a:r>
          <a:r>
            <a:rPr lang="en-US" dirty="0"/>
            <a:t> </a:t>
          </a:r>
          <a:r>
            <a:rPr lang="en-US" dirty="0" err="1"/>
            <a:t>orang</a:t>
          </a:r>
          <a:r>
            <a:rPr lang="en-US" dirty="0"/>
            <a:t> </a:t>
          </a:r>
          <a:r>
            <a:rPr lang="en-US" dirty="0" err="1"/>
            <a:t>membaca</a:t>
          </a:r>
          <a:r>
            <a:rPr lang="en-US" dirty="0"/>
            <a:t> </a:t>
          </a:r>
          <a:r>
            <a:rPr lang="en-US" dirty="0" err="1"/>
            <a:t>isi</a:t>
          </a:r>
          <a:endParaRPr lang="en-US" dirty="0"/>
        </a:p>
      </dgm:t>
    </dgm:pt>
    <dgm:pt modelId="{0011F98F-A66B-C64A-AB62-CEDF53FC364D}" type="parTrans" cxnId="{EB0B1324-4FBA-1C4E-85FD-434960DB6987}">
      <dgm:prSet/>
      <dgm:spPr/>
      <dgm:t>
        <a:bodyPr/>
        <a:lstStyle/>
        <a:p>
          <a:endParaRPr lang="en-US"/>
        </a:p>
      </dgm:t>
    </dgm:pt>
    <dgm:pt modelId="{63AAD84E-54BC-B84D-B6FD-C48B41804ABD}" type="sibTrans" cxnId="{EB0B1324-4FBA-1C4E-85FD-434960DB6987}">
      <dgm:prSet/>
      <dgm:spPr/>
      <dgm:t>
        <a:bodyPr/>
        <a:lstStyle/>
        <a:p>
          <a:endParaRPr lang="en-US"/>
        </a:p>
      </dgm:t>
    </dgm:pt>
    <dgm:pt modelId="{DF4F6850-0BB3-7D45-96D7-B182BBA86E0B}">
      <dgm:prSet phldrT="[Text]"/>
      <dgm:spPr/>
      <dgm:t>
        <a:bodyPr/>
        <a:lstStyle/>
        <a:p>
          <a:r>
            <a:rPr lang="en-US" dirty="0"/>
            <a:t>Lead</a:t>
          </a:r>
        </a:p>
      </dgm:t>
    </dgm:pt>
    <dgm:pt modelId="{F548BA82-943B-084D-B6C9-9DDE19579827}" type="parTrans" cxnId="{94B229B6-8A14-FE43-BBCC-45C74E1EE974}">
      <dgm:prSet/>
      <dgm:spPr/>
      <dgm:t>
        <a:bodyPr/>
        <a:lstStyle/>
        <a:p>
          <a:endParaRPr lang="en-US"/>
        </a:p>
      </dgm:t>
    </dgm:pt>
    <dgm:pt modelId="{95A2C0FE-2B95-0C4A-A16F-D2C40526861B}" type="sibTrans" cxnId="{94B229B6-8A14-FE43-BBCC-45C74E1EE974}">
      <dgm:prSet/>
      <dgm:spPr/>
      <dgm:t>
        <a:bodyPr/>
        <a:lstStyle/>
        <a:p>
          <a:endParaRPr lang="en-US"/>
        </a:p>
      </dgm:t>
    </dgm:pt>
    <dgm:pt modelId="{CB27769A-38F5-0044-9095-2A7DC4F21E82}">
      <dgm:prSet phldrT="[Text]"/>
      <dgm:spPr/>
      <dgm:t>
        <a:bodyPr/>
        <a:lstStyle/>
        <a:p>
          <a:r>
            <a:rPr lang="en-US" dirty="0"/>
            <a:t>Paragraph </a:t>
          </a:r>
          <a:r>
            <a:rPr lang="en-US" dirty="0" err="1"/>
            <a:t>pertama</a:t>
          </a:r>
          <a:r>
            <a:rPr lang="en-US" dirty="0"/>
            <a:t> </a:t>
          </a:r>
          <a:r>
            <a:rPr lang="en-US" dirty="0" err="1"/>
            <a:t>pada</a:t>
          </a:r>
          <a:r>
            <a:rPr lang="en-US" dirty="0"/>
            <a:t> news release</a:t>
          </a:r>
        </a:p>
      </dgm:t>
    </dgm:pt>
    <dgm:pt modelId="{9B7D738C-7736-C34E-B291-B3FB19837B5F}" type="parTrans" cxnId="{454EB65C-F282-874D-AFD0-F77B69F237FB}">
      <dgm:prSet/>
      <dgm:spPr/>
      <dgm:t>
        <a:bodyPr/>
        <a:lstStyle/>
        <a:p>
          <a:endParaRPr lang="en-US"/>
        </a:p>
      </dgm:t>
    </dgm:pt>
    <dgm:pt modelId="{2793657A-F939-C04B-9206-B1E3ECAC39B2}" type="sibTrans" cxnId="{454EB65C-F282-874D-AFD0-F77B69F237FB}">
      <dgm:prSet/>
      <dgm:spPr/>
      <dgm:t>
        <a:bodyPr/>
        <a:lstStyle/>
        <a:p>
          <a:endParaRPr lang="en-US"/>
        </a:p>
      </dgm:t>
    </dgm:pt>
    <dgm:pt modelId="{435DABD8-0D7D-964F-8F74-F7995773CA27}">
      <dgm:prSet phldrT="[Text]"/>
      <dgm:spPr/>
      <dgm:t>
        <a:bodyPr/>
        <a:lstStyle/>
        <a:p>
          <a:r>
            <a:rPr lang="en-US" dirty="0"/>
            <a:t>5 </a:t>
          </a:r>
          <a:r>
            <a:rPr lang="en-US" dirty="0" err="1"/>
            <a:t>w</a:t>
          </a:r>
          <a:r>
            <a:rPr lang="en-US" dirty="0"/>
            <a:t> + 1 H</a:t>
          </a:r>
        </a:p>
      </dgm:t>
    </dgm:pt>
    <dgm:pt modelId="{8E4AAF97-7B1A-134F-83E7-313B47D9D24C}" type="parTrans" cxnId="{A5553D78-11AD-AB4A-AA29-5381D4DD2F7D}">
      <dgm:prSet/>
      <dgm:spPr/>
      <dgm:t>
        <a:bodyPr/>
        <a:lstStyle/>
        <a:p>
          <a:endParaRPr lang="en-US"/>
        </a:p>
      </dgm:t>
    </dgm:pt>
    <dgm:pt modelId="{4D40A70F-7E7C-C34C-936D-0F17A1EC0386}" type="sibTrans" cxnId="{A5553D78-11AD-AB4A-AA29-5381D4DD2F7D}">
      <dgm:prSet/>
      <dgm:spPr/>
      <dgm:t>
        <a:bodyPr/>
        <a:lstStyle/>
        <a:p>
          <a:endParaRPr lang="en-US"/>
        </a:p>
      </dgm:t>
    </dgm:pt>
    <dgm:pt modelId="{DBCDC858-AB80-644F-819A-22B52D2D21DE}">
      <dgm:prSet phldrT="[Text]"/>
      <dgm:spPr/>
      <dgm:t>
        <a:bodyPr/>
        <a:lstStyle/>
        <a:p>
          <a:r>
            <a:rPr lang="en-US" dirty="0" err="1"/>
            <a:t>Konten</a:t>
          </a:r>
          <a:r>
            <a:rPr lang="en-US" dirty="0"/>
            <a:t> yang paling </a:t>
          </a:r>
          <a:r>
            <a:rPr lang="en-US" dirty="0" err="1"/>
            <a:t>penting</a:t>
          </a:r>
          <a:r>
            <a:rPr lang="en-US" dirty="0"/>
            <a:t> </a:t>
          </a:r>
          <a:r>
            <a:rPr lang="en-US" dirty="0" err="1"/>
            <a:t>dan</a:t>
          </a:r>
          <a:r>
            <a:rPr lang="en-US" dirty="0"/>
            <a:t> </a:t>
          </a:r>
          <a:r>
            <a:rPr lang="en-US" dirty="0" err="1"/>
            <a:t>sangat</a:t>
          </a:r>
          <a:r>
            <a:rPr lang="en-US" dirty="0"/>
            <a:t> </a:t>
          </a:r>
          <a:r>
            <a:rPr lang="en-US" dirty="0" err="1"/>
            <a:t>bernilai</a:t>
          </a:r>
          <a:r>
            <a:rPr lang="en-US" dirty="0"/>
            <a:t> </a:t>
          </a:r>
          <a:r>
            <a:rPr lang="en-US" dirty="0" err="1"/>
            <a:t>berita</a:t>
          </a:r>
          <a:endParaRPr lang="en-US" dirty="0"/>
        </a:p>
      </dgm:t>
    </dgm:pt>
    <dgm:pt modelId="{9F3A6DFD-E1EF-6F4F-9638-CBE9CBFBD260}" type="parTrans" cxnId="{FD8CABDA-4112-C24E-8D14-8D2AB4008FA6}">
      <dgm:prSet/>
      <dgm:spPr/>
      <dgm:t>
        <a:bodyPr/>
        <a:lstStyle/>
        <a:p>
          <a:endParaRPr lang="en-US"/>
        </a:p>
      </dgm:t>
    </dgm:pt>
    <dgm:pt modelId="{F15D8F43-2A7B-F345-BF98-DA47712978FA}" type="sibTrans" cxnId="{FD8CABDA-4112-C24E-8D14-8D2AB4008FA6}">
      <dgm:prSet/>
      <dgm:spPr/>
      <dgm:t>
        <a:bodyPr/>
        <a:lstStyle/>
        <a:p>
          <a:endParaRPr lang="en-US"/>
        </a:p>
      </dgm:t>
    </dgm:pt>
    <dgm:pt modelId="{759B0E50-7D4F-9F43-9811-504810F20D69}">
      <dgm:prSet phldrT="[Text]"/>
      <dgm:spPr/>
      <dgm:t>
        <a:bodyPr/>
        <a:lstStyle/>
        <a:p>
          <a:r>
            <a:rPr lang="en-US" dirty="0"/>
            <a:t>Lead </a:t>
          </a:r>
          <a:r>
            <a:rPr lang="en-US" dirty="0" err="1"/>
            <a:t>disesuaikan</a:t>
          </a:r>
          <a:r>
            <a:rPr lang="en-US" dirty="0"/>
            <a:t> </a:t>
          </a:r>
          <a:r>
            <a:rPr lang="en-US" dirty="0" err="1"/>
            <a:t>dengan</a:t>
          </a:r>
          <a:r>
            <a:rPr lang="en-US" dirty="0"/>
            <a:t> </a:t>
          </a:r>
          <a:r>
            <a:rPr lang="en-US" dirty="0" err="1"/>
            <a:t>karakter</a:t>
          </a:r>
          <a:r>
            <a:rPr lang="en-US" dirty="0"/>
            <a:t> media</a:t>
          </a:r>
        </a:p>
      </dgm:t>
    </dgm:pt>
    <dgm:pt modelId="{6D8C7C7D-82F2-E547-BE5E-3E09378201C7}" type="parTrans" cxnId="{277B676E-E3C9-F94E-96A3-4B01DA7A46B9}">
      <dgm:prSet/>
      <dgm:spPr/>
      <dgm:t>
        <a:bodyPr/>
        <a:lstStyle/>
        <a:p>
          <a:endParaRPr lang="en-US"/>
        </a:p>
      </dgm:t>
    </dgm:pt>
    <dgm:pt modelId="{57CE856A-F195-0049-A036-F52DE326EFB0}" type="sibTrans" cxnId="{277B676E-E3C9-F94E-96A3-4B01DA7A46B9}">
      <dgm:prSet/>
      <dgm:spPr/>
      <dgm:t>
        <a:bodyPr/>
        <a:lstStyle/>
        <a:p>
          <a:endParaRPr lang="en-US"/>
        </a:p>
      </dgm:t>
    </dgm:pt>
    <dgm:pt modelId="{7A516410-3BE9-5048-A24A-91FCACD1FC8C}">
      <dgm:prSet phldrT="[Text]"/>
      <dgm:spPr/>
      <dgm:t>
        <a:bodyPr/>
        <a:lstStyle/>
        <a:p>
          <a:r>
            <a:rPr lang="en-US" dirty="0" err="1"/>
            <a:t>Sesuai</a:t>
          </a:r>
          <a:r>
            <a:rPr lang="en-US" dirty="0"/>
            <a:t> </a:t>
          </a:r>
          <a:r>
            <a:rPr lang="en-US" dirty="0" err="1"/>
            <a:t>dengan</a:t>
          </a:r>
          <a:r>
            <a:rPr lang="en-US" dirty="0"/>
            <a:t> </a:t>
          </a:r>
          <a:r>
            <a:rPr lang="en-US" dirty="0" err="1"/>
            <a:t>isi</a:t>
          </a:r>
          <a:endParaRPr lang="en-US" dirty="0"/>
        </a:p>
      </dgm:t>
    </dgm:pt>
    <dgm:pt modelId="{ADABEF92-832D-AD4A-8188-0D6B39FC31AA}" type="parTrans" cxnId="{9830C346-B8F6-B649-A0CC-E15F5257B0F2}">
      <dgm:prSet/>
      <dgm:spPr/>
      <dgm:t>
        <a:bodyPr/>
        <a:lstStyle/>
        <a:p>
          <a:endParaRPr lang="en-US"/>
        </a:p>
      </dgm:t>
    </dgm:pt>
    <dgm:pt modelId="{CDE2B084-B292-D446-A5F0-738EF07507A5}" type="sibTrans" cxnId="{9830C346-B8F6-B649-A0CC-E15F5257B0F2}">
      <dgm:prSet/>
      <dgm:spPr/>
      <dgm:t>
        <a:bodyPr/>
        <a:lstStyle/>
        <a:p>
          <a:endParaRPr lang="en-US"/>
        </a:p>
      </dgm:t>
    </dgm:pt>
    <dgm:pt modelId="{F1C64CED-207D-1943-A24B-C3CF9C76D61C}">
      <dgm:prSet phldrT="[Text]"/>
      <dgm:spPr/>
      <dgm:t>
        <a:bodyPr/>
        <a:lstStyle/>
        <a:p>
          <a:r>
            <a:rPr lang="en-US" dirty="0"/>
            <a:t>Quotations</a:t>
          </a:r>
        </a:p>
      </dgm:t>
    </dgm:pt>
    <dgm:pt modelId="{6A7D57FF-7D89-0245-A3C9-0D7FA918037A}" type="parTrans" cxnId="{A0978756-8D5F-1D43-9304-58097385DCE3}">
      <dgm:prSet/>
      <dgm:spPr/>
      <dgm:t>
        <a:bodyPr/>
        <a:lstStyle/>
        <a:p>
          <a:endParaRPr lang="en-US"/>
        </a:p>
      </dgm:t>
    </dgm:pt>
    <dgm:pt modelId="{80AD03C8-4D81-0446-8D0E-F335393D9214}" type="sibTrans" cxnId="{A0978756-8D5F-1D43-9304-58097385DCE3}">
      <dgm:prSet/>
      <dgm:spPr/>
      <dgm:t>
        <a:bodyPr/>
        <a:lstStyle/>
        <a:p>
          <a:endParaRPr lang="en-US"/>
        </a:p>
      </dgm:t>
    </dgm:pt>
    <dgm:pt modelId="{EA688D36-2AA1-F847-8063-6FA352AE0F68}">
      <dgm:prSet phldrT="[Text]"/>
      <dgm:spPr/>
      <dgm:t>
        <a:bodyPr/>
        <a:lstStyle/>
        <a:p>
          <a:r>
            <a:rPr lang="en-US" dirty="0" err="1"/>
            <a:t>Mengutip</a:t>
          </a:r>
          <a:r>
            <a:rPr lang="en-US" dirty="0"/>
            <a:t> </a:t>
          </a:r>
          <a:r>
            <a:rPr lang="en-US" dirty="0" err="1"/>
            <a:t>orang</a:t>
          </a:r>
          <a:r>
            <a:rPr lang="en-US" dirty="0"/>
            <a:t> </a:t>
          </a:r>
          <a:r>
            <a:rPr lang="en-US" dirty="0" err="1"/>
            <a:t>penting</a:t>
          </a:r>
          <a:r>
            <a:rPr lang="en-US" dirty="0"/>
            <a:t> </a:t>
          </a:r>
          <a:r>
            <a:rPr lang="en-US" dirty="0" err="1"/>
            <a:t>terkait</a:t>
          </a:r>
          <a:r>
            <a:rPr lang="en-US" dirty="0"/>
            <a:t> </a:t>
          </a:r>
          <a:r>
            <a:rPr lang="en-US" dirty="0" err="1"/>
            <a:t>konten</a:t>
          </a:r>
          <a:endParaRPr lang="en-US" dirty="0"/>
        </a:p>
      </dgm:t>
    </dgm:pt>
    <dgm:pt modelId="{A1310CD6-E643-3A4F-94EC-0D111068B412}" type="parTrans" cxnId="{E39C6958-F4E2-0B4A-A87C-328D71E1F972}">
      <dgm:prSet/>
      <dgm:spPr/>
      <dgm:t>
        <a:bodyPr/>
        <a:lstStyle/>
        <a:p>
          <a:endParaRPr lang="en-US"/>
        </a:p>
      </dgm:t>
    </dgm:pt>
    <dgm:pt modelId="{E3C57FC4-0B8F-A14E-BE2A-85E9567A8D57}" type="sibTrans" cxnId="{E39C6958-F4E2-0B4A-A87C-328D71E1F972}">
      <dgm:prSet/>
      <dgm:spPr/>
      <dgm:t>
        <a:bodyPr/>
        <a:lstStyle/>
        <a:p>
          <a:endParaRPr lang="en-US"/>
        </a:p>
      </dgm:t>
    </dgm:pt>
    <dgm:pt modelId="{4E3C7719-B7A9-724D-8064-45353C0202DE}">
      <dgm:prSet phldrT="[Text]"/>
      <dgm:spPr/>
      <dgm:t>
        <a:bodyPr/>
        <a:lstStyle/>
        <a:p>
          <a:r>
            <a:rPr lang="en-US" dirty="0"/>
            <a:t>Ending</a:t>
          </a:r>
        </a:p>
      </dgm:t>
    </dgm:pt>
    <dgm:pt modelId="{0B4CAFD7-F2E5-9944-AF53-C615BA1F9414}" type="parTrans" cxnId="{42DAFD1B-4C2E-FD4F-B2EB-56012DB9F6D7}">
      <dgm:prSet/>
      <dgm:spPr/>
    </dgm:pt>
    <dgm:pt modelId="{6184E92C-6231-EF44-A618-94140799E7CC}" type="sibTrans" cxnId="{42DAFD1B-4C2E-FD4F-B2EB-56012DB9F6D7}">
      <dgm:prSet/>
      <dgm:spPr/>
    </dgm:pt>
    <dgm:pt modelId="{39DA1919-6513-1948-A5F3-05AEE0681B84}">
      <dgm:prSet phldrT="[Text]"/>
      <dgm:spPr/>
      <dgm:t>
        <a:bodyPr/>
        <a:lstStyle/>
        <a:p>
          <a:r>
            <a:rPr lang="en-US" dirty="0" err="1"/>
            <a:t>Rangkuman</a:t>
          </a:r>
          <a:r>
            <a:rPr lang="en-US" dirty="0"/>
            <a:t> </a:t>
          </a:r>
          <a:r>
            <a:rPr lang="en-US" dirty="0" err="1"/>
            <a:t>tentang</a:t>
          </a:r>
          <a:r>
            <a:rPr lang="en-US" dirty="0"/>
            <a:t> </a:t>
          </a:r>
          <a:r>
            <a:rPr lang="en-US" dirty="0" err="1"/>
            <a:t>perusahaan</a:t>
          </a:r>
          <a:endParaRPr lang="en-US" dirty="0"/>
        </a:p>
      </dgm:t>
    </dgm:pt>
    <dgm:pt modelId="{B9EB4C4D-24A8-6342-B36B-1C59A27F64CF}" type="parTrans" cxnId="{CFC03913-DD83-9C46-BBE7-4BD16533B687}">
      <dgm:prSet/>
      <dgm:spPr/>
    </dgm:pt>
    <dgm:pt modelId="{1B150C96-7F98-AA40-8A09-53CFF36C04A5}" type="sibTrans" cxnId="{CFC03913-DD83-9C46-BBE7-4BD16533B687}">
      <dgm:prSet/>
      <dgm:spPr/>
    </dgm:pt>
    <dgm:pt modelId="{776DF1C2-2962-204B-969D-60671744C59A}" type="pres">
      <dgm:prSet presAssocID="{9A4A366C-DF2A-AB4D-B21F-76621C44A561}" presName="linear" presStyleCnt="0">
        <dgm:presLayoutVars>
          <dgm:animLvl val="lvl"/>
          <dgm:resizeHandles val="exact"/>
        </dgm:presLayoutVars>
      </dgm:prSet>
      <dgm:spPr/>
    </dgm:pt>
    <dgm:pt modelId="{25EC5915-1556-8E48-9D9C-3E4FC065024F}" type="pres">
      <dgm:prSet presAssocID="{FEFEE737-670A-2C4F-961B-88FEA18E38CB}" presName="parentText" presStyleLbl="node1" presStyleIdx="0" presStyleCnt="4">
        <dgm:presLayoutVars>
          <dgm:chMax val="0"/>
          <dgm:bulletEnabled val="1"/>
        </dgm:presLayoutVars>
      </dgm:prSet>
      <dgm:spPr/>
    </dgm:pt>
    <dgm:pt modelId="{EFC4BED5-DB19-0444-9AF1-AED6BB881568}" type="pres">
      <dgm:prSet presAssocID="{FEFEE737-670A-2C4F-961B-88FEA18E38CB}" presName="childText" presStyleLbl="revTx" presStyleIdx="0" presStyleCnt="4">
        <dgm:presLayoutVars>
          <dgm:bulletEnabled val="1"/>
        </dgm:presLayoutVars>
      </dgm:prSet>
      <dgm:spPr/>
    </dgm:pt>
    <dgm:pt modelId="{74E43A1A-F449-7A42-9D2C-0A2AF3BBDDF8}" type="pres">
      <dgm:prSet presAssocID="{DF4F6850-0BB3-7D45-96D7-B182BBA86E0B}" presName="parentText" presStyleLbl="node1" presStyleIdx="1" presStyleCnt="4">
        <dgm:presLayoutVars>
          <dgm:chMax val="0"/>
          <dgm:bulletEnabled val="1"/>
        </dgm:presLayoutVars>
      </dgm:prSet>
      <dgm:spPr/>
    </dgm:pt>
    <dgm:pt modelId="{B7981031-1971-D945-91B9-8AB6264B3CE2}" type="pres">
      <dgm:prSet presAssocID="{DF4F6850-0BB3-7D45-96D7-B182BBA86E0B}" presName="childText" presStyleLbl="revTx" presStyleIdx="1" presStyleCnt="4">
        <dgm:presLayoutVars>
          <dgm:bulletEnabled val="1"/>
        </dgm:presLayoutVars>
      </dgm:prSet>
      <dgm:spPr/>
    </dgm:pt>
    <dgm:pt modelId="{B1D38CB0-A897-9D4B-9B38-B92895777736}" type="pres">
      <dgm:prSet presAssocID="{F1C64CED-207D-1943-A24B-C3CF9C76D61C}" presName="parentText" presStyleLbl="node1" presStyleIdx="2" presStyleCnt="4">
        <dgm:presLayoutVars>
          <dgm:chMax val="0"/>
          <dgm:bulletEnabled val="1"/>
        </dgm:presLayoutVars>
      </dgm:prSet>
      <dgm:spPr/>
    </dgm:pt>
    <dgm:pt modelId="{F9457B42-7872-C44D-93F1-8274A7C7091A}" type="pres">
      <dgm:prSet presAssocID="{F1C64CED-207D-1943-A24B-C3CF9C76D61C}" presName="childText" presStyleLbl="revTx" presStyleIdx="2" presStyleCnt="4">
        <dgm:presLayoutVars>
          <dgm:bulletEnabled val="1"/>
        </dgm:presLayoutVars>
      </dgm:prSet>
      <dgm:spPr/>
    </dgm:pt>
    <dgm:pt modelId="{0D3A11B2-54DC-864A-A9AE-E8E50DED0C31}" type="pres">
      <dgm:prSet presAssocID="{4E3C7719-B7A9-724D-8064-45353C0202DE}" presName="parentText" presStyleLbl="node1" presStyleIdx="3" presStyleCnt="4">
        <dgm:presLayoutVars>
          <dgm:chMax val="0"/>
          <dgm:bulletEnabled val="1"/>
        </dgm:presLayoutVars>
      </dgm:prSet>
      <dgm:spPr/>
    </dgm:pt>
    <dgm:pt modelId="{777587FD-F3DB-6A4F-B409-3838FDD29DA5}" type="pres">
      <dgm:prSet presAssocID="{4E3C7719-B7A9-724D-8064-45353C0202DE}" presName="childText" presStyleLbl="revTx" presStyleIdx="3" presStyleCnt="4">
        <dgm:presLayoutVars>
          <dgm:bulletEnabled val="1"/>
        </dgm:presLayoutVars>
      </dgm:prSet>
      <dgm:spPr/>
    </dgm:pt>
  </dgm:ptLst>
  <dgm:cxnLst>
    <dgm:cxn modelId="{CFC03913-DD83-9C46-BBE7-4BD16533B687}" srcId="{4E3C7719-B7A9-724D-8064-45353C0202DE}" destId="{39DA1919-6513-1948-A5F3-05AEE0681B84}" srcOrd="0" destOrd="0" parTransId="{B9EB4C4D-24A8-6342-B36B-1C59A27F64CF}" sibTransId="{1B150C96-7F98-AA40-8A09-53CFF36C04A5}"/>
    <dgm:cxn modelId="{F92B1915-505C-3A45-B5D6-F37AAD352505}" type="presOf" srcId="{EA688D36-2AA1-F847-8063-6FA352AE0F68}" destId="{F9457B42-7872-C44D-93F1-8274A7C7091A}" srcOrd="0" destOrd="0" presId="urn:microsoft.com/office/officeart/2005/8/layout/vList2"/>
    <dgm:cxn modelId="{42DAFD1B-4C2E-FD4F-B2EB-56012DB9F6D7}" srcId="{9A4A366C-DF2A-AB4D-B21F-76621C44A561}" destId="{4E3C7719-B7A9-724D-8064-45353C0202DE}" srcOrd="3" destOrd="0" parTransId="{0B4CAFD7-F2E5-9944-AF53-C615BA1F9414}" sibTransId="{6184E92C-6231-EF44-A618-94140799E7CC}"/>
    <dgm:cxn modelId="{EB0B1324-4FBA-1C4E-85FD-434960DB6987}" srcId="{FEFEE737-670A-2C4F-961B-88FEA18E38CB}" destId="{4A3853E6-E7F7-2A43-89BB-33D1AC1F5723}" srcOrd="0" destOrd="0" parTransId="{0011F98F-A66B-C64A-AB62-CEDF53FC364D}" sibTransId="{63AAD84E-54BC-B84D-B6FD-C48B41804ABD}"/>
    <dgm:cxn modelId="{ED7B8826-21E8-134A-B6DA-07DB4726D573}" type="presOf" srcId="{DF4F6850-0BB3-7D45-96D7-B182BBA86E0B}" destId="{74E43A1A-F449-7A42-9D2C-0A2AF3BBDDF8}" srcOrd="0" destOrd="0" presId="urn:microsoft.com/office/officeart/2005/8/layout/vList2"/>
    <dgm:cxn modelId="{558D2541-02DD-8843-B7DD-5DA2543B77A4}" type="presOf" srcId="{F1C64CED-207D-1943-A24B-C3CF9C76D61C}" destId="{B1D38CB0-A897-9D4B-9B38-B92895777736}" srcOrd="0" destOrd="0" presId="urn:microsoft.com/office/officeart/2005/8/layout/vList2"/>
    <dgm:cxn modelId="{9830C346-B8F6-B649-A0CC-E15F5257B0F2}" srcId="{FEFEE737-670A-2C4F-961B-88FEA18E38CB}" destId="{7A516410-3BE9-5048-A24A-91FCACD1FC8C}" srcOrd="1" destOrd="0" parTransId="{ADABEF92-832D-AD4A-8188-0D6B39FC31AA}" sibTransId="{CDE2B084-B292-D446-A5F0-738EF07507A5}"/>
    <dgm:cxn modelId="{A0978756-8D5F-1D43-9304-58097385DCE3}" srcId="{9A4A366C-DF2A-AB4D-B21F-76621C44A561}" destId="{F1C64CED-207D-1943-A24B-C3CF9C76D61C}" srcOrd="2" destOrd="0" parTransId="{6A7D57FF-7D89-0245-A3C9-0D7FA918037A}" sibTransId="{80AD03C8-4D81-0446-8D0E-F335393D9214}"/>
    <dgm:cxn modelId="{E39C6958-F4E2-0B4A-A87C-328D71E1F972}" srcId="{F1C64CED-207D-1943-A24B-C3CF9C76D61C}" destId="{EA688D36-2AA1-F847-8063-6FA352AE0F68}" srcOrd="0" destOrd="0" parTransId="{A1310CD6-E643-3A4F-94EC-0D111068B412}" sibTransId="{E3C57FC4-0B8F-A14E-BE2A-85E9567A8D57}"/>
    <dgm:cxn modelId="{454EB65C-F282-874D-AFD0-F77B69F237FB}" srcId="{DF4F6850-0BB3-7D45-96D7-B182BBA86E0B}" destId="{CB27769A-38F5-0044-9095-2A7DC4F21E82}" srcOrd="0" destOrd="0" parTransId="{9B7D738C-7736-C34E-B291-B3FB19837B5F}" sibTransId="{2793657A-F939-C04B-9206-B1E3ECAC39B2}"/>
    <dgm:cxn modelId="{277B676E-E3C9-F94E-96A3-4B01DA7A46B9}" srcId="{DF4F6850-0BB3-7D45-96D7-B182BBA86E0B}" destId="{759B0E50-7D4F-9F43-9811-504810F20D69}" srcOrd="3" destOrd="0" parTransId="{6D8C7C7D-82F2-E547-BE5E-3E09378201C7}" sibTransId="{57CE856A-F195-0049-A036-F52DE326EFB0}"/>
    <dgm:cxn modelId="{3BC82B72-466E-CB44-8BAD-3ABAA677EB45}" type="presOf" srcId="{7A516410-3BE9-5048-A24A-91FCACD1FC8C}" destId="{EFC4BED5-DB19-0444-9AF1-AED6BB881568}" srcOrd="0" destOrd="1" presId="urn:microsoft.com/office/officeart/2005/8/layout/vList2"/>
    <dgm:cxn modelId="{8B5B4576-B1E9-CD41-998C-173DC01EE8A2}" type="presOf" srcId="{DBCDC858-AB80-644F-819A-22B52D2D21DE}" destId="{B7981031-1971-D945-91B9-8AB6264B3CE2}" srcOrd="0" destOrd="1" presId="urn:microsoft.com/office/officeart/2005/8/layout/vList2"/>
    <dgm:cxn modelId="{D8CAF976-4A1D-8446-BA80-BC84970D1722}" type="presOf" srcId="{FEFEE737-670A-2C4F-961B-88FEA18E38CB}" destId="{25EC5915-1556-8E48-9D9C-3E4FC065024F}" srcOrd="0" destOrd="0" presId="urn:microsoft.com/office/officeart/2005/8/layout/vList2"/>
    <dgm:cxn modelId="{A5553D78-11AD-AB4A-AA29-5381D4DD2F7D}" srcId="{DF4F6850-0BB3-7D45-96D7-B182BBA86E0B}" destId="{435DABD8-0D7D-964F-8F74-F7995773CA27}" srcOrd="2" destOrd="0" parTransId="{8E4AAF97-7B1A-134F-83E7-313B47D9D24C}" sibTransId="{4D40A70F-7E7C-C34C-936D-0F17A1EC0386}"/>
    <dgm:cxn modelId="{A8EE4882-020D-DB41-B5FD-6A46BD89F86C}" type="presOf" srcId="{4E3C7719-B7A9-724D-8064-45353C0202DE}" destId="{0D3A11B2-54DC-864A-A9AE-E8E50DED0C31}" srcOrd="0" destOrd="0" presId="urn:microsoft.com/office/officeart/2005/8/layout/vList2"/>
    <dgm:cxn modelId="{83B23D97-2927-DB4B-B801-32178878557C}" type="presOf" srcId="{9A4A366C-DF2A-AB4D-B21F-76621C44A561}" destId="{776DF1C2-2962-204B-969D-60671744C59A}" srcOrd="0" destOrd="0" presId="urn:microsoft.com/office/officeart/2005/8/layout/vList2"/>
    <dgm:cxn modelId="{F4B255A0-070C-2340-ACB8-1BFBFF280943}" type="presOf" srcId="{CB27769A-38F5-0044-9095-2A7DC4F21E82}" destId="{B7981031-1971-D945-91B9-8AB6264B3CE2}" srcOrd="0" destOrd="0" presId="urn:microsoft.com/office/officeart/2005/8/layout/vList2"/>
    <dgm:cxn modelId="{C23267A2-D5AC-D44C-939D-FA3CF7F7568A}" type="presOf" srcId="{759B0E50-7D4F-9F43-9811-504810F20D69}" destId="{B7981031-1971-D945-91B9-8AB6264B3CE2}" srcOrd="0" destOrd="3" presId="urn:microsoft.com/office/officeart/2005/8/layout/vList2"/>
    <dgm:cxn modelId="{94B229B6-8A14-FE43-BBCC-45C74E1EE974}" srcId="{9A4A366C-DF2A-AB4D-B21F-76621C44A561}" destId="{DF4F6850-0BB3-7D45-96D7-B182BBA86E0B}" srcOrd="1" destOrd="0" parTransId="{F548BA82-943B-084D-B6C9-9DDE19579827}" sibTransId="{95A2C0FE-2B95-0C4A-A16F-D2C40526861B}"/>
    <dgm:cxn modelId="{FE51B1D8-406F-6545-8F3B-ADD9E0D31F2E}" type="presOf" srcId="{435DABD8-0D7D-964F-8F74-F7995773CA27}" destId="{B7981031-1971-D945-91B9-8AB6264B3CE2}" srcOrd="0" destOrd="2" presId="urn:microsoft.com/office/officeart/2005/8/layout/vList2"/>
    <dgm:cxn modelId="{FD8CABDA-4112-C24E-8D14-8D2AB4008FA6}" srcId="{DF4F6850-0BB3-7D45-96D7-B182BBA86E0B}" destId="{DBCDC858-AB80-644F-819A-22B52D2D21DE}" srcOrd="1" destOrd="0" parTransId="{9F3A6DFD-E1EF-6F4F-9638-CBE9CBFBD260}" sibTransId="{F15D8F43-2A7B-F345-BF98-DA47712978FA}"/>
    <dgm:cxn modelId="{A0CCCDE4-16A8-5541-B8AF-24E8867C3419}" type="presOf" srcId="{4A3853E6-E7F7-2A43-89BB-33D1AC1F5723}" destId="{EFC4BED5-DB19-0444-9AF1-AED6BB881568}" srcOrd="0" destOrd="0" presId="urn:microsoft.com/office/officeart/2005/8/layout/vList2"/>
    <dgm:cxn modelId="{AB1155E7-0169-184E-AC5C-5F0FD270087B}" srcId="{9A4A366C-DF2A-AB4D-B21F-76621C44A561}" destId="{FEFEE737-670A-2C4F-961B-88FEA18E38CB}" srcOrd="0" destOrd="0" parTransId="{63F86178-54A4-3847-A32D-F67CC4DA9797}" sibTransId="{CBB4A90B-3B08-1E45-BA38-F71D7E60085F}"/>
    <dgm:cxn modelId="{542B6EF6-E785-FA44-A5C6-2696C0E11EE2}" type="presOf" srcId="{39DA1919-6513-1948-A5F3-05AEE0681B84}" destId="{777587FD-F3DB-6A4F-B409-3838FDD29DA5}" srcOrd="0" destOrd="0" presId="urn:microsoft.com/office/officeart/2005/8/layout/vList2"/>
    <dgm:cxn modelId="{B891D72F-32A3-254D-AD48-AC6BA07B0BDE}" type="presParOf" srcId="{776DF1C2-2962-204B-969D-60671744C59A}" destId="{25EC5915-1556-8E48-9D9C-3E4FC065024F}" srcOrd="0" destOrd="0" presId="urn:microsoft.com/office/officeart/2005/8/layout/vList2"/>
    <dgm:cxn modelId="{37E88F65-636F-EB45-BBA5-E502011B9D29}" type="presParOf" srcId="{776DF1C2-2962-204B-969D-60671744C59A}" destId="{EFC4BED5-DB19-0444-9AF1-AED6BB881568}" srcOrd="1" destOrd="0" presId="urn:microsoft.com/office/officeart/2005/8/layout/vList2"/>
    <dgm:cxn modelId="{48C10BE9-C57C-6E4B-BE03-485297E296B9}" type="presParOf" srcId="{776DF1C2-2962-204B-969D-60671744C59A}" destId="{74E43A1A-F449-7A42-9D2C-0A2AF3BBDDF8}" srcOrd="2" destOrd="0" presId="urn:microsoft.com/office/officeart/2005/8/layout/vList2"/>
    <dgm:cxn modelId="{91CE1367-91EF-7041-94A5-60E3DA94D25B}" type="presParOf" srcId="{776DF1C2-2962-204B-969D-60671744C59A}" destId="{B7981031-1971-D945-91B9-8AB6264B3CE2}" srcOrd="3" destOrd="0" presId="urn:microsoft.com/office/officeart/2005/8/layout/vList2"/>
    <dgm:cxn modelId="{4F716500-7172-2A41-BC2B-CE001CDD74A8}" type="presParOf" srcId="{776DF1C2-2962-204B-969D-60671744C59A}" destId="{B1D38CB0-A897-9D4B-9B38-B92895777736}" srcOrd="4" destOrd="0" presId="urn:microsoft.com/office/officeart/2005/8/layout/vList2"/>
    <dgm:cxn modelId="{7F717D50-7DE5-2E45-8FC6-CA75502B8F23}" type="presParOf" srcId="{776DF1C2-2962-204B-969D-60671744C59A}" destId="{F9457B42-7872-C44D-93F1-8274A7C7091A}" srcOrd="5" destOrd="0" presId="urn:microsoft.com/office/officeart/2005/8/layout/vList2"/>
    <dgm:cxn modelId="{F6CBE827-115F-614C-9788-A444AF346681}" type="presParOf" srcId="{776DF1C2-2962-204B-969D-60671744C59A}" destId="{0D3A11B2-54DC-864A-A9AE-E8E50DED0C31}" srcOrd="6" destOrd="0" presId="urn:microsoft.com/office/officeart/2005/8/layout/vList2"/>
    <dgm:cxn modelId="{714FCF93-B552-2543-B821-32122164F02E}" type="presParOf" srcId="{776DF1C2-2962-204B-969D-60671744C59A}" destId="{777587FD-F3DB-6A4F-B409-3838FDD29DA5}"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EC5915-1556-8E48-9D9C-3E4FC065024F}">
      <dsp:nvSpPr>
        <dsp:cNvPr id="0" name=""/>
        <dsp:cNvSpPr/>
      </dsp:nvSpPr>
      <dsp:spPr>
        <a:xfrm>
          <a:off x="0" y="59412"/>
          <a:ext cx="7772400" cy="623610"/>
        </a:xfrm>
        <a:prstGeom prst="roundRect">
          <a:avLst/>
        </a:prstGeom>
        <a:gradFill rotWithShape="0">
          <a:gsLst>
            <a:gs pos="0">
              <a:schemeClr val="accent1">
                <a:hueOff val="0"/>
                <a:satOff val="0"/>
                <a:lumOff val="0"/>
                <a:alphaOff val="0"/>
                <a:tint val="48000"/>
                <a:satMod val="138000"/>
              </a:schemeClr>
            </a:gs>
            <a:gs pos="25000">
              <a:schemeClr val="accent1">
                <a:hueOff val="0"/>
                <a:satOff val="0"/>
                <a:lumOff val="0"/>
                <a:alphaOff val="0"/>
                <a:tint val="85000"/>
              </a:schemeClr>
            </a:gs>
            <a:gs pos="40000">
              <a:schemeClr val="accent1">
                <a:hueOff val="0"/>
                <a:satOff val="0"/>
                <a:lumOff val="0"/>
                <a:alphaOff val="0"/>
                <a:tint val="92000"/>
              </a:schemeClr>
            </a:gs>
            <a:gs pos="50000">
              <a:schemeClr val="accent1">
                <a:hueOff val="0"/>
                <a:satOff val="0"/>
                <a:lumOff val="0"/>
                <a:alphaOff val="0"/>
                <a:tint val="93000"/>
              </a:schemeClr>
            </a:gs>
            <a:gs pos="60000">
              <a:schemeClr val="accent1">
                <a:hueOff val="0"/>
                <a:satOff val="0"/>
                <a:lumOff val="0"/>
                <a:alphaOff val="0"/>
                <a:tint val="92000"/>
              </a:schemeClr>
            </a:gs>
            <a:gs pos="75000">
              <a:schemeClr val="accent1">
                <a:hueOff val="0"/>
                <a:satOff val="0"/>
                <a:lumOff val="0"/>
                <a:alphaOff val="0"/>
                <a:tint val="83000"/>
                <a:satMod val="108000"/>
              </a:schemeClr>
            </a:gs>
            <a:gs pos="100000">
              <a:schemeClr val="accent1">
                <a:hueOff val="0"/>
                <a:satOff val="0"/>
                <a:lumOff val="0"/>
                <a:alphaOff val="0"/>
                <a:tint val="48000"/>
                <a:satMod val="150000"/>
              </a:schemeClr>
            </a:gs>
          </a:gsLst>
          <a:lin ang="5400000" scaled="0"/>
        </a:gradFill>
        <a:ln>
          <a:noFill/>
        </a:ln>
        <a:effectLst>
          <a:glow rad="63500">
            <a:schemeClr val="accent1">
              <a:hueOff val="0"/>
              <a:satOff val="0"/>
              <a:lumOff val="0"/>
              <a:alphaOff val="0"/>
              <a:alpha val="45000"/>
              <a:satMod val="120000"/>
            </a:schemeClr>
          </a:glow>
        </a:effectLst>
        <a:scene3d>
          <a:camera prst="orthographicFront" fov="0">
            <a:rot lat="0" lon="0" rev="0"/>
          </a:camera>
          <a:lightRig rig="brightRoom" dir="tl">
            <a:rot lat="0" lon="0" rev="8700000"/>
          </a:lightRig>
        </a:scene3d>
        <a:sp3d>
          <a:bevelT w="0" h="0"/>
          <a:contourClr>
            <a:schemeClr val="accent1">
              <a:hueOff val="0"/>
              <a:satOff val="0"/>
              <a:lumOff val="0"/>
              <a:alphaOff val="0"/>
              <a:tint val="7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err="1"/>
            <a:t>Judul</a:t>
          </a:r>
          <a:endParaRPr lang="en-US" sz="2600" kern="1200" dirty="0"/>
        </a:p>
      </dsp:txBody>
      <dsp:txXfrm>
        <a:off x="30442" y="89854"/>
        <a:ext cx="7711516" cy="562726"/>
      </dsp:txXfrm>
    </dsp:sp>
    <dsp:sp modelId="{EFC4BED5-DB19-0444-9AF1-AED6BB881568}">
      <dsp:nvSpPr>
        <dsp:cNvPr id="0" name=""/>
        <dsp:cNvSpPr/>
      </dsp:nvSpPr>
      <dsp:spPr>
        <a:xfrm>
          <a:off x="0" y="683022"/>
          <a:ext cx="7772400" cy="69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err="1"/>
            <a:t>Menarik</a:t>
          </a:r>
          <a:r>
            <a:rPr lang="en-US" sz="2000" kern="1200" dirty="0"/>
            <a:t> </a:t>
          </a:r>
          <a:r>
            <a:rPr lang="en-US" sz="2000" kern="1200" dirty="0" err="1"/>
            <a:t>orang</a:t>
          </a:r>
          <a:r>
            <a:rPr lang="en-US" sz="2000" kern="1200" dirty="0"/>
            <a:t> </a:t>
          </a:r>
          <a:r>
            <a:rPr lang="en-US" sz="2000" kern="1200" dirty="0" err="1"/>
            <a:t>membaca</a:t>
          </a:r>
          <a:r>
            <a:rPr lang="en-US" sz="2000" kern="1200" dirty="0"/>
            <a:t> </a:t>
          </a:r>
          <a:r>
            <a:rPr lang="en-US" sz="2000" kern="1200" dirty="0" err="1"/>
            <a:t>isi</a:t>
          </a:r>
          <a:endParaRPr lang="en-US" sz="2000" kern="1200" dirty="0"/>
        </a:p>
        <a:p>
          <a:pPr marL="228600" lvl="1" indent="-228600" algn="l" defTabSz="889000">
            <a:lnSpc>
              <a:spcPct val="90000"/>
            </a:lnSpc>
            <a:spcBef>
              <a:spcPct val="0"/>
            </a:spcBef>
            <a:spcAft>
              <a:spcPct val="20000"/>
            </a:spcAft>
            <a:buChar char="•"/>
          </a:pPr>
          <a:r>
            <a:rPr lang="en-US" sz="2000" kern="1200" dirty="0" err="1"/>
            <a:t>Sesuai</a:t>
          </a:r>
          <a:r>
            <a:rPr lang="en-US" sz="2000" kern="1200" dirty="0"/>
            <a:t> </a:t>
          </a:r>
          <a:r>
            <a:rPr lang="en-US" sz="2000" kern="1200" dirty="0" err="1"/>
            <a:t>dengan</a:t>
          </a:r>
          <a:r>
            <a:rPr lang="en-US" sz="2000" kern="1200" dirty="0"/>
            <a:t> </a:t>
          </a:r>
          <a:r>
            <a:rPr lang="en-US" sz="2000" kern="1200" dirty="0" err="1"/>
            <a:t>isi</a:t>
          </a:r>
          <a:endParaRPr lang="en-US" sz="2000" kern="1200" dirty="0"/>
        </a:p>
      </dsp:txBody>
      <dsp:txXfrm>
        <a:off x="0" y="683022"/>
        <a:ext cx="7772400" cy="699660"/>
      </dsp:txXfrm>
    </dsp:sp>
    <dsp:sp modelId="{74E43A1A-F449-7A42-9D2C-0A2AF3BBDDF8}">
      <dsp:nvSpPr>
        <dsp:cNvPr id="0" name=""/>
        <dsp:cNvSpPr/>
      </dsp:nvSpPr>
      <dsp:spPr>
        <a:xfrm>
          <a:off x="0" y="1382682"/>
          <a:ext cx="7772400" cy="623610"/>
        </a:xfrm>
        <a:prstGeom prst="roundRect">
          <a:avLst/>
        </a:prstGeom>
        <a:gradFill rotWithShape="0">
          <a:gsLst>
            <a:gs pos="0">
              <a:schemeClr val="accent1">
                <a:hueOff val="0"/>
                <a:satOff val="0"/>
                <a:lumOff val="0"/>
                <a:alphaOff val="0"/>
                <a:tint val="48000"/>
                <a:satMod val="138000"/>
              </a:schemeClr>
            </a:gs>
            <a:gs pos="25000">
              <a:schemeClr val="accent1">
                <a:hueOff val="0"/>
                <a:satOff val="0"/>
                <a:lumOff val="0"/>
                <a:alphaOff val="0"/>
                <a:tint val="85000"/>
              </a:schemeClr>
            </a:gs>
            <a:gs pos="40000">
              <a:schemeClr val="accent1">
                <a:hueOff val="0"/>
                <a:satOff val="0"/>
                <a:lumOff val="0"/>
                <a:alphaOff val="0"/>
                <a:tint val="92000"/>
              </a:schemeClr>
            </a:gs>
            <a:gs pos="50000">
              <a:schemeClr val="accent1">
                <a:hueOff val="0"/>
                <a:satOff val="0"/>
                <a:lumOff val="0"/>
                <a:alphaOff val="0"/>
                <a:tint val="93000"/>
              </a:schemeClr>
            </a:gs>
            <a:gs pos="60000">
              <a:schemeClr val="accent1">
                <a:hueOff val="0"/>
                <a:satOff val="0"/>
                <a:lumOff val="0"/>
                <a:alphaOff val="0"/>
                <a:tint val="92000"/>
              </a:schemeClr>
            </a:gs>
            <a:gs pos="75000">
              <a:schemeClr val="accent1">
                <a:hueOff val="0"/>
                <a:satOff val="0"/>
                <a:lumOff val="0"/>
                <a:alphaOff val="0"/>
                <a:tint val="83000"/>
                <a:satMod val="108000"/>
              </a:schemeClr>
            </a:gs>
            <a:gs pos="100000">
              <a:schemeClr val="accent1">
                <a:hueOff val="0"/>
                <a:satOff val="0"/>
                <a:lumOff val="0"/>
                <a:alphaOff val="0"/>
                <a:tint val="48000"/>
                <a:satMod val="150000"/>
              </a:schemeClr>
            </a:gs>
          </a:gsLst>
          <a:lin ang="5400000" scaled="0"/>
        </a:gradFill>
        <a:ln>
          <a:noFill/>
        </a:ln>
        <a:effectLst>
          <a:glow rad="63500">
            <a:schemeClr val="accent1">
              <a:hueOff val="0"/>
              <a:satOff val="0"/>
              <a:lumOff val="0"/>
              <a:alphaOff val="0"/>
              <a:alpha val="45000"/>
              <a:satMod val="120000"/>
            </a:schemeClr>
          </a:glow>
        </a:effectLst>
        <a:scene3d>
          <a:camera prst="orthographicFront" fov="0">
            <a:rot lat="0" lon="0" rev="0"/>
          </a:camera>
          <a:lightRig rig="brightRoom" dir="tl">
            <a:rot lat="0" lon="0" rev="8700000"/>
          </a:lightRig>
        </a:scene3d>
        <a:sp3d>
          <a:bevelT w="0" h="0"/>
          <a:contourClr>
            <a:schemeClr val="accent1">
              <a:hueOff val="0"/>
              <a:satOff val="0"/>
              <a:lumOff val="0"/>
              <a:alphaOff val="0"/>
              <a:tint val="7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Lead</a:t>
          </a:r>
        </a:p>
      </dsp:txBody>
      <dsp:txXfrm>
        <a:off x="30442" y="1413124"/>
        <a:ext cx="7711516" cy="562726"/>
      </dsp:txXfrm>
    </dsp:sp>
    <dsp:sp modelId="{B7981031-1971-D945-91B9-8AB6264B3CE2}">
      <dsp:nvSpPr>
        <dsp:cNvPr id="0" name=""/>
        <dsp:cNvSpPr/>
      </dsp:nvSpPr>
      <dsp:spPr>
        <a:xfrm>
          <a:off x="0" y="2006292"/>
          <a:ext cx="7772400" cy="1372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Paragraph </a:t>
          </a:r>
          <a:r>
            <a:rPr lang="en-US" sz="2000" kern="1200" dirty="0" err="1"/>
            <a:t>pertama</a:t>
          </a:r>
          <a:r>
            <a:rPr lang="en-US" sz="2000" kern="1200" dirty="0"/>
            <a:t> </a:t>
          </a:r>
          <a:r>
            <a:rPr lang="en-US" sz="2000" kern="1200" dirty="0" err="1"/>
            <a:t>pada</a:t>
          </a:r>
          <a:r>
            <a:rPr lang="en-US" sz="2000" kern="1200" dirty="0"/>
            <a:t> news release</a:t>
          </a:r>
        </a:p>
        <a:p>
          <a:pPr marL="228600" lvl="1" indent="-228600" algn="l" defTabSz="889000">
            <a:lnSpc>
              <a:spcPct val="90000"/>
            </a:lnSpc>
            <a:spcBef>
              <a:spcPct val="0"/>
            </a:spcBef>
            <a:spcAft>
              <a:spcPct val="20000"/>
            </a:spcAft>
            <a:buChar char="•"/>
          </a:pPr>
          <a:r>
            <a:rPr lang="en-US" sz="2000" kern="1200" dirty="0" err="1"/>
            <a:t>Konten</a:t>
          </a:r>
          <a:r>
            <a:rPr lang="en-US" sz="2000" kern="1200" dirty="0"/>
            <a:t> yang paling </a:t>
          </a:r>
          <a:r>
            <a:rPr lang="en-US" sz="2000" kern="1200" dirty="0" err="1"/>
            <a:t>penting</a:t>
          </a:r>
          <a:r>
            <a:rPr lang="en-US" sz="2000" kern="1200" dirty="0"/>
            <a:t> </a:t>
          </a:r>
          <a:r>
            <a:rPr lang="en-US" sz="2000" kern="1200" dirty="0" err="1"/>
            <a:t>dan</a:t>
          </a:r>
          <a:r>
            <a:rPr lang="en-US" sz="2000" kern="1200" dirty="0"/>
            <a:t> </a:t>
          </a:r>
          <a:r>
            <a:rPr lang="en-US" sz="2000" kern="1200" dirty="0" err="1"/>
            <a:t>sangat</a:t>
          </a:r>
          <a:r>
            <a:rPr lang="en-US" sz="2000" kern="1200" dirty="0"/>
            <a:t> </a:t>
          </a:r>
          <a:r>
            <a:rPr lang="en-US" sz="2000" kern="1200" dirty="0" err="1"/>
            <a:t>bernilai</a:t>
          </a:r>
          <a:r>
            <a:rPr lang="en-US" sz="2000" kern="1200" dirty="0"/>
            <a:t> </a:t>
          </a:r>
          <a:r>
            <a:rPr lang="en-US" sz="2000" kern="1200" dirty="0" err="1"/>
            <a:t>berita</a:t>
          </a:r>
          <a:endParaRPr lang="en-US" sz="2000" kern="1200" dirty="0"/>
        </a:p>
        <a:p>
          <a:pPr marL="228600" lvl="1" indent="-228600" algn="l" defTabSz="889000">
            <a:lnSpc>
              <a:spcPct val="90000"/>
            </a:lnSpc>
            <a:spcBef>
              <a:spcPct val="0"/>
            </a:spcBef>
            <a:spcAft>
              <a:spcPct val="20000"/>
            </a:spcAft>
            <a:buChar char="•"/>
          </a:pPr>
          <a:r>
            <a:rPr lang="en-US" sz="2000" kern="1200" dirty="0"/>
            <a:t>5 </a:t>
          </a:r>
          <a:r>
            <a:rPr lang="en-US" sz="2000" kern="1200" dirty="0" err="1"/>
            <a:t>w</a:t>
          </a:r>
          <a:r>
            <a:rPr lang="en-US" sz="2000" kern="1200" dirty="0"/>
            <a:t> + 1 H</a:t>
          </a:r>
        </a:p>
        <a:p>
          <a:pPr marL="228600" lvl="1" indent="-228600" algn="l" defTabSz="889000">
            <a:lnSpc>
              <a:spcPct val="90000"/>
            </a:lnSpc>
            <a:spcBef>
              <a:spcPct val="0"/>
            </a:spcBef>
            <a:spcAft>
              <a:spcPct val="20000"/>
            </a:spcAft>
            <a:buChar char="•"/>
          </a:pPr>
          <a:r>
            <a:rPr lang="en-US" sz="2000" kern="1200" dirty="0"/>
            <a:t>Lead </a:t>
          </a:r>
          <a:r>
            <a:rPr lang="en-US" sz="2000" kern="1200" dirty="0" err="1"/>
            <a:t>disesuaikan</a:t>
          </a:r>
          <a:r>
            <a:rPr lang="en-US" sz="2000" kern="1200" dirty="0"/>
            <a:t> </a:t>
          </a:r>
          <a:r>
            <a:rPr lang="en-US" sz="2000" kern="1200" dirty="0" err="1"/>
            <a:t>dengan</a:t>
          </a:r>
          <a:r>
            <a:rPr lang="en-US" sz="2000" kern="1200" dirty="0"/>
            <a:t> </a:t>
          </a:r>
          <a:r>
            <a:rPr lang="en-US" sz="2000" kern="1200" dirty="0" err="1"/>
            <a:t>karakter</a:t>
          </a:r>
          <a:r>
            <a:rPr lang="en-US" sz="2000" kern="1200" dirty="0"/>
            <a:t> media</a:t>
          </a:r>
        </a:p>
      </dsp:txBody>
      <dsp:txXfrm>
        <a:off x="0" y="2006292"/>
        <a:ext cx="7772400" cy="1372410"/>
      </dsp:txXfrm>
    </dsp:sp>
    <dsp:sp modelId="{B1D38CB0-A897-9D4B-9B38-B92895777736}">
      <dsp:nvSpPr>
        <dsp:cNvPr id="0" name=""/>
        <dsp:cNvSpPr/>
      </dsp:nvSpPr>
      <dsp:spPr>
        <a:xfrm>
          <a:off x="0" y="3378702"/>
          <a:ext cx="7772400" cy="623610"/>
        </a:xfrm>
        <a:prstGeom prst="roundRect">
          <a:avLst/>
        </a:prstGeom>
        <a:gradFill rotWithShape="0">
          <a:gsLst>
            <a:gs pos="0">
              <a:schemeClr val="accent1">
                <a:hueOff val="0"/>
                <a:satOff val="0"/>
                <a:lumOff val="0"/>
                <a:alphaOff val="0"/>
                <a:tint val="48000"/>
                <a:satMod val="138000"/>
              </a:schemeClr>
            </a:gs>
            <a:gs pos="25000">
              <a:schemeClr val="accent1">
                <a:hueOff val="0"/>
                <a:satOff val="0"/>
                <a:lumOff val="0"/>
                <a:alphaOff val="0"/>
                <a:tint val="85000"/>
              </a:schemeClr>
            </a:gs>
            <a:gs pos="40000">
              <a:schemeClr val="accent1">
                <a:hueOff val="0"/>
                <a:satOff val="0"/>
                <a:lumOff val="0"/>
                <a:alphaOff val="0"/>
                <a:tint val="92000"/>
              </a:schemeClr>
            </a:gs>
            <a:gs pos="50000">
              <a:schemeClr val="accent1">
                <a:hueOff val="0"/>
                <a:satOff val="0"/>
                <a:lumOff val="0"/>
                <a:alphaOff val="0"/>
                <a:tint val="93000"/>
              </a:schemeClr>
            </a:gs>
            <a:gs pos="60000">
              <a:schemeClr val="accent1">
                <a:hueOff val="0"/>
                <a:satOff val="0"/>
                <a:lumOff val="0"/>
                <a:alphaOff val="0"/>
                <a:tint val="92000"/>
              </a:schemeClr>
            </a:gs>
            <a:gs pos="75000">
              <a:schemeClr val="accent1">
                <a:hueOff val="0"/>
                <a:satOff val="0"/>
                <a:lumOff val="0"/>
                <a:alphaOff val="0"/>
                <a:tint val="83000"/>
                <a:satMod val="108000"/>
              </a:schemeClr>
            </a:gs>
            <a:gs pos="100000">
              <a:schemeClr val="accent1">
                <a:hueOff val="0"/>
                <a:satOff val="0"/>
                <a:lumOff val="0"/>
                <a:alphaOff val="0"/>
                <a:tint val="48000"/>
                <a:satMod val="150000"/>
              </a:schemeClr>
            </a:gs>
          </a:gsLst>
          <a:lin ang="5400000" scaled="0"/>
        </a:gradFill>
        <a:ln>
          <a:noFill/>
        </a:ln>
        <a:effectLst>
          <a:glow rad="63500">
            <a:schemeClr val="accent1">
              <a:hueOff val="0"/>
              <a:satOff val="0"/>
              <a:lumOff val="0"/>
              <a:alphaOff val="0"/>
              <a:alpha val="45000"/>
              <a:satMod val="120000"/>
            </a:schemeClr>
          </a:glow>
        </a:effectLst>
        <a:scene3d>
          <a:camera prst="orthographicFront" fov="0">
            <a:rot lat="0" lon="0" rev="0"/>
          </a:camera>
          <a:lightRig rig="brightRoom" dir="tl">
            <a:rot lat="0" lon="0" rev="8700000"/>
          </a:lightRig>
        </a:scene3d>
        <a:sp3d>
          <a:bevelT w="0" h="0"/>
          <a:contourClr>
            <a:schemeClr val="accent1">
              <a:hueOff val="0"/>
              <a:satOff val="0"/>
              <a:lumOff val="0"/>
              <a:alphaOff val="0"/>
              <a:tint val="7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Quotations</a:t>
          </a:r>
        </a:p>
      </dsp:txBody>
      <dsp:txXfrm>
        <a:off x="30442" y="3409144"/>
        <a:ext cx="7711516" cy="562726"/>
      </dsp:txXfrm>
    </dsp:sp>
    <dsp:sp modelId="{F9457B42-7872-C44D-93F1-8274A7C7091A}">
      <dsp:nvSpPr>
        <dsp:cNvPr id="0" name=""/>
        <dsp:cNvSpPr/>
      </dsp:nvSpPr>
      <dsp:spPr>
        <a:xfrm>
          <a:off x="0" y="4002312"/>
          <a:ext cx="777240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err="1"/>
            <a:t>Mengutip</a:t>
          </a:r>
          <a:r>
            <a:rPr lang="en-US" sz="2000" kern="1200" dirty="0"/>
            <a:t> </a:t>
          </a:r>
          <a:r>
            <a:rPr lang="en-US" sz="2000" kern="1200" dirty="0" err="1"/>
            <a:t>orang</a:t>
          </a:r>
          <a:r>
            <a:rPr lang="en-US" sz="2000" kern="1200" dirty="0"/>
            <a:t> </a:t>
          </a:r>
          <a:r>
            <a:rPr lang="en-US" sz="2000" kern="1200" dirty="0" err="1"/>
            <a:t>penting</a:t>
          </a:r>
          <a:r>
            <a:rPr lang="en-US" sz="2000" kern="1200" dirty="0"/>
            <a:t> </a:t>
          </a:r>
          <a:r>
            <a:rPr lang="en-US" sz="2000" kern="1200" dirty="0" err="1"/>
            <a:t>terkait</a:t>
          </a:r>
          <a:r>
            <a:rPr lang="en-US" sz="2000" kern="1200" dirty="0"/>
            <a:t> </a:t>
          </a:r>
          <a:r>
            <a:rPr lang="en-US" sz="2000" kern="1200" dirty="0" err="1"/>
            <a:t>konten</a:t>
          </a:r>
          <a:endParaRPr lang="en-US" sz="2000" kern="1200" dirty="0"/>
        </a:p>
      </dsp:txBody>
      <dsp:txXfrm>
        <a:off x="0" y="4002312"/>
        <a:ext cx="7772400" cy="430560"/>
      </dsp:txXfrm>
    </dsp:sp>
    <dsp:sp modelId="{0D3A11B2-54DC-864A-A9AE-E8E50DED0C31}">
      <dsp:nvSpPr>
        <dsp:cNvPr id="0" name=""/>
        <dsp:cNvSpPr/>
      </dsp:nvSpPr>
      <dsp:spPr>
        <a:xfrm>
          <a:off x="0" y="4432872"/>
          <a:ext cx="7772400" cy="623610"/>
        </a:xfrm>
        <a:prstGeom prst="roundRect">
          <a:avLst/>
        </a:prstGeom>
        <a:gradFill rotWithShape="0">
          <a:gsLst>
            <a:gs pos="0">
              <a:schemeClr val="accent1">
                <a:hueOff val="0"/>
                <a:satOff val="0"/>
                <a:lumOff val="0"/>
                <a:alphaOff val="0"/>
                <a:tint val="48000"/>
                <a:satMod val="138000"/>
              </a:schemeClr>
            </a:gs>
            <a:gs pos="25000">
              <a:schemeClr val="accent1">
                <a:hueOff val="0"/>
                <a:satOff val="0"/>
                <a:lumOff val="0"/>
                <a:alphaOff val="0"/>
                <a:tint val="85000"/>
              </a:schemeClr>
            </a:gs>
            <a:gs pos="40000">
              <a:schemeClr val="accent1">
                <a:hueOff val="0"/>
                <a:satOff val="0"/>
                <a:lumOff val="0"/>
                <a:alphaOff val="0"/>
                <a:tint val="92000"/>
              </a:schemeClr>
            </a:gs>
            <a:gs pos="50000">
              <a:schemeClr val="accent1">
                <a:hueOff val="0"/>
                <a:satOff val="0"/>
                <a:lumOff val="0"/>
                <a:alphaOff val="0"/>
                <a:tint val="93000"/>
              </a:schemeClr>
            </a:gs>
            <a:gs pos="60000">
              <a:schemeClr val="accent1">
                <a:hueOff val="0"/>
                <a:satOff val="0"/>
                <a:lumOff val="0"/>
                <a:alphaOff val="0"/>
                <a:tint val="92000"/>
              </a:schemeClr>
            </a:gs>
            <a:gs pos="75000">
              <a:schemeClr val="accent1">
                <a:hueOff val="0"/>
                <a:satOff val="0"/>
                <a:lumOff val="0"/>
                <a:alphaOff val="0"/>
                <a:tint val="83000"/>
                <a:satMod val="108000"/>
              </a:schemeClr>
            </a:gs>
            <a:gs pos="100000">
              <a:schemeClr val="accent1">
                <a:hueOff val="0"/>
                <a:satOff val="0"/>
                <a:lumOff val="0"/>
                <a:alphaOff val="0"/>
                <a:tint val="48000"/>
                <a:satMod val="150000"/>
              </a:schemeClr>
            </a:gs>
          </a:gsLst>
          <a:lin ang="5400000" scaled="0"/>
        </a:gradFill>
        <a:ln>
          <a:noFill/>
        </a:ln>
        <a:effectLst>
          <a:glow rad="63500">
            <a:schemeClr val="accent1">
              <a:hueOff val="0"/>
              <a:satOff val="0"/>
              <a:lumOff val="0"/>
              <a:alphaOff val="0"/>
              <a:alpha val="45000"/>
              <a:satMod val="120000"/>
            </a:schemeClr>
          </a:glow>
        </a:effectLst>
        <a:scene3d>
          <a:camera prst="orthographicFront" fov="0">
            <a:rot lat="0" lon="0" rev="0"/>
          </a:camera>
          <a:lightRig rig="brightRoom" dir="tl">
            <a:rot lat="0" lon="0" rev="8700000"/>
          </a:lightRig>
        </a:scene3d>
        <a:sp3d>
          <a:bevelT w="0" h="0"/>
          <a:contourClr>
            <a:schemeClr val="accent1">
              <a:hueOff val="0"/>
              <a:satOff val="0"/>
              <a:lumOff val="0"/>
              <a:alphaOff val="0"/>
              <a:tint val="7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Ending</a:t>
          </a:r>
        </a:p>
      </dsp:txBody>
      <dsp:txXfrm>
        <a:off x="30442" y="4463314"/>
        <a:ext cx="7711516" cy="562726"/>
      </dsp:txXfrm>
    </dsp:sp>
    <dsp:sp modelId="{777587FD-F3DB-6A4F-B409-3838FDD29DA5}">
      <dsp:nvSpPr>
        <dsp:cNvPr id="0" name=""/>
        <dsp:cNvSpPr/>
      </dsp:nvSpPr>
      <dsp:spPr>
        <a:xfrm>
          <a:off x="0" y="5056482"/>
          <a:ext cx="777240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err="1"/>
            <a:t>Rangkuman</a:t>
          </a:r>
          <a:r>
            <a:rPr lang="en-US" sz="2000" kern="1200" dirty="0"/>
            <a:t> </a:t>
          </a:r>
          <a:r>
            <a:rPr lang="en-US" sz="2000" kern="1200" dirty="0" err="1"/>
            <a:t>tentang</a:t>
          </a:r>
          <a:r>
            <a:rPr lang="en-US" sz="2000" kern="1200" dirty="0"/>
            <a:t> </a:t>
          </a:r>
          <a:r>
            <a:rPr lang="en-US" sz="2000" kern="1200" dirty="0" err="1"/>
            <a:t>perusahaan</a:t>
          </a:r>
          <a:endParaRPr lang="en-US" sz="2000" kern="1200" dirty="0"/>
        </a:p>
      </dsp:txBody>
      <dsp:txXfrm>
        <a:off x="0" y="5056482"/>
        <a:ext cx="7772400" cy="4305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7FB7697F-D43D-954A-8C91-67EC2C100DD9}" type="datetimeFigureOut">
              <a:rPr lang="en-US" smtClean="0"/>
              <a:t>3/24/20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8668B91-1010-0F41-8635-25C161D40D6F}"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B7697F-D43D-954A-8C91-67EC2C100DD9}" type="datetimeFigureOut">
              <a:rPr lang="en-US" smtClean="0"/>
              <a:t>3/24/20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B7697F-D43D-954A-8C91-67EC2C100DD9}" type="datetimeFigureOut">
              <a:rPr lang="en-US" smtClean="0"/>
              <a:t>3/24/20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B7697F-D43D-954A-8C91-67EC2C100DD9}" type="datetimeFigureOut">
              <a:rPr lang="en-US" smtClean="0"/>
              <a:t>3/24/20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FB7697F-D43D-954A-8C91-67EC2C100DD9}" type="datetimeFigureOut">
              <a:rPr lang="en-US" smtClean="0"/>
              <a:t>3/24/20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68B91-1010-0F41-8635-25C161D40D6F}"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B7697F-D43D-954A-8C91-67EC2C100DD9}" type="datetimeFigureOut">
              <a:rPr lang="en-US" smtClean="0"/>
              <a:t>3/24/20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FB7697F-D43D-954A-8C91-67EC2C100DD9}" type="datetimeFigureOut">
              <a:rPr lang="en-US" smtClean="0"/>
              <a:t>3/24/20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668B91-1010-0F41-8635-25C161D40D6F}"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kumimoji="0" lang="en-US"/>
              <a:t>Click to edit Master title style</a:t>
            </a:r>
          </a:p>
        </p:txBody>
      </p:sp>
      <p:sp>
        <p:nvSpPr>
          <p:cNvPr id="3" name="Date Placeholder 2"/>
          <p:cNvSpPr>
            <a:spLocks noGrp="1"/>
          </p:cNvSpPr>
          <p:nvPr>
            <p:ph type="dt" sz="half" idx="10"/>
          </p:nvPr>
        </p:nvSpPr>
        <p:spPr/>
        <p:txBody>
          <a:bodyPr/>
          <a:lstStyle/>
          <a:p>
            <a:fld id="{7FB7697F-D43D-954A-8C91-67EC2C100DD9}" type="datetimeFigureOut">
              <a:rPr lang="en-US" smtClean="0"/>
              <a:t>3/24/20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B7697F-D43D-954A-8C91-67EC2C100DD9}" type="datetimeFigureOut">
              <a:rPr lang="en-US" smtClean="0"/>
              <a:t>3/24/20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B7697F-D43D-954A-8C91-67EC2C100DD9}" type="datetimeFigureOut">
              <a:rPr lang="en-US" smtClean="0"/>
              <a:t>3/24/20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7FB7697F-D43D-954A-8C91-67EC2C100DD9}" type="datetimeFigureOut">
              <a:rPr lang="en-US" smtClean="0"/>
              <a:t>3/24/20</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48668B91-1010-0F41-8635-25C161D40D6F}" type="slidenum">
              <a:rPr lang="en-US" smtClean="0"/>
              <a:t>‹#›</a:t>
            </a:fld>
            <a:endParaRPr lang="en-US"/>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lstStyle>
          <a:p>
            <a:fld id="{7FB7697F-D43D-954A-8C91-67EC2C100DD9}" type="datetimeFigureOut">
              <a:rPr lang="en-US" smtClean="0"/>
              <a:t>3/24/20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48668B91-1010-0F41-8635-25C161D40D6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5089436"/>
            <a:ext cx="7772400" cy="1508760"/>
          </a:xfrm>
        </p:spPr>
        <p:txBody>
          <a:bodyPr/>
          <a:lstStyle/>
          <a:p>
            <a:r>
              <a:rPr lang="en-US" dirty="0"/>
              <a:t>Reni Dyanasari</a:t>
            </a:r>
          </a:p>
          <a:p>
            <a:r>
              <a:rPr lang="en-US" dirty="0"/>
              <a:t>2019</a:t>
            </a:r>
          </a:p>
        </p:txBody>
      </p:sp>
      <p:sp>
        <p:nvSpPr>
          <p:cNvPr id="2" name="Title 1"/>
          <p:cNvSpPr>
            <a:spLocks noGrp="1"/>
          </p:cNvSpPr>
          <p:nvPr>
            <p:ph type="ctrTitle"/>
          </p:nvPr>
        </p:nvSpPr>
        <p:spPr>
          <a:xfrm>
            <a:off x="914400" y="5089436"/>
            <a:ext cx="7772400" cy="1975104"/>
          </a:xfrm>
        </p:spPr>
        <p:txBody>
          <a:bodyPr/>
          <a:lstStyle/>
          <a:p>
            <a:r>
              <a:rPr lang="en-US" dirty="0"/>
              <a:t>NEWS RELEASE/ PRESS RELEASE</a:t>
            </a:r>
          </a:p>
        </p:txBody>
      </p:sp>
      <p:pic>
        <p:nvPicPr>
          <p:cNvPr id="4" name="Picture 3"/>
          <p:cNvPicPr>
            <a:picLocks noChangeAspect="1"/>
          </p:cNvPicPr>
          <p:nvPr/>
        </p:nvPicPr>
        <p:blipFill>
          <a:blip r:embed="rId2"/>
          <a:stretch>
            <a:fillRect/>
          </a:stretch>
        </p:blipFill>
        <p:spPr>
          <a:xfrm>
            <a:off x="1402012" y="329910"/>
            <a:ext cx="6847345" cy="4552756"/>
          </a:xfrm>
          <a:prstGeom prst="rect">
            <a:avLst/>
          </a:prstGeom>
          <a:ln>
            <a:noFill/>
          </a:ln>
          <a:effectLst>
            <a:softEdge rad="112500"/>
          </a:effectLst>
        </p:spPr>
      </p:pic>
    </p:spTree>
  </p:cSld>
  <p:clrMapOvr>
    <a:masterClrMapping/>
  </p:clrMapOvr>
  <p:transition spd="slow">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F739-FCB3-5B48-B3ED-5DD596254C55}"/>
              </a:ext>
            </a:extLst>
          </p:cNvPr>
          <p:cNvSpPr>
            <a:spLocks noGrp="1"/>
          </p:cNvSpPr>
          <p:nvPr>
            <p:ph type="title"/>
          </p:nvPr>
        </p:nvSpPr>
        <p:spPr/>
        <p:txBody>
          <a:bodyPr/>
          <a:lstStyle/>
          <a:p>
            <a:r>
              <a:rPr lang="en-US" dirty="0"/>
              <a:t>FACT SHEET</a:t>
            </a:r>
          </a:p>
        </p:txBody>
      </p:sp>
      <p:sp>
        <p:nvSpPr>
          <p:cNvPr id="3" name="Content Placeholder 2">
            <a:extLst>
              <a:ext uri="{FF2B5EF4-FFF2-40B4-BE49-F238E27FC236}">
                <a16:creationId xmlns:a16="http://schemas.microsoft.com/office/drawing/2014/main" id="{0069E330-4AB3-734C-91C0-D458981E7F70}"/>
              </a:ext>
            </a:extLst>
          </p:cNvPr>
          <p:cNvSpPr>
            <a:spLocks noGrp="1"/>
          </p:cNvSpPr>
          <p:nvPr>
            <p:ph idx="1"/>
          </p:nvPr>
        </p:nvSpPr>
        <p:spPr>
          <a:xfrm>
            <a:off x="914400" y="1225685"/>
            <a:ext cx="7772400" cy="5129875"/>
          </a:xfrm>
        </p:spPr>
        <p:txBody>
          <a:bodyPr>
            <a:normAutofit lnSpcReduction="10000"/>
          </a:bodyPr>
          <a:lstStyle/>
          <a:p>
            <a:r>
              <a:rPr lang="en-US" dirty="0"/>
              <a:t>List </a:t>
            </a:r>
            <a:r>
              <a:rPr lang="en-US" dirty="0" err="1"/>
              <a:t>fakta</a:t>
            </a:r>
            <a:r>
              <a:rPr lang="en-US" dirty="0"/>
              <a:t> </a:t>
            </a:r>
            <a:r>
              <a:rPr lang="en-US" dirty="0" err="1"/>
              <a:t>perusahaan</a:t>
            </a:r>
            <a:r>
              <a:rPr lang="en-US" dirty="0"/>
              <a:t> yang </a:t>
            </a:r>
            <a:r>
              <a:rPr lang="en-US" dirty="0" err="1"/>
              <a:t>bernilai</a:t>
            </a:r>
            <a:r>
              <a:rPr lang="en-US" dirty="0"/>
              <a:t> </a:t>
            </a:r>
            <a:r>
              <a:rPr lang="en-US" dirty="0" err="1"/>
              <a:t>berita</a:t>
            </a:r>
            <a:endParaRPr lang="en-US" dirty="0"/>
          </a:p>
          <a:p>
            <a:r>
              <a:rPr lang="en-US" dirty="0" err="1"/>
              <a:t>Memuat</a:t>
            </a:r>
            <a:r>
              <a:rPr lang="en-US" dirty="0"/>
              <a:t> data </a:t>
            </a:r>
            <a:r>
              <a:rPr lang="en-US" dirty="0" err="1"/>
              <a:t>kuantitatif</a:t>
            </a:r>
            <a:endParaRPr lang="en-US" dirty="0"/>
          </a:p>
          <a:p>
            <a:r>
              <a:rPr lang="en-US" dirty="0"/>
              <a:t>1 </a:t>
            </a:r>
            <a:r>
              <a:rPr lang="en-US" dirty="0" err="1"/>
              <a:t>halaman</a:t>
            </a:r>
            <a:endParaRPr lang="en-US" dirty="0"/>
          </a:p>
          <a:p>
            <a:r>
              <a:rPr lang="en-US" dirty="0"/>
              <a:t>List Data </a:t>
            </a:r>
            <a:r>
              <a:rPr lang="en-US" dirty="0" err="1"/>
              <a:t>Terkini</a:t>
            </a:r>
            <a:r>
              <a:rPr lang="en-US" dirty="0"/>
              <a:t> </a:t>
            </a:r>
            <a:r>
              <a:rPr lang="en-US" dirty="0" err="1"/>
              <a:t>dapat</a:t>
            </a:r>
            <a:r>
              <a:rPr lang="en-US" dirty="0"/>
              <a:t> </a:t>
            </a:r>
            <a:r>
              <a:rPr lang="en-US" dirty="0" err="1"/>
              <a:t>meliputi</a:t>
            </a:r>
            <a:endParaRPr lang="en-US" dirty="0"/>
          </a:p>
          <a:p>
            <a:pPr lvl="1"/>
            <a:r>
              <a:rPr lang="en-US" dirty="0"/>
              <a:t>Sejarah (yang </a:t>
            </a:r>
            <a:r>
              <a:rPr lang="en-US" dirty="0" err="1"/>
              <a:t>ada</a:t>
            </a:r>
            <a:r>
              <a:rPr lang="en-US" dirty="0"/>
              <a:t> </a:t>
            </a:r>
            <a:r>
              <a:rPr lang="en-US" dirty="0" err="1"/>
              <a:t>kaitannya</a:t>
            </a:r>
            <a:r>
              <a:rPr lang="en-US" dirty="0"/>
              <a:t> </a:t>
            </a:r>
            <a:r>
              <a:rPr lang="en-US" dirty="0" err="1"/>
              <a:t>dengan</a:t>
            </a:r>
            <a:r>
              <a:rPr lang="en-US" dirty="0"/>
              <a:t> </a:t>
            </a:r>
            <a:r>
              <a:rPr lang="en-US" dirty="0" err="1"/>
              <a:t>kesuksesan</a:t>
            </a:r>
            <a:r>
              <a:rPr lang="en-US" dirty="0"/>
              <a:t> masa </a:t>
            </a:r>
            <a:r>
              <a:rPr lang="en-US" dirty="0" err="1"/>
              <a:t>kini</a:t>
            </a:r>
            <a:r>
              <a:rPr lang="en-US" dirty="0"/>
              <a:t>)</a:t>
            </a:r>
          </a:p>
          <a:p>
            <a:pPr lvl="1"/>
            <a:r>
              <a:rPr lang="en-US" dirty="0"/>
              <a:t>Founder (yang </a:t>
            </a:r>
            <a:r>
              <a:rPr lang="en-US" dirty="0" err="1"/>
              <a:t>ada</a:t>
            </a:r>
            <a:r>
              <a:rPr lang="en-US" dirty="0"/>
              <a:t> </a:t>
            </a:r>
            <a:r>
              <a:rPr lang="en-US" dirty="0" err="1"/>
              <a:t>kaitannya</a:t>
            </a:r>
            <a:r>
              <a:rPr lang="en-US" dirty="0"/>
              <a:t> </a:t>
            </a:r>
            <a:r>
              <a:rPr lang="en-US" dirty="0" err="1"/>
              <a:t>dengan</a:t>
            </a:r>
            <a:r>
              <a:rPr lang="en-US" dirty="0"/>
              <a:t> </a:t>
            </a:r>
            <a:r>
              <a:rPr lang="en-US" dirty="0" err="1"/>
              <a:t>kesuksesan</a:t>
            </a:r>
            <a:r>
              <a:rPr lang="en-US" dirty="0"/>
              <a:t> masa </a:t>
            </a:r>
            <a:r>
              <a:rPr lang="en-US" dirty="0" err="1"/>
              <a:t>kini</a:t>
            </a:r>
            <a:r>
              <a:rPr lang="en-US" dirty="0"/>
              <a:t>)</a:t>
            </a:r>
          </a:p>
          <a:p>
            <a:pPr lvl="1"/>
            <a:r>
              <a:rPr lang="en-US" dirty="0" err="1"/>
              <a:t>Berbagai</a:t>
            </a:r>
            <a:r>
              <a:rPr lang="en-US" dirty="0"/>
              <a:t> data </a:t>
            </a:r>
            <a:r>
              <a:rPr lang="en-US" dirty="0" err="1"/>
              <a:t>perkembangan</a:t>
            </a:r>
            <a:r>
              <a:rPr lang="en-US" dirty="0"/>
              <a:t> </a:t>
            </a:r>
            <a:r>
              <a:rPr lang="en-US" dirty="0" err="1"/>
              <a:t>dan</a:t>
            </a:r>
            <a:r>
              <a:rPr lang="en-US" dirty="0"/>
              <a:t> </a:t>
            </a:r>
            <a:r>
              <a:rPr lang="en-US" dirty="0" err="1"/>
              <a:t>kemajuan</a:t>
            </a:r>
            <a:r>
              <a:rPr lang="en-US" dirty="0"/>
              <a:t> yang </a:t>
            </a:r>
            <a:r>
              <a:rPr lang="en-US" dirty="0" err="1"/>
              <a:t>signifikan</a:t>
            </a:r>
            <a:r>
              <a:rPr lang="en-US" dirty="0"/>
              <a:t> </a:t>
            </a:r>
            <a:r>
              <a:rPr lang="en-US" dirty="0" err="1"/>
              <a:t>terkait</a:t>
            </a:r>
            <a:r>
              <a:rPr lang="en-US" dirty="0"/>
              <a:t> </a:t>
            </a:r>
            <a:r>
              <a:rPr lang="en-US" dirty="0" err="1"/>
              <a:t>perusahaan</a:t>
            </a:r>
            <a:endParaRPr lang="en-US" dirty="0"/>
          </a:p>
          <a:p>
            <a:pPr lvl="1"/>
            <a:r>
              <a:rPr lang="en-US" dirty="0" err="1"/>
              <a:t>Prestasi</a:t>
            </a:r>
            <a:r>
              <a:rPr lang="en-US" dirty="0"/>
              <a:t> (</a:t>
            </a:r>
            <a:r>
              <a:rPr lang="en-US" dirty="0" err="1"/>
              <a:t>perusahaan</a:t>
            </a:r>
            <a:r>
              <a:rPr lang="en-US" dirty="0"/>
              <a:t>/ </a:t>
            </a:r>
            <a:r>
              <a:rPr lang="en-US" dirty="0" err="1"/>
              <a:t>produk</a:t>
            </a:r>
            <a:r>
              <a:rPr lang="en-US" dirty="0"/>
              <a:t>/ </a:t>
            </a:r>
            <a:r>
              <a:rPr lang="en-US" dirty="0" err="1"/>
              <a:t>karyawan</a:t>
            </a:r>
            <a:r>
              <a:rPr lang="en-US" dirty="0"/>
              <a:t>)</a:t>
            </a:r>
          </a:p>
        </p:txBody>
      </p:sp>
    </p:spTree>
    <p:extLst>
      <p:ext uri="{BB962C8B-B14F-4D97-AF65-F5344CB8AC3E}">
        <p14:creationId xmlns:p14="http://schemas.microsoft.com/office/powerpoint/2010/main" val="341808768"/>
      </p:ext>
    </p:extLst>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6023E-2F08-784B-A664-E611B98E5FE7}"/>
              </a:ext>
            </a:extLst>
          </p:cNvPr>
          <p:cNvSpPr>
            <a:spLocks noGrp="1"/>
          </p:cNvSpPr>
          <p:nvPr>
            <p:ph type="title"/>
          </p:nvPr>
        </p:nvSpPr>
        <p:spPr/>
        <p:txBody>
          <a:bodyPr/>
          <a:lstStyle/>
          <a:p>
            <a:r>
              <a:rPr lang="en-US" dirty="0"/>
              <a:t>BIOGRAPHY</a:t>
            </a:r>
            <a:br>
              <a:rPr lang="en-US" dirty="0"/>
            </a:br>
            <a:endParaRPr lang="en-US" dirty="0"/>
          </a:p>
        </p:txBody>
      </p:sp>
      <p:sp>
        <p:nvSpPr>
          <p:cNvPr id="3" name="Content Placeholder 2">
            <a:extLst>
              <a:ext uri="{FF2B5EF4-FFF2-40B4-BE49-F238E27FC236}">
                <a16:creationId xmlns:a16="http://schemas.microsoft.com/office/drawing/2014/main" id="{F263EFEF-9DD3-F645-832B-CC86FD56D8DC}"/>
              </a:ext>
            </a:extLst>
          </p:cNvPr>
          <p:cNvSpPr>
            <a:spLocks noGrp="1"/>
          </p:cNvSpPr>
          <p:nvPr>
            <p:ph idx="1"/>
          </p:nvPr>
        </p:nvSpPr>
        <p:spPr/>
        <p:txBody>
          <a:bodyPr/>
          <a:lstStyle/>
          <a:p>
            <a:r>
              <a:rPr lang="en-US" dirty="0" err="1"/>
              <a:t>Buat</a:t>
            </a:r>
            <a:r>
              <a:rPr lang="en-US" dirty="0"/>
              <a:t> </a:t>
            </a:r>
            <a:r>
              <a:rPr lang="en-US" dirty="0" err="1"/>
              <a:t>tulisan</a:t>
            </a:r>
            <a:r>
              <a:rPr lang="en-US" dirty="0"/>
              <a:t> </a:t>
            </a:r>
            <a:r>
              <a:rPr lang="en-US" dirty="0" err="1"/>
              <a:t>mengenai</a:t>
            </a:r>
            <a:r>
              <a:rPr lang="en-US" dirty="0"/>
              <a:t> salah </a:t>
            </a:r>
            <a:r>
              <a:rPr lang="en-US" dirty="0" err="1"/>
              <a:t>seorang</a:t>
            </a:r>
            <a:r>
              <a:rPr lang="en-US" dirty="0"/>
              <a:t> </a:t>
            </a:r>
            <a:r>
              <a:rPr lang="en-US" dirty="0" err="1"/>
              <a:t>dari</a:t>
            </a:r>
            <a:r>
              <a:rPr lang="en-US" dirty="0"/>
              <a:t> </a:t>
            </a:r>
            <a:r>
              <a:rPr lang="en-US" dirty="0" err="1"/>
              <a:t>perusahaan</a:t>
            </a:r>
            <a:r>
              <a:rPr lang="en-US" dirty="0"/>
              <a:t> yang </a:t>
            </a:r>
            <a:r>
              <a:rPr lang="en-US" dirty="0" err="1"/>
              <a:t>dianggap</a:t>
            </a:r>
            <a:r>
              <a:rPr lang="en-US" dirty="0"/>
              <a:t> </a:t>
            </a:r>
            <a:r>
              <a:rPr lang="en-US" dirty="0" err="1"/>
              <a:t>berjasa</a:t>
            </a:r>
            <a:r>
              <a:rPr lang="en-US" dirty="0"/>
              <a:t> </a:t>
            </a:r>
            <a:r>
              <a:rPr lang="en-US" dirty="0" err="1"/>
              <a:t>atau</a:t>
            </a:r>
            <a:r>
              <a:rPr lang="en-US" dirty="0"/>
              <a:t> </a:t>
            </a:r>
            <a:r>
              <a:rPr lang="en-US" dirty="0" err="1"/>
              <a:t>memiliki</a:t>
            </a:r>
            <a:r>
              <a:rPr lang="en-US" dirty="0"/>
              <a:t> </a:t>
            </a:r>
            <a:r>
              <a:rPr lang="en-US" dirty="0" err="1"/>
              <a:t>pengaruh</a:t>
            </a:r>
            <a:r>
              <a:rPr lang="en-US" dirty="0"/>
              <a:t> di </a:t>
            </a:r>
            <a:r>
              <a:rPr lang="en-US" dirty="0" err="1"/>
              <a:t>perusahaan</a:t>
            </a:r>
            <a:r>
              <a:rPr lang="en-US" dirty="0"/>
              <a:t>.</a:t>
            </a:r>
          </a:p>
          <a:p>
            <a:r>
              <a:rPr lang="en-US" dirty="0"/>
              <a:t>1 </a:t>
            </a:r>
            <a:r>
              <a:rPr lang="en-US" dirty="0" err="1"/>
              <a:t>halaman</a:t>
            </a:r>
            <a:endParaRPr lang="en-US" dirty="0"/>
          </a:p>
        </p:txBody>
      </p:sp>
    </p:spTree>
    <p:extLst>
      <p:ext uri="{BB962C8B-B14F-4D97-AF65-F5344CB8AC3E}">
        <p14:creationId xmlns:p14="http://schemas.microsoft.com/office/powerpoint/2010/main" val="398436625"/>
      </p:ext>
    </p:extLst>
  </p:cSld>
  <p:clrMapOvr>
    <a:masterClrMapping/>
  </p:clrMapOvr>
  <p:transition spd="slow">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4864"/>
            <a:ext cx="7772400" cy="914400"/>
          </a:xfrm>
        </p:spPr>
        <p:txBody>
          <a:bodyPr/>
          <a:lstStyle/>
          <a:p>
            <a:r>
              <a:rPr lang="en-US" dirty="0"/>
              <a:t>NEWS TIPS</a:t>
            </a:r>
          </a:p>
        </p:txBody>
      </p:sp>
      <p:sp>
        <p:nvSpPr>
          <p:cNvPr id="3" name="Content Placeholder 2"/>
          <p:cNvSpPr>
            <a:spLocks noGrp="1"/>
          </p:cNvSpPr>
          <p:nvPr>
            <p:ph idx="1"/>
          </p:nvPr>
        </p:nvSpPr>
        <p:spPr>
          <a:xfrm>
            <a:off x="914400" y="725802"/>
            <a:ext cx="7772400" cy="6132198"/>
          </a:xfrm>
        </p:spPr>
        <p:txBody>
          <a:bodyPr>
            <a:normAutofit/>
          </a:bodyPr>
          <a:lstStyle/>
          <a:p>
            <a:r>
              <a:rPr lang="en-US" dirty="0"/>
              <a:t>Use numerals in the headline. There’s something psychologically enticing about them.</a:t>
            </a:r>
          </a:p>
          <a:p>
            <a:r>
              <a:rPr lang="en-US" dirty="0"/>
              <a:t>Limit the tips to one page. </a:t>
            </a:r>
            <a:r>
              <a:rPr lang="en-US" b="1" dirty="0"/>
              <a:t>Six to twelve </a:t>
            </a:r>
            <a:r>
              <a:rPr lang="en-US" dirty="0"/>
              <a:t>tips is ideal.</a:t>
            </a:r>
          </a:p>
          <a:p>
            <a:r>
              <a:rPr lang="en-US" dirty="0"/>
              <a:t>Start with the first tip immediately after the headline. You don’t need an introductory sentence.</a:t>
            </a:r>
          </a:p>
          <a:p>
            <a:r>
              <a:rPr lang="en-US" dirty="0"/>
              <a:t> Begin each tip with a verb.</a:t>
            </a:r>
          </a:p>
          <a:p>
            <a:r>
              <a:rPr lang="en-US" dirty="0"/>
              <a:t> Tell people what to do in the first sentence. If you use a second sentence, it should explain “how” or “why.”</a:t>
            </a:r>
          </a:p>
        </p:txBody>
      </p:sp>
    </p:spTree>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4864"/>
            <a:ext cx="7772400" cy="914400"/>
          </a:xfrm>
        </p:spPr>
        <p:txBody>
          <a:bodyPr/>
          <a:lstStyle/>
          <a:p>
            <a:r>
              <a:rPr lang="en-US" dirty="0"/>
              <a:t>NEWS TIPS</a:t>
            </a:r>
          </a:p>
        </p:txBody>
      </p:sp>
      <p:sp>
        <p:nvSpPr>
          <p:cNvPr id="3" name="Content Placeholder 2"/>
          <p:cNvSpPr>
            <a:spLocks noGrp="1"/>
          </p:cNvSpPr>
          <p:nvPr>
            <p:ph idx="1"/>
          </p:nvPr>
        </p:nvSpPr>
        <p:spPr>
          <a:xfrm>
            <a:off x="914400" y="969264"/>
            <a:ext cx="7772400" cy="5888736"/>
          </a:xfrm>
        </p:spPr>
        <p:txBody>
          <a:bodyPr>
            <a:normAutofit fontScale="92500" lnSpcReduction="10000"/>
          </a:bodyPr>
          <a:lstStyle/>
          <a:p>
            <a:r>
              <a:rPr lang="en-US" dirty="0"/>
              <a:t>Resist the temptation to promote yourself or what you’re selling in the tips. Instead of “9 Reasons to Buy Car Insurance from the Honest Insurance Company,” write “9 Ways to Save When Buying Car Insurance.”</a:t>
            </a:r>
          </a:p>
          <a:p>
            <a:endParaRPr lang="en-US" dirty="0"/>
          </a:p>
          <a:p>
            <a:r>
              <a:rPr lang="en-US" dirty="0"/>
              <a:t>Use tip sheets to tie your company to an upcoming holiday, to lobby for a particular issue or when you’re introducing a new product or service. If you’re a seamstress who specializes in custom-made clothing, your tip sheet might be “9 Things to Look For in Well-Tailored Clothes.”</a:t>
            </a:r>
          </a:p>
          <a:p>
            <a:endParaRPr lang="en-US" dirty="0"/>
          </a:p>
          <a:p>
            <a:r>
              <a:rPr lang="en-US" dirty="0"/>
              <a:t>Let your tip sheet double as a news release.</a:t>
            </a:r>
          </a:p>
        </p:txBody>
      </p:sp>
    </p:spTree>
  </p:cSld>
  <p:clrMapOvr>
    <a:masterClrMapping/>
  </p:clrMapOvr>
  <p:transition spd="slow">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A58CF-1F60-264C-A4CB-749A75DC0E8F}"/>
              </a:ext>
            </a:extLst>
          </p:cNvPr>
          <p:cNvSpPr>
            <a:spLocks noGrp="1"/>
          </p:cNvSpPr>
          <p:nvPr>
            <p:ph type="title"/>
          </p:nvPr>
        </p:nvSpPr>
        <p:spPr/>
        <p:txBody>
          <a:bodyPr/>
          <a:lstStyle/>
          <a:p>
            <a:r>
              <a:rPr lang="en-US" dirty="0"/>
              <a:t>TUGAS</a:t>
            </a:r>
          </a:p>
        </p:txBody>
      </p:sp>
      <p:sp>
        <p:nvSpPr>
          <p:cNvPr id="3" name="Content Placeholder 2">
            <a:extLst>
              <a:ext uri="{FF2B5EF4-FFF2-40B4-BE49-F238E27FC236}">
                <a16:creationId xmlns:a16="http://schemas.microsoft.com/office/drawing/2014/main" id="{CA8E8C0D-3200-6D43-A6CC-489E501B7780}"/>
              </a:ext>
            </a:extLst>
          </p:cNvPr>
          <p:cNvSpPr>
            <a:spLocks noGrp="1"/>
          </p:cNvSpPr>
          <p:nvPr>
            <p:ph idx="1"/>
          </p:nvPr>
        </p:nvSpPr>
        <p:spPr/>
        <p:txBody>
          <a:bodyPr/>
          <a:lstStyle/>
          <a:p>
            <a:r>
              <a:rPr lang="en-US" dirty="0"/>
              <a:t>Press Release/ News Release (</a:t>
            </a:r>
            <a:r>
              <a:rPr lang="en-US" dirty="0" err="1"/>
              <a:t>tentang</a:t>
            </a:r>
            <a:r>
              <a:rPr lang="en-US" dirty="0"/>
              <a:t> </a:t>
            </a:r>
            <a:r>
              <a:rPr lang="en-US" dirty="0" err="1"/>
              <a:t>kampanye</a:t>
            </a:r>
            <a:r>
              <a:rPr lang="en-US" dirty="0"/>
              <a:t>)</a:t>
            </a:r>
          </a:p>
          <a:p>
            <a:r>
              <a:rPr lang="en-US" dirty="0"/>
              <a:t>Fact Sheet</a:t>
            </a:r>
          </a:p>
          <a:p>
            <a:r>
              <a:rPr lang="en-US" dirty="0"/>
              <a:t>Biography</a:t>
            </a:r>
          </a:p>
          <a:p>
            <a:r>
              <a:rPr lang="en-US" dirty="0"/>
              <a:t>Quotes From Media</a:t>
            </a:r>
          </a:p>
          <a:p>
            <a:r>
              <a:rPr lang="en-US" dirty="0"/>
              <a:t>News Tips</a:t>
            </a:r>
          </a:p>
          <a:p>
            <a:endParaRPr lang="en-US" dirty="0"/>
          </a:p>
          <a:p>
            <a:r>
              <a:rPr lang="en-US" dirty="0"/>
              <a:t>Upload di drive </a:t>
            </a:r>
            <a:r>
              <a:rPr lang="en-US" dirty="0" err="1"/>
              <a:t>kelas</a:t>
            </a:r>
            <a:r>
              <a:rPr lang="en-US"/>
              <a:t> max 24 Mar 2019, 23.59</a:t>
            </a:r>
            <a:endParaRPr lang="en-US" dirty="0"/>
          </a:p>
        </p:txBody>
      </p:sp>
    </p:spTree>
    <p:extLst>
      <p:ext uri="{BB962C8B-B14F-4D97-AF65-F5344CB8AC3E}">
        <p14:creationId xmlns:p14="http://schemas.microsoft.com/office/powerpoint/2010/main" val="2620562986"/>
      </p:ext>
    </p:extLst>
  </p:cSld>
  <p:clrMapOvr>
    <a:masterClrMapping/>
  </p:clrMapOvr>
  <p:transition spd="slow">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a:t>Thank You</a:t>
            </a:r>
          </a:p>
        </p:txBody>
      </p:sp>
    </p:spTree>
  </p:cSld>
  <p:clrMapOvr>
    <a:masterClrMapping/>
  </p:clrMapOvr>
  <p:transition spd="slow">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 RELEASE</a:t>
            </a:r>
          </a:p>
        </p:txBody>
      </p:sp>
      <p:sp>
        <p:nvSpPr>
          <p:cNvPr id="3" name="Content Placeholder 2"/>
          <p:cNvSpPr>
            <a:spLocks noGrp="1"/>
          </p:cNvSpPr>
          <p:nvPr>
            <p:ph idx="1"/>
          </p:nvPr>
        </p:nvSpPr>
        <p:spPr>
          <a:xfrm>
            <a:off x="914400" y="1426464"/>
            <a:ext cx="7772400" cy="5120199"/>
          </a:xfrm>
        </p:spPr>
        <p:txBody>
          <a:bodyPr/>
          <a:lstStyle/>
          <a:p>
            <a:r>
              <a:rPr lang="en-US" dirty="0"/>
              <a:t>Media </a:t>
            </a:r>
            <a:r>
              <a:rPr lang="en-US" dirty="0" err="1"/>
              <a:t>untuk</a:t>
            </a:r>
            <a:r>
              <a:rPr lang="en-US" dirty="0"/>
              <a:t> </a:t>
            </a:r>
            <a:r>
              <a:rPr lang="en-US" dirty="0" err="1"/>
              <a:t>bertukar</a:t>
            </a:r>
            <a:r>
              <a:rPr lang="en-US" dirty="0"/>
              <a:t> </a:t>
            </a:r>
            <a:r>
              <a:rPr lang="en-US" dirty="0" err="1"/>
              <a:t>informasi</a:t>
            </a:r>
            <a:r>
              <a:rPr lang="en-US" dirty="0"/>
              <a:t> </a:t>
            </a:r>
            <a:r>
              <a:rPr lang="en-US" dirty="0" err="1"/>
              <a:t>antara</a:t>
            </a:r>
            <a:r>
              <a:rPr lang="en-US" dirty="0"/>
              <a:t> </a:t>
            </a:r>
            <a:r>
              <a:rPr lang="en-US" dirty="0" err="1"/>
              <a:t>organisasi</a:t>
            </a:r>
            <a:r>
              <a:rPr lang="en-US" dirty="0"/>
              <a:t>  (PR) </a:t>
            </a:r>
            <a:r>
              <a:rPr lang="en-US" dirty="0" err="1"/>
              <a:t>dengan</a:t>
            </a:r>
            <a:r>
              <a:rPr lang="en-US" dirty="0"/>
              <a:t> media </a:t>
            </a:r>
            <a:r>
              <a:rPr lang="en-US" dirty="0" err="1"/>
              <a:t>massa</a:t>
            </a:r>
            <a:r>
              <a:rPr lang="en-US" dirty="0"/>
              <a:t>.</a:t>
            </a:r>
          </a:p>
          <a:p>
            <a:endParaRPr lang="en-US" dirty="0"/>
          </a:p>
          <a:p>
            <a:r>
              <a:rPr lang="en-US" dirty="0" err="1"/>
              <a:t>Dikirim</a:t>
            </a:r>
            <a:r>
              <a:rPr lang="en-US" dirty="0"/>
              <a:t> </a:t>
            </a:r>
            <a:r>
              <a:rPr lang="en-US" dirty="0" err="1"/>
              <a:t>kepada</a:t>
            </a:r>
            <a:r>
              <a:rPr lang="en-US" dirty="0"/>
              <a:t> </a:t>
            </a:r>
            <a:r>
              <a:rPr lang="en-US" b="1" dirty="0" err="1"/>
              <a:t>personel</a:t>
            </a:r>
            <a:r>
              <a:rPr lang="en-US" b="1" dirty="0"/>
              <a:t> media </a:t>
            </a:r>
            <a:r>
              <a:rPr lang="en-US" dirty="0"/>
              <a:t>editor/ </a:t>
            </a:r>
            <a:r>
              <a:rPr lang="en-US" dirty="0" err="1"/>
              <a:t>produser</a:t>
            </a:r>
            <a:r>
              <a:rPr lang="en-US" dirty="0"/>
              <a:t>.</a:t>
            </a:r>
          </a:p>
          <a:p>
            <a:endParaRPr lang="en-US" dirty="0"/>
          </a:p>
          <a:p>
            <a:r>
              <a:rPr lang="en-US" dirty="0" err="1"/>
              <a:t>Seperti</a:t>
            </a:r>
            <a:r>
              <a:rPr lang="en-US" dirty="0"/>
              <a:t> business letter (</a:t>
            </a:r>
            <a:r>
              <a:rPr lang="en-US" dirty="0" err="1"/>
              <a:t>tanpa</a:t>
            </a:r>
            <a:r>
              <a:rPr lang="en-US" dirty="0"/>
              <a:t> </a:t>
            </a:r>
            <a:r>
              <a:rPr lang="en-US" dirty="0" err="1"/>
              <a:t>salam</a:t>
            </a:r>
            <a:r>
              <a:rPr lang="en-US" dirty="0"/>
              <a:t> </a:t>
            </a:r>
            <a:r>
              <a:rPr lang="en-US" dirty="0" err="1"/>
              <a:t>pembuka</a:t>
            </a:r>
            <a:r>
              <a:rPr lang="en-US" dirty="0"/>
              <a:t>/ </a:t>
            </a:r>
            <a:r>
              <a:rPr lang="en-US" dirty="0" err="1"/>
              <a:t>penutup</a:t>
            </a:r>
            <a:r>
              <a:rPr lang="en-US" dirty="0"/>
              <a:t>, </a:t>
            </a:r>
            <a:r>
              <a:rPr lang="en-US" dirty="0" err="1"/>
              <a:t>tidak</a:t>
            </a:r>
            <a:r>
              <a:rPr lang="en-US" dirty="0"/>
              <a:t> </a:t>
            </a:r>
            <a:r>
              <a:rPr lang="en-US" dirty="0" err="1"/>
              <a:t>bersifar</a:t>
            </a:r>
            <a:r>
              <a:rPr lang="en-US" dirty="0"/>
              <a:t> personal, </a:t>
            </a:r>
            <a:r>
              <a:rPr lang="en-US" dirty="0" err="1"/>
              <a:t>singkat</a:t>
            </a:r>
            <a:r>
              <a:rPr lang="en-US" dirty="0"/>
              <a:t> </a:t>
            </a:r>
            <a:r>
              <a:rPr lang="en-US" dirty="0" err="1"/>
              <a:t>jelas</a:t>
            </a:r>
            <a:r>
              <a:rPr lang="en-US" dirty="0"/>
              <a:t>) </a:t>
            </a:r>
            <a:r>
              <a:rPr lang="en-US" dirty="0" err="1"/>
              <a:t>namun</a:t>
            </a:r>
            <a:r>
              <a:rPr lang="en-US" dirty="0"/>
              <a:t> </a:t>
            </a:r>
            <a:r>
              <a:rPr lang="en-US" dirty="0" err="1"/>
              <a:t>konten</a:t>
            </a:r>
            <a:r>
              <a:rPr lang="en-US" dirty="0"/>
              <a:t> </a:t>
            </a:r>
            <a:r>
              <a:rPr lang="en-US" dirty="0" err="1"/>
              <a:t>seperti</a:t>
            </a:r>
            <a:r>
              <a:rPr lang="en-US" dirty="0"/>
              <a:t> </a:t>
            </a:r>
            <a:r>
              <a:rPr lang="en-US" dirty="0" err="1"/>
              <a:t>artikel</a:t>
            </a:r>
            <a:r>
              <a:rPr lang="en-US" dirty="0"/>
              <a:t> media </a:t>
            </a:r>
            <a:r>
              <a:rPr lang="en-US" dirty="0" err="1"/>
              <a:t>cetak</a:t>
            </a:r>
            <a:r>
              <a:rPr lang="en-US" dirty="0"/>
              <a:t>.</a:t>
            </a:r>
          </a:p>
        </p:txBody>
      </p:sp>
    </p:spTree>
  </p:cSld>
  <p:clrMapOvr>
    <a:masterClrMapping/>
  </p:clrMapOvr>
  <p:transition spd="slow">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BEING NEWS</a:t>
            </a:r>
          </a:p>
        </p:txBody>
      </p:sp>
      <p:sp>
        <p:nvSpPr>
          <p:cNvPr id="3" name="Content Placeholder 2"/>
          <p:cNvSpPr>
            <a:spLocks noGrp="1"/>
          </p:cNvSpPr>
          <p:nvPr>
            <p:ph idx="1"/>
          </p:nvPr>
        </p:nvSpPr>
        <p:spPr>
          <a:xfrm>
            <a:off x="914400" y="1426464"/>
            <a:ext cx="7772400" cy="5171732"/>
          </a:xfrm>
        </p:spPr>
        <p:txBody>
          <a:bodyPr>
            <a:normAutofit fontScale="92500" lnSpcReduction="10000"/>
          </a:bodyPr>
          <a:lstStyle/>
          <a:p>
            <a:r>
              <a:rPr lang="en-US" dirty="0"/>
              <a:t>Memberikan </a:t>
            </a:r>
            <a:r>
              <a:rPr lang="en-US" dirty="0" err="1"/>
              <a:t>informasi</a:t>
            </a:r>
            <a:r>
              <a:rPr lang="en-US" dirty="0"/>
              <a:t> </a:t>
            </a:r>
            <a:r>
              <a:rPr lang="en-US" dirty="0" err="1"/>
              <a:t>kepada</a:t>
            </a:r>
            <a:r>
              <a:rPr lang="en-US" dirty="0"/>
              <a:t> </a:t>
            </a:r>
            <a:r>
              <a:rPr lang="en-US" dirty="0" err="1"/>
              <a:t>jusnalis</a:t>
            </a:r>
            <a:r>
              <a:rPr lang="en-US" dirty="0"/>
              <a:t> </a:t>
            </a:r>
            <a:r>
              <a:rPr lang="en-US" dirty="0" err="1"/>
              <a:t>informasi</a:t>
            </a:r>
            <a:r>
              <a:rPr lang="en-US" dirty="0"/>
              <a:t> yang </a:t>
            </a:r>
            <a:r>
              <a:rPr lang="en-US" dirty="0" err="1"/>
              <a:t>berguna</a:t>
            </a:r>
            <a:r>
              <a:rPr lang="en-US" dirty="0"/>
              <a:t>, </a:t>
            </a:r>
            <a:r>
              <a:rPr lang="en-US" dirty="0" err="1"/>
              <a:t>akurat</a:t>
            </a:r>
            <a:r>
              <a:rPr lang="en-US" dirty="0"/>
              <a:t>, </a:t>
            </a:r>
            <a:r>
              <a:rPr lang="en-US" dirty="0" err="1"/>
              <a:t>dan</a:t>
            </a:r>
            <a:r>
              <a:rPr lang="en-US" dirty="0"/>
              <a:t> </a:t>
            </a:r>
            <a:r>
              <a:rPr lang="en-US" dirty="0" err="1"/>
              <a:t>menarik</a:t>
            </a:r>
            <a:r>
              <a:rPr lang="en-US" dirty="0"/>
              <a:t>  (</a:t>
            </a:r>
            <a:r>
              <a:rPr lang="en-US" dirty="0" err="1"/>
              <a:t>bernilai</a:t>
            </a:r>
            <a:r>
              <a:rPr lang="en-US" dirty="0"/>
              <a:t> </a:t>
            </a:r>
            <a:r>
              <a:rPr lang="en-US" dirty="0" err="1"/>
              <a:t>berita</a:t>
            </a:r>
            <a:r>
              <a:rPr lang="en-US" dirty="0"/>
              <a:t>), agar </a:t>
            </a:r>
            <a:r>
              <a:rPr lang="en-US" dirty="0" err="1"/>
              <a:t>dapat</a:t>
            </a:r>
            <a:r>
              <a:rPr lang="en-US" dirty="0"/>
              <a:t> </a:t>
            </a:r>
            <a:r>
              <a:rPr lang="en-US" dirty="0" err="1"/>
              <a:t>menjadi</a:t>
            </a:r>
            <a:r>
              <a:rPr lang="en-US" dirty="0"/>
              <a:t> </a:t>
            </a:r>
            <a:r>
              <a:rPr lang="en-US" dirty="0" err="1"/>
              <a:t>konten</a:t>
            </a:r>
            <a:r>
              <a:rPr lang="en-US" dirty="0"/>
              <a:t> yang </a:t>
            </a:r>
            <a:r>
              <a:rPr lang="en-US" dirty="0" err="1"/>
              <a:t>baik</a:t>
            </a:r>
            <a:r>
              <a:rPr lang="en-US" dirty="0"/>
              <a:t> </a:t>
            </a:r>
            <a:r>
              <a:rPr lang="en-US" dirty="0" err="1"/>
              <a:t>untuk</a:t>
            </a:r>
            <a:r>
              <a:rPr lang="en-US" dirty="0"/>
              <a:t> media</a:t>
            </a:r>
          </a:p>
          <a:p>
            <a:endParaRPr lang="en-US" dirty="0"/>
          </a:p>
          <a:p>
            <a:r>
              <a:rPr lang="en-US" dirty="0" err="1"/>
              <a:t>Mengenal</a:t>
            </a:r>
            <a:r>
              <a:rPr lang="en-US" dirty="0"/>
              <a:t> </a:t>
            </a:r>
            <a:r>
              <a:rPr lang="en-US" dirty="0" err="1"/>
              <a:t>nilai</a:t>
            </a:r>
            <a:r>
              <a:rPr lang="en-US" dirty="0"/>
              <a:t> angle </a:t>
            </a:r>
            <a:r>
              <a:rPr lang="en-US" dirty="0" err="1"/>
              <a:t>berita</a:t>
            </a:r>
            <a:r>
              <a:rPr lang="en-US" dirty="0"/>
              <a:t> </a:t>
            </a:r>
            <a:r>
              <a:rPr lang="en-US" dirty="0" err="1"/>
              <a:t>dari</a:t>
            </a:r>
            <a:r>
              <a:rPr lang="en-US" dirty="0"/>
              <a:t> </a:t>
            </a:r>
            <a:r>
              <a:rPr lang="en-US" dirty="0" err="1"/>
              <a:t>berbagai</a:t>
            </a:r>
            <a:r>
              <a:rPr lang="en-US" dirty="0"/>
              <a:t> media</a:t>
            </a:r>
          </a:p>
          <a:p>
            <a:endParaRPr lang="en-US" dirty="0"/>
          </a:p>
          <a:p>
            <a:r>
              <a:rPr lang="en-US" dirty="0" err="1"/>
              <a:t>Mempelajari</a:t>
            </a:r>
            <a:r>
              <a:rPr lang="en-US" dirty="0"/>
              <a:t> </a:t>
            </a:r>
            <a:r>
              <a:rPr lang="en-US" dirty="0" err="1"/>
              <a:t>apa</a:t>
            </a:r>
            <a:r>
              <a:rPr lang="en-US" dirty="0"/>
              <a:t> yang </a:t>
            </a:r>
            <a:r>
              <a:rPr lang="en-US" dirty="0" err="1"/>
              <a:t>menjadi</a:t>
            </a:r>
            <a:r>
              <a:rPr lang="en-US" dirty="0"/>
              <a:t> </a:t>
            </a:r>
            <a:r>
              <a:rPr lang="en-US" dirty="0" err="1"/>
              <a:t>berita</a:t>
            </a:r>
            <a:r>
              <a:rPr lang="en-US" dirty="0"/>
              <a:t> </a:t>
            </a:r>
            <a:r>
              <a:rPr lang="en-US" dirty="0" err="1"/>
              <a:t>pada</a:t>
            </a:r>
            <a:r>
              <a:rPr lang="en-US" dirty="0"/>
              <a:t> </a:t>
            </a:r>
            <a:r>
              <a:rPr lang="en-US" dirty="0" err="1"/>
              <a:t>masing-masing</a:t>
            </a:r>
            <a:r>
              <a:rPr lang="en-US" dirty="0"/>
              <a:t> media</a:t>
            </a:r>
          </a:p>
          <a:p>
            <a:endParaRPr lang="en-US" dirty="0"/>
          </a:p>
          <a:p>
            <a:r>
              <a:rPr lang="en-US" dirty="0" err="1"/>
              <a:t>Mejadi</a:t>
            </a:r>
            <a:r>
              <a:rPr lang="en-US" dirty="0"/>
              <a:t> PR reporter</a:t>
            </a:r>
          </a:p>
        </p:txBody>
      </p:sp>
    </p:spTree>
  </p:cSld>
  <p:clrMapOvr>
    <a:masterClrMapping/>
  </p:clrMapOvr>
  <p:transition spd="slow">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OF WRITING NEWS RELESE</a:t>
            </a:r>
          </a:p>
        </p:txBody>
      </p:sp>
      <p:sp>
        <p:nvSpPr>
          <p:cNvPr id="3" name="Content Placeholder 2"/>
          <p:cNvSpPr>
            <a:spLocks noGrp="1"/>
          </p:cNvSpPr>
          <p:nvPr>
            <p:ph idx="1"/>
          </p:nvPr>
        </p:nvSpPr>
        <p:spPr>
          <a:xfrm>
            <a:off x="914400" y="1426463"/>
            <a:ext cx="7772400" cy="5204723"/>
          </a:xfrm>
        </p:spPr>
        <p:txBody>
          <a:bodyPr>
            <a:normAutofit fontScale="77500" lnSpcReduction="20000"/>
          </a:bodyPr>
          <a:lstStyle/>
          <a:p>
            <a:r>
              <a:rPr lang="en-US" dirty="0"/>
              <a:t>1 </a:t>
            </a:r>
            <a:r>
              <a:rPr lang="en-US" dirty="0" err="1"/>
              <a:t>halaman</a:t>
            </a:r>
            <a:r>
              <a:rPr lang="en-US" dirty="0"/>
              <a:t> </a:t>
            </a:r>
            <a:r>
              <a:rPr lang="en-US" dirty="0" err="1"/>
              <a:t>atau</a:t>
            </a:r>
            <a:r>
              <a:rPr lang="en-US" dirty="0"/>
              <a:t> max 2 </a:t>
            </a:r>
            <a:r>
              <a:rPr lang="en-US" dirty="0" err="1"/>
              <a:t>halaman</a:t>
            </a:r>
            <a:endParaRPr lang="en-US" dirty="0"/>
          </a:p>
          <a:p>
            <a:endParaRPr lang="en-US" dirty="0"/>
          </a:p>
          <a:p>
            <a:r>
              <a:rPr lang="en-US" dirty="0" err="1"/>
              <a:t>Bukan</a:t>
            </a:r>
            <a:r>
              <a:rPr lang="en-US" dirty="0"/>
              <a:t> personal point of you, </a:t>
            </a:r>
            <a:r>
              <a:rPr lang="en-US" dirty="0" err="1"/>
              <a:t>tulisan</a:t>
            </a:r>
            <a:r>
              <a:rPr lang="en-US" dirty="0"/>
              <a:t> </a:t>
            </a:r>
            <a:r>
              <a:rPr lang="en-US" dirty="0" err="1"/>
              <a:t>tersebut</a:t>
            </a:r>
            <a:r>
              <a:rPr lang="en-US" dirty="0"/>
              <a:t> </a:t>
            </a:r>
            <a:r>
              <a:rPr lang="en-US" dirty="0" err="1"/>
              <a:t>menjabarkan</a:t>
            </a:r>
            <a:r>
              <a:rPr lang="en-US" dirty="0"/>
              <a:t> </a:t>
            </a:r>
            <a:r>
              <a:rPr lang="en-US" dirty="0" err="1"/>
              <a:t>seolah-olah</a:t>
            </a:r>
            <a:r>
              <a:rPr lang="en-US" dirty="0"/>
              <a:t> PR </a:t>
            </a:r>
            <a:r>
              <a:rPr lang="en-US" dirty="0" err="1"/>
              <a:t>diinterview</a:t>
            </a:r>
            <a:r>
              <a:rPr lang="en-US" dirty="0"/>
              <a:t> </a:t>
            </a:r>
            <a:r>
              <a:rPr lang="en-US" dirty="0" err="1"/>
              <a:t>oleh</a:t>
            </a:r>
            <a:r>
              <a:rPr lang="en-US" dirty="0"/>
              <a:t> media </a:t>
            </a:r>
            <a:r>
              <a:rPr lang="en-US" dirty="0" err="1"/>
              <a:t>massa</a:t>
            </a:r>
            <a:endParaRPr lang="en-US" dirty="0"/>
          </a:p>
          <a:p>
            <a:endParaRPr lang="en-US" dirty="0"/>
          </a:p>
          <a:p>
            <a:r>
              <a:rPr lang="en-US" dirty="0" err="1"/>
              <a:t>Penulis</a:t>
            </a:r>
            <a:r>
              <a:rPr lang="en-US" dirty="0"/>
              <a:t> </a:t>
            </a:r>
            <a:r>
              <a:rPr lang="en-US" dirty="0" err="1"/>
              <a:t>selalu</a:t>
            </a:r>
            <a:r>
              <a:rPr lang="en-US" dirty="0"/>
              <a:t> </a:t>
            </a:r>
            <a:r>
              <a:rPr lang="en-US" dirty="0" err="1"/>
              <a:t>menjadi</a:t>
            </a:r>
            <a:r>
              <a:rPr lang="en-US" dirty="0"/>
              <a:t> </a:t>
            </a:r>
            <a:r>
              <a:rPr lang="en-US" dirty="0" err="1"/>
              <a:t>pihak</a:t>
            </a:r>
            <a:r>
              <a:rPr lang="en-US" dirty="0"/>
              <a:t> </a:t>
            </a:r>
            <a:r>
              <a:rPr lang="en-US" dirty="0" err="1"/>
              <a:t>ke</a:t>
            </a:r>
            <a:r>
              <a:rPr lang="en-US" dirty="0"/>
              <a:t> </a:t>
            </a:r>
            <a:r>
              <a:rPr lang="en-US" dirty="0" err="1"/>
              <a:t>tiga</a:t>
            </a:r>
            <a:r>
              <a:rPr lang="en-US" dirty="0"/>
              <a:t>, </a:t>
            </a:r>
            <a:r>
              <a:rPr lang="en-US" dirty="0" err="1"/>
              <a:t>tidak</a:t>
            </a:r>
            <a:r>
              <a:rPr lang="en-US" dirty="0"/>
              <a:t> </a:t>
            </a:r>
            <a:r>
              <a:rPr lang="en-US" dirty="0" err="1"/>
              <a:t>ada</a:t>
            </a:r>
            <a:r>
              <a:rPr lang="en-US" dirty="0"/>
              <a:t> </a:t>
            </a:r>
            <a:r>
              <a:rPr lang="en-US" dirty="0" err="1"/>
              <a:t>kata-kata</a:t>
            </a:r>
            <a:r>
              <a:rPr lang="en-US" dirty="0"/>
              <a:t> </a:t>
            </a:r>
            <a:r>
              <a:rPr lang="en-US" dirty="0" err="1"/>
              <a:t>saya</a:t>
            </a:r>
            <a:r>
              <a:rPr lang="en-US" dirty="0"/>
              <a:t>, </a:t>
            </a:r>
            <a:r>
              <a:rPr lang="en-US" dirty="0" err="1"/>
              <a:t>kecuali</a:t>
            </a:r>
            <a:r>
              <a:rPr lang="en-US" dirty="0"/>
              <a:t> </a:t>
            </a:r>
            <a:r>
              <a:rPr lang="en-US" dirty="0" err="1"/>
              <a:t>mengutip</a:t>
            </a:r>
            <a:r>
              <a:rPr lang="en-US" dirty="0"/>
              <a:t> </a:t>
            </a:r>
            <a:r>
              <a:rPr lang="en-US" dirty="0" err="1"/>
              <a:t>orang</a:t>
            </a:r>
            <a:r>
              <a:rPr lang="en-US" dirty="0"/>
              <a:t> lain</a:t>
            </a:r>
          </a:p>
          <a:p>
            <a:endParaRPr lang="en-US" dirty="0"/>
          </a:p>
          <a:p>
            <a:r>
              <a:rPr lang="en-US" dirty="0" err="1"/>
              <a:t>Menarik</a:t>
            </a:r>
            <a:r>
              <a:rPr lang="en-US" dirty="0"/>
              <a:t> </a:t>
            </a:r>
            <a:r>
              <a:rPr lang="en-US" dirty="0" err="1"/>
              <a:t>perhatian</a:t>
            </a:r>
            <a:r>
              <a:rPr lang="en-US" dirty="0"/>
              <a:t> </a:t>
            </a:r>
            <a:r>
              <a:rPr lang="en-US" dirty="0" err="1"/>
              <a:t>jurnalis</a:t>
            </a:r>
            <a:r>
              <a:rPr lang="en-US" dirty="0"/>
              <a:t> </a:t>
            </a:r>
            <a:r>
              <a:rPr lang="en-US" dirty="0" err="1"/>
              <a:t>dengan</a:t>
            </a:r>
            <a:r>
              <a:rPr lang="en-US" dirty="0"/>
              <a:t>;</a:t>
            </a:r>
          </a:p>
          <a:p>
            <a:pPr lvl="1"/>
            <a:r>
              <a:rPr lang="en-US" dirty="0"/>
              <a:t>Letterhead</a:t>
            </a:r>
          </a:p>
          <a:p>
            <a:pPr lvl="1"/>
            <a:r>
              <a:rPr lang="en-US" dirty="0" err="1"/>
              <a:t>Mudah</a:t>
            </a:r>
            <a:r>
              <a:rPr lang="en-US" dirty="0"/>
              <a:t> </a:t>
            </a:r>
            <a:r>
              <a:rPr lang="en-US" dirty="0" err="1"/>
              <a:t>dibaca</a:t>
            </a:r>
            <a:r>
              <a:rPr lang="en-US" dirty="0"/>
              <a:t> (</a:t>
            </a:r>
            <a:r>
              <a:rPr lang="en-US" dirty="0" err="1"/>
              <a:t>jenis</a:t>
            </a:r>
            <a:r>
              <a:rPr lang="en-US" dirty="0"/>
              <a:t> font) / </a:t>
            </a:r>
            <a:r>
              <a:rPr lang="en-US" dirty="0" err="1"/>
              <a:t>tidak</a:t>
            </a:r>
            <a:r>
              <a:rPr lang="en-US" dirty="0"/>
              <a:t> </a:t>
            </a:r>
            <a:r>
              <a:rPr lang="en-US" dirty="0" err="1"/>
              <a:t>banyak</a:t>
            </a:r>
            <a:r>
              <a:rPr lang="en-US" dirty="0"/>
              <a:t> gimmick</a:t>
            </a:r>
          </a:p>
          <a:p>
            <a:pPr lvl="1"/>
            <a:r>
              <a:rPr lang="en-US" dirty="0"/>
              <a:t>Layout</a:t>
            </a:r>
          </a:p>
          <a:p>
            <a:endParaRPr lang="en-US" dirty="0"/>
          </a:p>
          <a:p>
            <a:r>
              <a:rPr lang="en-US" dirty="0" err="1"/>
              <a:t>Judul</a:t>
            </a:r>
            <a:r>
              <a:rPr lang="en-US" dirty="0"/>
              <a:t> </a:t>
            </a:r>
            <a:r>
              <a:rPr lang="en-US" dirty="0" err="1"/>
              <a:t>menarik</a:t>
            </a:r>
            <a:r>
              <a:rPr lang="en-US" dirty="0"/>
              <a:t>, </a:t>
            </a:r>
            <a:r>
              <a:rPr lang="en-US" dirty="0" err="1"/>
              <a:t>penggunaan</a:t>
            </a:r>
            <a:r>
              <a:rPr lang="en-US" dirty="0"/>
              <a:t> </a:t>
            </a:r>
            <a:r>
              <a:rPr lang="en-US" dirty="0" err="1"/>
              <a:t>bahasa</a:t>
            </a:r>
            <a:r>
              <a:rPr lang="en-US" dirty="0"/>
              <a:t> yang </a:t>
            </a:r>
            <a:r>
              <a:rPr lang="en-US" dirty="0" err="1"/>
              <a:t>baik</a:t>
            </a:r>
            <a:r>
              <a:rPr lang="en-US" dirty="0"/>
              <a:t> </a:t>
            </a:r>
            <a:r>
              <a:rPr lang="en-US" dirty="0" err="1"/>
              <a:t>dan</a:t>
            </a:r>
            <a:r>
              <a:rPr lang="en-US" dirty="0"/>
              <a:t> </a:t>
            </a:r>
            <a:r>
              <a:rPr lang="en-US" dirty="0" err="1"/>
              <a:t>benar</a:t>
            </a:r>
            <a:endParaRPr lang="en-US" dirty="0"/>
          </a:p>
        </p:txBody>
      </p:sp>
    </p:spTree>
  </p:cSld>
  <p:clrMapOvr>
    <a:masterClrMapping/>
  </p:clrMapOvr>
  <p:transition spd="slow">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4864"/>
            <a:ext cx="7772400" cy="914400"/>
          </a:xfrm>
        </p:spPr>
        <p:txBody>
          <a:bodyPr/>
          <a:lstStyle/>
          <a:p>
            <a:r>
              <a:rPr lang="en-US" dirty="0"/>
              <a:t>WRITING NEWS RELEASE</a:t>
            </a:r>
          </a:p>
        </p:txBody>
      </p:sp>
      <p:graphicFrame>
        <p:nvGraphicFramePr>
          <p:cNvPr id="4" name="Content Placeholder 3"/>
          <p:cNvGraphicFramePr>
            <a:graphicFrameLocks noGrp="1"/>
          </p:cNvGraphicFramePr>
          <p:nvPr>
            <p:ph idx="1"/>
          </p:nvPr>
        </p:nvGraphicFramePr>
        <p:xfrm>
          <a:off x="914400" y="969263"/>
          <a:ext cx="7772400" cy="5546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Shot 2017-11-16 at 11.51.15 AM.png"/>
          <p:cNvPicPr>
            <a:picLocks noGrp="1" noChangeAspect="1"/>
          </p:cNvPicPr>
          <p:nvPr>
            <p:ph idx="1"/>
          </p:nvPr>
        </p:nvPicPr>
        <p:blipFill>
          <a:blip r:embed="rId2"/>
          <a:srcRect l="64" r="-262"/>
          <a:stretch>
            <a:fillRect/>
          </a:stretch>
        </p:blipFill>
        <p:spPr>
          <a:xfrm>
            <a:off x="1303046" y="0"/>
            <a:ext cx="6902844" cy="6858000"/>
          </a:xfrm>
        </p:spPr>
      </p:pic>
    </p:spTree>
  </p:cSld>
  <p:clrMapOvr>
    <a:masterClrMapping/>
  </p:clrMapOvr>
  <p:transition spd="slow">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6309"/>
            <a:ext cx="7772400" cy="914400"/>
          </a:xfrm>
        </p:spPr>
        <p:txBody>
          <a:bodyPr/>
          <a:lstStyle/>
          <a:p>
            <a:r>
              <a:rPr lang="en-US" dirty="0"/>
              <a:t>NEWS RELEASE CHECKLIST</a:t>
            </a:r>
          </a:p>
        </p:txBody>
      </p:sp>
      <p:pic>
        <p:nvPicPr>
          <p:cNvPr id="4" name="Content Placeholder 3" descr="Screen Shot 2017-11-16 at 11.55.45 AM.png"/>
          <p:cNvPicPr>
            <a:picLocks noGrp="1" noChangeAspect="1"/>
          </p:cNvPicPr>
          <p:nvPr>
            <p:ph idx="1"/>
          </p:nvPr>
        </p:nvPicPr>
        <p:blipFill>
          <a:blip r:embed="rId2"/>
          <a:srcRect t="657" b="418"/>
          <a:stretch>
            <a:fillRect/>
          </a:stretch>
        </p:blipFill>
        <p:spPr>
          <a:xfrm>
            <a:off x="346379" y="1304445"/>
            <a:ext cx="8797621" cy="4518462"/>
          </a:xfrm>
        </p:spPr>
      </p:pic>
    </p:spTree>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975" y="280423"/>
            <a:ext cx="8229600" cy="914400"/>
          </a:xfrm>
        </p:spPr>
        <p:txBody>
          <a:bodyPr/>
          <a:lstStyle/>
          <a:p>
            <a:r>
              <a:rPr lang="en-US" dirty="0"/>
              <a:t>BAGAIMANA NASIB PRESS RELEASE KETIKA DITERIMA MEDIA MASSA?</a:t>
            </a:r>
          </a:p>
        </p:txBody>
      </p:sp>
      <p:sp>
        <p:nvSpPr>
          <p:cNvPr id="3" name="Content Placeholder 2"/>
          <p:cNvSpPr>
            <a:spLocks noGrp="1"/>
          </p:cNvSpPr>
          <p:nvPr>
            <p:ph idx="1"/>
          </p:nvPr>
        </p:nvSpPr>
        <p:spPr/>
        <p:txBody>
          <a:bodyPr/>
          <a:lstStyle/>
          <a:p>
            <a:r>
              <a:rPr lang="en-US" dirty="0"/>
              <a:t>Di </a:t>
            </a:r>
            <a:r>
              <a:rPr lang="en-US" dirty="0" err="1"/>
              <a:t>buang</a:t>
            </a:r>
            <a:r>
              <a:rPr lang="en-US" dirty="0"/>
              <a:t>/ </a:t>
            </a:r>
            <a:r>
              <a:rPr lang="en-US" dirty="0" err="1"/>
              <a:t>di</a:t>
            </a:r>
            <a:r>
              <a:rPr lang="en-US" dirty="0"/>
              <a:t> </a:t>
            </a:r>
            <a:r>
              <a:rPr lang="en-US" dirty="0" err="1"/>
              <a:t>hapus</a:t>
            </a:r>
            <a:endParaRPr lang="en-US" dirty="0"/>
          </a:p>
          <a:p>
            <a:pPr lvl="1"/>
            <a:r>
              <a:rPr lang="en-US" dirty="0" err="1"/>
              <a:t>Dikirim</a:t>
            </a:r>
            <a:r>
              <a:rPr lang="en-US" dirty="0"/>
              <a:t> </a:t>
            </a:r>
            <a:r>
              <a:rPr lang="en-US" dirty="0" err="1"/>
              <a:t>lewat</a:t>
            </a:r>
            <a:r>
              <a:rPr lang="en-US" dirty="0"/>
              <a:t> </a:t>
            </a:r>
            <a:r>
              <a:rPr lang="en-US" dirty="0" err="1"/>
              <a:t>waktu</a:t>
            </a:r>
            <a:r>
              <a:rPr lang="en-US" dirty="0"/>
              <a:t>/ deadline</a:t>
            </a:r>
          </a:p>
          <a:p>
            <a:pPr lvl="1"/>
            <a:r>
              <a:rPr lang="en-US" dirty="0" err="1"/>
              <a:t>Tidak</a:t>
            </a:r>
            <a:r>
              <a:rPr lang="en-US" dirty="0"/>
              <a:t> </a:t>
            </a:r>
            <a:r>
              <a:rPr lang="en-US" dirty="0" err="1"/>
              <a:t>cocok</a:t>
            </a:r>
            <a:r>
              <a:rPr lang="en-US" dirty="0"/>
              <a:t> </a:t>
            </a:r>
            <a:r>
              <a:rPr lang="en-US" dirty="0" err="1"/>
              <a:t>dengan</a:t>
            </a:r>
            <a:r>
              <a:rPr lang="en-US" dirty="0"/>
              <a:t> </a:t>
            </a:r>
            <a:r>
              <a:rPr lang="en-US" dirty="0" err="1"/>
              <a:t>audiens</a:t>
            </a:r>
            <a:endParaRPr lang="en-US" dirty="0"/>
          </a:p>
          <a:p>
            <a:pPr lvl="1"/>
            <a:r>
              <a:rPr lang="en-US" dirty="0"/>
              <a:t>Media </a:t>
            </a:r>
            <a:r>
              <a:rPr lang="en-US" dirty="0" err="1"/>
              <a:t>terlalu</a:t>
            </a:r>
            <a:r>
              <a:rPr lang="en-US" dirty="0"/>
              <a:t> </a:t>
            </a:r>
            <a:r>
              <a:rPr lang="en-US" dirty="0" err="1"/>
              <a:t>banyak</a:t>
            </a:r>
            <a:r>
              <a:rPr lang="en-US" dirty="0"/>
              <a:t> </a:t>
            </a:r>
            <a:r>
              <a:rPr lang="en-US" dirty="0" err="1"/>
              <a:t>menulis</a:t>
            </a:r>
            <a:r>
              <a:rPr lang="en-US" dirty="0"/>
              <a:t> </a:t>
            </a:r>
            <a:r>
              <a:rPr lang="en-US" dirty="0" err="1"/>
              <a:t>ulang</a:t>
            </a:r>
            <a:endParaRPr lang="en-US" dirty="0"/>
          </a:p>
          <a:p>
            <a:pPr lvl="1"/>
            <a:r>
              <a:rPr lang="en-US" dirty="0" err="1"/>
              <a:t>Masuk</a:t>
            </a:r>
            <a:r>
              <a:rPr lang="en-US" dirty="0"/>
              <a:t> junk mail</a:t>
            </a:r>
          </a:p>
          <a:p>
            <a:pPr lvl="1"/>
            <a:r>
              <a:rPr lang="en-US" dirty="0" err="1"/>
              <a:t>Tidak</a:t>
            </a:r>
            <a:r>
              <a:rPr lang="en-US" dirty="0"/>
              <a:t> </a:t>
            </a:r>
            <a:r>
              <a:rPr lang="en-US" dirty="0" err="1"/>
              <a:t>ditulis</a:t>
            </a:r>
            <a:r>
              <a:rPr lang="en-US" dirty="0"/>
              <a:t> </a:t>
            </a:r>
            <a:r>
              <a:rPr lang="en-US" dirty="0" err="1"/>
              <a:t>di</a:t>
            </a:r>
            <a:r>
              <a:rPr lang="en-US" dirty="0"/>
              <a:t> </a:t>
            </a:r>
            <a:r>
              <a:rPr lang="en-US" dirty="0" err="1"/>
              <a:t>kertas</a:t>
            </a:r>
            <a:r>
              <a:rPr lang="en-US" dirty="0"/>
              <a:t> </a:t>
            </a:r>
            <a:r>
              <a:rPr lang="en-US" dirty="0" err="1"/>
              <a:t>surat</a:t>
            </a:r>
            <a:r>
              <a:rPr lang="en-US" dirty="0"/>
              <a:t> </a:t>
            </a:r>
            <a:r>
              <a:rPr lang="en-US" dirty="0" err="1"/>
              <a:t>organisasi</a:t>
            </a:r>
            <a:endParaRPr lang="en-US" dirty="0"/>
          </a:p>
          <a:p>
            <a:pPr lvl="1"/>
            <a:r>
              <a:rPr lang="en-US" dirty="0" err="1"/>
              <a:t>Terlalu</a:t>
            </a:r>
            <a:r>
              <a:rPr lang="en-US" dirty="0"/>
              <a:t> </a:t>
            </a:r>
            <a:r>
              <a:rPr lang="en-US" dirty="0" err="1"/>
              <a:t>panjang</a:t>
            </a:r>
            <a:r>
              <a:rPr lang="en-US" dirty="0"/>
              <a:t>/ </a:t>
            </a:r>
            <a:r>
              <a:rPr lang="en-US" dirty="0" err="1"/>
              <a:t>berbelit-belit</a:t>
            </a:r>
            <a:endParaRPr lang="en-US" dirty="0"/>
          </a:p>
          <a:p>
            <a:endParaRPr lang="en-US" dirty="0"/>
          </a:p>
        </p:txBody>
      </p:sp>
    </p:spTree>
  </p:cSld>
  <p:clrMapOvr>
    <a:masterClrMapping/>
  </p:clrMapOvr>
  <p:transition spd="slow">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480" y="104349"/>
            <a:ext cx="8229600" cy="914400"/>
          </a:xfrm>
        </p:spPr>
        <p:txBody>
          <a:bodyPr/>
          <a:lstStyle/>
          <a:p>
            <a:r>
              <a:rPr lang="en-US" dirty="0"/>
              <a:t>BAGAIMANA NASIB PRESS RELEASE KETIKA DITERIMA MEDIA MASSA?</a:t>
            </a:r>
          </a:p>
        </p:txBody>
      </p:sp>
      <p:sp>
        <p:nvSpPr>
          <p:cNvPr id="3" name="Content Placeholder 2"/>
          <p:cNvSpPr>
            <a:spLocks noGrp="1"/>
          </p:cNvSpPr>
          <p:nvPr>
            <p:ph idx="1"/>
          </p:nvPr>
        </p:nvSpPr>
        <p:spPr/>
        <p:txBody>
          <a:bodyPr/>
          <a:lstStyle/>
          <a:p>
            <a:r>
              <a:rPr lang="en-US" dirty="0"/>
              <a:t>Di </a:t>
            </a:r>
            <a:r>
              <a:rPr lang="en-US" dirty="0" err="1"/>
              <a:t>tunda</a:t>
            </a:r>
            <a:endParaRPr lang="en-US" dirty="0"/>
          </a:p>
          <a:p>
            <a:r>
              <a:rPr lang="en-US" dirty="0"/>
              <a:t>One liner</a:t>
            </a:r>
          </a:p>
          <a:p>
            <a:r>
              <a:rPr lang="en-US" dirty="0"/>
              <a:t>As it is</a:t>
            </a:r>
          </a:p>
          <a:p>
            <a:r>
              <a:rPr lang="en-US" dirty="0" err="1"/>
              <a:t>Dikembangkan</a:t>
            </a:r>
            <a:r>
              <a:rPr lang="en-US" dirty="0"/>
              <a:t>/ </a:t>
            </a:r>
            <a:r>
              <a:rPr lang="en-US" dirty="0" err="1"/>
              <a:t>dibesarkan</a:t>
            </a:r>
            <a:r>
              <a:rPr lang="en-US" dirty="0"/>
              <a:t> </a:t>
            </a:r>
            <a:r>
              <a:rPr lang="en-US" dirty="0" err="1"/>
              <a:t>oleh</a:t>
            </a:r>
            <a:r>
              <a:rPr lang="en-US" dirty="0"/>
              <a:t> media</a:t>
            </a:r>
          </a:p>
        </p:txBody>
      </p:sp>
    </p:spTree>
  </p:cSld>
  <p:clrMapOvr>
    <a:masterClrMapping/>
  </p:clrMapOvr>
  <p:transition spd="slow">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Metro.thmx</Template>
  <TotalTime>1300</TotalTime>
  <Words>568</Words>
  <Application>Microsoft Macintosh PowerPoint</Application>
  <PresentationFormat>On-screen Show (4:3)</PresentationFormat>
  <Paragraphs>90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Consolas</vt:lpstr>
      <vt:lpstr>Corbel</vt:lpstr>
      <vt:lpstr>Wingdings</vt:lpstr>
      <vt:lpstr>Wingdings 2</vt:lpstr>
      <vt:lpstr>Wingdings 3</vt:lpstr>
      <vt:lpstr>Metro</vt:lpstr>
      <vt:lpstr>NEWS RELEASE/ PRESS RELEASE</vt:lpstr>
      <vt:lpstr>NEWS RELEASE</vt:lpstr>
      <vt:lpstr>BEING NEWS</vt:lpstr>
      <vt:lpstr>RULES OF WRITING NEWS RELESE</vt:lpstr>
      <vt:lpstr>WRITING NEWS RELEASE</vt:lpstr>
      <vt:lpstr>PowerPoint Presentation</vt:lpstr>
      <vt:lpstr>NEWS RELEASE CHECKLIST</vt:lpstr>
      <vt:lpstr>BAGAIMANA NASIB PRESS RELEASE KETIKA DITERIMA MEDIA MASSA?</vt:lpstr>
      <vt:lpstr>BAGAIMANA NASIB PRESS RELEASE KETIKA DITERIMA MEDIA MASSA?</vt:lpstr>
      <vt:lpstr>FACT SHEET</vt:lpstr>
      <vt:lpstr>BIOGRAPHY </vt:lpstr>
      <vt:lpstr>NEWS TIPS</vt:lpstr>
      <vt:lpstr>NEWS TIPS</vt:lpstr>
      <vt:lpstr>TUGAS</vt:lpstr>
      <vt:lpstr>Thank You</vt:lpstr>
    </vt:vector>
  </TitlesOfParts>
  <Company>London School of Public Relation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NEWS RELEASE/ PRESS RELEASE</dc:title>
  <dc:creator>Reny Dyanasari</dc:creator>
  <cp:lastModifiedBy>Microsoft Office User</cp:lastModifiedBy>
  <cp:revision>20</cp:revision>
  <dcterms:created xsi:type="dcterms:W3CDTF">2017-11-16T03:49:36Z</dcterms:created>
  <dcterms:modified xsi:type="dcterms:W3CDTF">2020-03-24T03:42:25Z</dcterms:modified>
</cp:coreProperties>
</file>