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64" r:id="rId20"/>
    <p:sldId id="278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D88815-F245-4602-8C44-3E781816EACB}" v="1" dt="2020-03-23T12:28:36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/>
    <p:restoredTop sz="92407"/>
  </p:normalViewPr>
  <p:slideViewPr>
    <p:cSldViewPr snapToGrid="0" snapToObjects="1">
      <p:cViewPr varScale="1">
        <p:scale>
          <a:sx n="78" d="100"/>
          <a:sy n="78" d="100"/>
        </p:scale>
        <p:origin x="1759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i Dyanasari" userId="S::reni.dyanasari@upj.ac.id::d5016a62-e04d-4688-9fb5-fd9a08ca65c4" providerId="AD" clId="Web-{10D88815-F245-4602-8C44-3E781816EACB}"/>
    <pc:docChg chg="modSld">
      <pc:chgData name="Reni Dyanasari" userId="S::reni.dyanasari@upj.ac.id::d5016a62-e04d-4688-9fb5-fd9a08ca65c4" providerId="AD" clId="Web-{10D88815-F245-4602-8C44-3E781816EACB}" dt="2020-03-23T12:28:36.416" v="0"/>
      <pc:docMkLst>
        <pc:docMk/>
      </pc:docMkLst>
      <pc:sldChg chg="mod modShow">
        <pc:chgData name="Reni Dyanasari" userId="S::reni.dyanasari@upj.ac.id::d5016a62-e04d-4688-9fb5-fd9a08ca65c4" providerId="AD" clId="Web-{10D88815-F245-4602-8C44-3E781816EACB}" dt="2020-03-23T12:28:36.416" v="0"/>
        <pc:sldMkLst>
          <pc:docMk/>
          <pc:sldMk cId="1696160434" sldId="27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E65F92-F295-9F43-88AC-2EB5C74BB121}" type="doc">
      <dgm:prSet loTypeId="urn:microsoft.com/office/officeart/2005/8/layout/default#1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9F94C99-58D3-E748-AAD8-5FECC8F49B53}">
      <dgm:prSet phldrT="[Text]"/>
      <dgm:spPr/>
      <dgm:t>
        <a:bodyPr/>
        <a:lstStyle/>
        <a:p>
          <a:r>
            <a:rPr lang="en-US" dirty="0" err="1"/>
            <a:t>Etika</a:t>
          </a:r>
          <a:endParaRPr lang="en-US" dirty="0"/>
        </a:p>
      </dgm:t>
    </dgm:pt>
    <dgm:pt modelId="{E0877AA1-9D4B-7744-A592-DE32B593196E}" type="parTrans" cxnId="{272AB2E1-0D27-AE4A-ADD2-2BB83F32EB1E}">
      <dgm:prSet/>
      <dgm:spPr/>
      <dgm:t>
        <a:bodyPr/>
        <a:lstStyle/>
        <a:p>
          <a:endParaRPr lang="en-US"/>
        </a:p>
      </dgm:t>
    </dgm:pt>
    <dgm:pt modelId="{729843FC-720E-4D41-A443-5C480A345765}" type="sibTrans" cxnId="{272AB2E1-0D27-AE4A-ADD2-2BB83F32EB1E}">
      <dgm:prSet/>
      <dgm:spPr/>
      <dgm:t>
        <a:bodyPr/>
        <a:lstStyle/>
        <a:p>
          <a:endParaRPr lang="en-US"/>
        </a:p>
      </dgm:t>
    </dgm:pt>
    <dgm:pt modelId="{B7028EFE-7917-8D47-B80B-F380FCF0A5CF}">
      <dgm:prSet phldrT="[Text]"/>
      <dgm:spPr/>
      <dgm:t>
        <a:bodyPr/>
        <a:lstStyle/>
        <a:p>
          <a:r>
            <a:rPr lang="en-US" dirty="0" err="1"/>
            <a:t>Persuasi</a:t>
          </a:r>
          <a:endParaRPr lang="en-US" dirty="0"/>
        </a:p>
      </dgm:t>
    </dgm:pt>
    <dgm:pt modelId="{C5848A5C-FF42-754A-8033-BEBBDAC2352F}" type="parTrans" cxnId="{17B48089-1BBC-7041-B7E4-320E46AB33DB}">
      <dgm:prSet/>
      <dgm:spPr/>
      <dgm:t>
        <a:bodyPr/>
        <a:lstStyle/>
        <a:p>
          <a:endParaRPr lang="en-US"/>
        </a:p>
      </dgm:t>
    </dgm:pt>
    <dgm:pt modelId="{22C1B2BA-9AFF-E742-B9ED-6AC8AE5701D5}" type="sibTrans" cxnId="{17B48089-1BBC-7041-B7E4-320E46AB33DB}">
      <dgm:prSet/>
      <dgm:spPr/>
      <dgm:t>
        <a:bodyPr/>
        <a:lstStyle/>
        <a:p>
          <a:endParaRPr lang="en-US"/>
        </a:p>
      </dgm:t>
    </dgm:pt>
    <dgm:pt modelId="{C25F5C90-B462-214E-9762-759BEABC5D6B}">
      <dgm:prSet phldrT="[Text]"/>
      <dgm:spPr/>
      <dgm:t>
        <a:bodyPr/>
        <a:lstStyle/>
        <a:p>
          <a:r>
            <a:rPr lang="en-US" dirty="0" err="1"/>
            <a:t>Perencanaan</a:t>
          </a:r>
          <a:r>
            <a:rPr lang="en-US" dirty="0"/>
            <a:t> </a:t>
          </a:r>
          <a:r>
            <a:rPr lang="en-US" dirty="0" err="1"/>
            <a:t>Matang</a:t>
          </a:r>
          <a:endParaRPr lang="en-US" dirty="0"/>
        </a:p>
      </dgm:t>
    </dgm:pt>
    <dgm:pt modelId="{AA1BD6E3-34ED-BC48-AF80-D49ECA4DAB24}" type="parTrans" cxnId="{2D5CBFC5-A787-154C-BF46-7DD7E552BE34}">
      <dgm:prSet/>
      <dgm:spPr/>
      <dgm:t>
        <a:bodyPr/>
        <a:lstStyle/>
        <a:p>
          <a:endParaRPr lang="en-US"/>
        </a:p>
      </dgm:t>
    </dgm:pt>
    <dgm:pt modelId="{96BA2204-32F8-134D-9B63-EF4437F2F939}" type="sibTrans" cxnId="{2D5CBFC5-A787-154C-BF46-7DD7E552BE34}">
      <dgm:prSet/>
      <dgm:spPr/>
      <dgm:t>
        <a:bodyPr/>
        <a:lstStyle/>
        <a:p>
          <a:endParaRPr lang="en-US"/>
        </a:p>
      </dgm:t>
    </dgm:pt>
    <dgm:pt modelId="{015CE832-66D0-5E4F-BB3E-71D86B88B8E1}" type="pres">
      <dgm:prSet presAssocID="{DCE65F92-F295-9F43-88AC-2EB5C74BB121}" presName="diagram" presStyleCnt="0">
        <dgm:presLayoutVars>
          <dgm:dir/>
          <dgm:resizeHandles val="exact"/>
        </dgm:presLayoutVars>
      </dgm:prSet>
      <dgm:spPr/>
    </dgm:pt>
    <dgm:pt modelId="{97DF7FF7-79B2-DA4E-B61E-70CAF093A7C9}" type="pres">
      <dgm:prSet presAssocID="{D9F94C99-58D3-E748-AAD8-5FECC8F49B53}" presName="node" presStyleLbl="node1" presStyleIdx="0" presStyleCnt="3">
        <dgm:presLayoutVars>
          <dgm:bulletEnabled val="1"/>
        </dgm:presLayoutVars>
      </dgm:prSet>
      <dgm:spPr/>
    </dgm:pt>
    <dgm:pt modelId="{EE9C909B-5488-4A49-9536-74DB942570A0}" type="pres">
      <dgm:prSet presAssocID="{729843FC-720E-4D41-A443-5C480A345765}" presName="sibTrans" presStyleCnt="0"/>
      <dgm:spPr/>
    </dgm:pt>
    <dgm:pt modelId="{78F2F1EE-1FD3-634D-8459-6B3C1158FA59}" type="pres">
      <dgm:prSet presAssocID="{B7028EFE-7917-8D47-B80B-F380FCF0A5CF}" presName="node" presStyleLbl="node1" presStyleIdx="1" presStyleCnt="3">
        <dgm:presLayoutVars>
          <dgm:bulletEnabled val="1"/>
        </dgm:presLayoutVars>
      </dgm:prSet>
      <dgm:spPr/>
    </dgm:pt>
    <dgm:pt modelId="{AE61FCEE-8794-054D-9F36-0F903633B859}" type="pres">
      <dgm:prSet presAssocID="{22C1B2BA-9AFF-E742-B9ED-6AC8AE5701D5}" presName="sibTrans" presStyleCnt="0"/>
      <dgm:spPr/>
    </dgm:pt>
    <dgm:pt modelId="{D941C6B5-B388-6843-8B85-0EAFADC0E6B3}" type="pres">
      <dgm:prSet presAssocID="{C25F5C90-B462-214E-9762-759BEABC5D6B}" presName="node" presStyleLbl="node1" presStyleIdx="2" presStyleCnt="3">
        <dgm:presLayoutVars>
          <dgm:bulletEnabled val="1"/>
        </dgm:presLayoutVars>
      </dgm:prSet>
      <dgm:spPr/>
    </dgm:pt>
  </dgm:ptLst>
  <dgm:cxnLst>
    <dgm:cxn modelId="{D4CD513D-CC48-174F-8B01-6E1693367C7C}" type="presOf" srcId="{DCE65F92-F295-9F43-88AC-2EB5C74BB121}" destId="{015CE832-66D0-5E4F-BB3E-71D86B88B8E1}" srcOrd="0" destOrd="0" presId="urn:microsoft.com/office/officeart/2005/8/layout/default#1"/>
    <dgm:cxn modelId="{17B48089-1BBC-7041-B7E4-320E46AB33DB}" srcId="{DCE65F92-F295-9F43-88AC-2EB5C74BB121}" destId="{B7028EFE-7917-8D47-B80B-F380FCF0A5CF}" srcOrd="1" destOrd="0" parTransId="{C5848A5C-FF42-754A-8033-BEBBDAC2352F}" sibTransId="{22C1B2BA-9AFF-E742-B9ED-6AC8AE5701D5}"/>
    <dgm:cxn modelId="{4A8CF48D-C048-A84B-909F-988D11E92DA4}" type="presOf" srcId="{D9F94C99-58D3-E748-AAD8-5FECC8F49B53}" destId="{97DF7FF7-79B2-DA4E-B61E-70CAF093A7C9}" srcOrd="0" destOrd="0" presId="urn:microsoft.com/office/officeart/2005/8/layout/default#1"/>
    <dgm:cxn modelId="{2D5CBFC5-A787-154C-BF46-7DD7E552BE34}" srcId="{DCE65F92-F295-9F43-88AC-2EB5C74BB121}" destId="{C25F5C90-B462-214E-9762-759BEABC5D6B}" srcOrd="2" destOrd="0" parTransId="{AA1BD6E3-34ED-BC48-AF80-D49ECA4DAB24}" sibTransId="{96BA2204-32F8-134D-9B63-EF4437F2F939}"/>
    <dgm:cxn modelId="{F9EAFCCC-DBEC-4E40-8248-781ADE5175F8}" type="presOf" srcId="{B7028EFE-7917-8D47-B80B-F380FCF0A5CF}" destId="{78F2F1EE-1FD3-634D-8459-6B3C1158FA59}" srcOrd="0" destOrd="0" presId="urn:microsoft.com/office/officeart/2005/8/layout/default#1"/>
    <dgm:cxn modelId="{99ECB1DB-A1DA-264E-B9D4-F61CCDDF0C8C}" type="presOf" srcId="{C25F5C90-B462-214E-9762-759BEABC5D6B}" destId="{D941C6B5-B388-6843-8B85-0EAFADC0E6B3}" srcOrd="0" destOrd="0" presId="urn:microsoft.com/office/officeart/2005/8/layout/default#1"/>
    <dgm:cxn modelId="{272AB2E1-0D27-AE4A-ADD2-2BB83F32EB1E}" srcId="{DCE65F92-F295-9F43-88AC-2EB5C74BB121}" destId="{D9F94C99-58D3-E748-AAD8-5FECC8F49B53}" srcOrd="0" destOrd="0" parTransId="{E0877AA1-9D4B-7744-A592-DE32B593196E}" sibTransId="{729843FC-720E-4D41-A443-5C480A345765}"/>
    <dgm:cxn modelId="{9BD22CA8-D163-1C4B-AD18-8D0B1D8460CF}" type="presParOf" srcId="{015CE832-66D0-5E4F-BB3E-71D86B88B8E1}" destId="{97DF7FF7-79B2-DA4E-B61E-70CAF093A7C9}" srcOrd="0" destOrd="0" presId="urn:microsoft.com/office/officeart/2005/8/layout/default#1"/>
    <dgm:cxn modelId="{222CEFDB-87BA-E240-8C33-AEB27D3FEB4C}" type="presParOf" srcId="{015CE832-66D0-5E4F-BB3E-71D86B88B8E1}" destId="{EE9C909B-5488-4A49-9536-74DB942570A0}" srcOrd="1" destOrd="0" presId="urn:microsoft.com/office/officeart/2005/8/layout/default#1"/>
    <dgm:cxn modelId="{90C9995E-096A-6B4A-933B-7C5E078FB850}" type="presParOf" srcId="{015CE832-66D0-5E4F-BB3E-71D86B88B8E1}" destId="{78F2F1EE-1FD3-634D-8459-6B3C1158FA59}" srcOrd="2" destOrd="0" presId="urn:microsoft.com/office/officeart/2005/8/layout/default#1"/>
    <dgm:cxn modelId="{7BA59571-97C2-CC4C-8D2A-FC162D5E2830}" type="presParOf" srcId="{015CE832-66D0-5E4F-BB3E-71D86B88B8E1}" destId="{AE61FCEE-8794-054D-9F36-0F903633B859}" srcOrd="3" destOrd="0" presId="urn:microsoft.com/office/officeart/2005/8/layout/default#1"/>
    <dgm:cxn modelId="{C92405FD-18A7-4D46-ACFF-FA54565FB043}" type="presParOf" srcId="{015CE832-66D0-5E4F-BB3E-71D86B88B8E1}" destId="{D941C6B5-B388-6843-8B85-0EAFADC0E6B3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168998-E0E8-3F4F-B1A1-B3538E8D7BF3}" type="doc">
      <dgm:prSet loTypeId="urn:microsoft.com/office/officeart/2005/8/layout/default" loCatId="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FCF9BFA-5F9E-4F43-96D9-09E80BD5B01B}">
      <dgm:prSet phldrT="[Text]"/>
      <dgm:spPr/>
      <dgm:t>
        <a:bodyPr/>
        <a:lstStyle/>
        <a:p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Jelas</a:t>
          </a:r>
          <a:endParaRPr lang="en-US" dirty="0"/>
        </a:p>
      </dgm:t>
    </dgm:pt>
    <dgm:pt modelId="{652BA677-3873-8C4A-9112-CC0BDDD661B2}" type="parTrans" cxnId="{3F6BEC69-9B95-5644-AA00-C04AD3DA728E}">
      <dgm:prSet/>
      <dgm:spPr/>
      <dgm:t>
        <a:bodyPr/>
        <a:lstStyle/>
        <a:p>
          <a:endParaRPr lang="en-US"/>
        </a:p>
      </dgm:t>
    </dgm:pt>
    <dgm:pt modelId="{A5507C2E-2646-6845-86A1-B60911E8E571}" type="sibTrans" cxnId="{3F6BEC69-9B95-5644-AA00-C04AD3DA728E}">
      <dgm:prSet/>
      <dgm:spPr/>
      <dgm:t>
        <a:bodyPr/>
        <a:lstStyle/>
        <a:p>
          <a:endParaRPr lang="en-US"/>
        </a:p>
      </dgm:t>
    </dgm:pt>
    <dgm:pt modelId="{1CEB2ABF-049E-8141-A864-461091B38229}">
      <dgm:prSet phldrT="[Text]"/>
      <dgm:spPr/>
      <dgm:t>
        <a:bodyPr/>
        <a:lstStyle/>
        <a:p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Kreatif</a:t>
          </a:r>
          <a:endParaRPr lang="en-US" dirty="0"/>
        </a:p>
      </dgm:t>
    </dgm:pt>
    <dgm:pt modelId="{CD4B24B9-6F1E-CB41-BB77-43F7DF1D9752}" type="parTrans" cxnId="{CDF0F233-8CD2-004B-9080-4E3272BC578B}">
      <dgm:prSet/>
      <dgm:spPr/>
      <dgm:t>
        <a:bodyPr/>
        <a:lstStyle/>
        <a:p>
          <a:endParaRPr lang="en-US"/>
        </a:p>
      </dgm:t>
    </dgm:pt>
    <dgm:pt modelId="{7C1D818D-648F-F148-8532-74D23A21352B}" type="sibTrans" cxnId="{CDF0F233-8CD2-004B-9080-4E3272BC578B}">
      <dgm:prSet/>
      <dgm:spPr/>
      <dgm:t>
        <a:bodyPr/>
        <a:lstStyle/>
        <a:p>
          <a:endParaRPr lang="en-US"/>
        </a:p>
      </dgm:t>
    </dgm:pt>
    <dgm:pt modelId="{9C9BD858-A230-8A4F-A563-8381E266E244}" type="pres">
      <dgm:prSet presAssocID="{C7168998-E0E8-3F4F-B1A1-B3538E8D7BF3}" presName="diagram" presStyleCnt="0">
        <dgm:presLayoutVars>
          <dgm:dir/>
          <dgm:resizeHandles val="exact"/>
        </dgm:presLayoutVars>
      </dgm:prSet>
      <dgm:spPr/>
    </dgm:pt>
    <dgm:pt modelId="{4D146E98-6B72-1045-8F92-5816A05C71D5}" type="pres">
      <dgm:prSet presAssocID="{CFCF9BFA-5F9E-4F43-96D9-09E80BD5B01B}" presName="node" presStyleLbl="node1" presStyleIdx="0" presStyleCnt="2">
        <dgm:presLayoutVars>
          <dgm:bulletEnabled val="1"/>
        </dgm:presLayoutVars>
      </dgm:prSet>
      <dgm:spPr/>
    </dgm:pt>
    <dgm:pt modelId="{D555B722-70C9-4A47-9C36-4760BBAA6D28}" type="pres">
      <dgm:prSet presAssocID="{A5507C2E-2646-6845-86A1-B60911E8E571}" presName="sibTrans" presStyleCnt="0"/>
      <dgm:spPr/>
    </dgm:pt>
    <dgm:pt modelId="{7D0CD2C7-3ABC-E146-8B7B-E2315C3CEA7D}" type="pres">
      <dgm:prSet presAssocID="{1CEB2ABF-049E-8141-A864-461091B38229}" presName="node" presStyleLbl="node1" presStyleIdx="1" presStyleCnt="2">
        <dgm:presLayoutVars>
          <dgm:bulletEnabled val="1"/>
        </dgm:presLayoutVars>
      </dgm:prSet>
      <dgm:spPr/>
    </dgm:pt>
  </dgm:ptLst>
  <dgm:cxnLst>
    <dgm:cxn modelId="{5917500E-0456-454C-BF2E-2E14921D9DB6}" type="presOf" srcId="{1CEB2ABF-049E-8141-A864-461091B38229}" destId="{7D0CD2C7-3ABC-E146-8B7B-E2315C3CEA7D}" srcOrd="0" destOrd="0" presId="urn:microsoft.com/office/officeart/2005/8/layout/default"/>
    <dgm:cxn modelId="{CCF2271E-3DFC-FF45-82B3-63A1E9FDF4F2}" type="presOf" srcId="{CFCF9BFA-5F9E-4F43-96D9-09E80BD5B01B}" destId="{4D146E98-6B72-1045-8F92-5816A05C71D5}" srcOrd="0" destOrd="0" presId="urn:microsoft.com/office/officeart/2005/8/layout/default"/>
    <dgm:cxn modelId="{CDF0F233-8CD2-004B-9080-4E3272BC578B}" srcId="{C7168998-E0E8-3F4F-B1A1-B3538E8D7BF3}" destId="{1CEB2ABF-049E-8141-A864-461091B38229}" srcOrd="1" destOrd="0" parTransId="{CD4B24B9-6F1E-CB41-BB77-43F7DF1D9752}" sibTransId="{7C1D818D-648F-F148-8532-74D23A21352B}"/>
    <dgm:cxn modelId="{3F6BEC69-9B95-5644-AA00-C04AD3DA728E}" srcId="{C7168998-E0E8-3F4F-B1A1-B3538E8D7BF3}" destId="{CFCF9BFA-5F9E-4F43-96D9-09E80BD5B01B}" srcOrd="0" destOrd="0" parTransId="{652BA677-3873-8C4A-9112-CC0BDDD661B2}" sibTransId="{A5507C2E-2646-6845-86A1-B60911E8E571}"/>
    <dgm:cxn modelId="{19CE21FD-C9E4-AF4D-B30C-C20AAF505363}" type="presOf" srcId="{C7168998-E0E8-3F4F-B1A1-B3538E8D7BF3}" destId="{9C9BD858-A230-8A4F-A563-8381E266E244}" srcOrd="0" destOrd="0" presId="urn:microsoft.com/office/officeart/2005/8/layout/default"/>
    <dgm:cxn modelId="{16141B88-E2AE-3345-AF55-CA7E64ED6116}" type="presParOf" srcId="{9C9BD858-A230-8A4F-A563-8381E266E244}" destId="{4D146E98-6B72-1045-8F92-5816A05C71D5}" srcOrd="0" destOrd="0" presId="urn:microsoft.com/office/officeart/2005/8/layout/default"/>
    <dgm:cxn modelId="{CE566E1D-5749-0E43-80A2-9A6C272132BC}" type="presParOf" srcId="{9C9BD858-A230-8A4F-A563-8381E266E244}" destId="{D555B722-70C9-4A47-9C36-4760BBAA6D28}" srcOrd="1" destOrd="0" presId="urn:microsoft.com/office/officeart/2005/8/layout/default"/>
    <dgm:cxn modelId="{B8B2C0FB-C327-6E4F-9B4C-36A90B750803}" type="presParOf" srcId="{9C9BD858-A230-8A4F-A563-8381E266E244}" destId="{7D0CD2C7-3ABC-E146-8B7B-E2315C3CEA7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195BE1B-5E31-EA46-9487-465439E1B892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A9AAA4-44A2-4A43-8FF3-09D06933FB0A}">
      <dgm:prSet phldrT="[Text]"/>
      <dgm:spPr/>
      <dgm:t>
        <a:bodyPr/>
        <a:lstStyle/>
        <a:p>
          <a:r>
            <a:rPr lang="en-US" dirty="0" err="1"/>
            <a:t>Memahami</a:t>
          </a:r>
          <a:r>
            <a:rPr lang="en-US" dirty="0"/>
            <a:t> </a:t>
          </a:r>
          <a:r>
            <a:rPr lang="en-US" dirty="0" err="1"/>
            <a:t>Publik</a:t>
          </a:r>
          <a:endParaRPr lang="en-US" dirty="0"/>
        </a:p>
      </dgm:t>
    </dgm:pt>
    <dgm:pt modelId="{94F55C6D-71AD-C749-B388-F0A6309ACBFB}" type="parTrans" cxnId="{96062399-2BF0-014A-B518-9877B73A49A9}">
      <dgm:prSet/>
      <dgm:spPr/>
      <dgm:t>
        <a:bodyPr/>
        <a:lstStyle/>
        <a:p>
          <a:endParaRPr lang="en-US"/>
        </a:p>
      </dgm:t>
    </dgm:pt>
    <dgm:pt modelId="{0DAEF784-6CAC-A043-AF30-D8B881D94D68}" type="sibTrans" cxnId="{96062399-2BF0-014A-B518-9877B73A49A9}">
      <dgm:prSet/>
      <dgm:spPr/>
      <dgm:t>
        <a:bodyPr/>
        <a:lstStyle/>
        <a:p>
          <a:endParaRPr lang="en-US"/>
        </a:p>
      </dgm:t>
    </dgm:pt>
    <dgm:pt modelId="{A5989AE8-0547-8847-A1D5-D29E83745685}">
      <dgm:prSet phldrT="[Text]"/>
      <dgm:spPr/>
      <dgm:t>
        <a:bodyPr/>
        <a:lstStyle/>
        <a:p>
          <a:r>
            <a:rPr lang="en-US" dirty="0" err="1"/>
            <a:t>Membuat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dan </a:t>
          </a:r>
          <a:r>
            <a:rPr lang="en-US" dirty="0" err="1"/>
            <a:t>memikirkan</a:t>
          </a:r>
          <a:r>
            <a:rPr lang="en-US" dirty="0"/>
            <a:t> </a:t>
          </a:r>
          <a:r>
            <a:rPr lang="en-US" dirty="0" err="1"/>
            <a:t>strategi</a:t>
          </a:r>
          <a:r>
            <a:rPr lang="en-US" dirty="0"/>
            <a:t> yang </a:t>
          </a:r>
          <a:r>
            <a:rPr lang="en-US" dirty="0" err="1"/>
            <a:t>sesuai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publik</a:t>
          </a:r>
          <a:r>
            <a:rPr lang="en-US" dirty="0"/>
            <a:t>. </a:t>
          </a:r>
          <a:r>
            <a:rPr lang="en-US" dirty="0" err="1"/>
            <a:t>Dimungkinkan</a:t>
          </a:r>
          <a:r>
            <a:rPr lang="en-US" dirty="0"/>
            <a:t> </a:t>
          </a:r>
          <a:r>
            <a:rPr lang="en-US" dirty="0" err="1"/>
            <a:t>terdapat</a:t>
          </a:r>
          <a:r>
            <a:rPr lang="en-US" dirty="0"/>
            <a:t> </a:t>
          </a:r>
          <a:r>
            <a:rPr lang="en-US" dirty="0" err="1"/>
            <a:t>beberapa</a:t>
          </a:r>
          <a:r>
            <a:rPr lang="en-US" dirty="0"/>
            <a:t> target </a:t>
          </a:r>
          <a:r>
            <a:rPr lang="en-US" dirty="0" err="1"/>
            <a:t>publik</a:t>
          </a:r>
          <a:r>
            <a:rPr lang="en-US" dirty="0"/>
            <a:t> yang </a:t>
          </a:r>
          <a:r>
            <a:rPr lang="en-US" dirty="0" err="1"/>
            <a:t>berbeda</a:t>
          </a:r>
          <a:r>
            <a:rPr lang="en-US" dirty="0"/>
            <a:t>. </a:t>
          </a:r>
        </a:p>
      </dgm:t>
    </dgm:pt>
    <dgm:pt modelId="{6DB8B6A3-F9BB-9D48-BA65-77B3BC23B35A}" type="parTrans" cxnId="{A4627BB0-2B5E-0F48-8DCA-67DCD2DD68DE}">
      <dgm:prSet/>
      <dgm:spPr/>
      <dgm:t>
        <a:bodyPr/>
        <a:lstStyle/>
        <a:p>
          <a:endParaRPr lang="en-US"/>
        </a:p>
      </dgm:t>
    </dgm:pt>
    <dgm:pt modelId="{F1BDEAC6-8541-AE4F-8EB1-3343AFAA1028}" type="sibTrans" cxnId="{A4627BB0-2B5E-0F48-8DCA-67DCD2DD68DE}">
      <dgm:prSet/>
      <dgm:spPr/>
      <dgm:t>
        <a:bodyPr/>
        <a:lstStyle/>
        <a:p>
          <a:endParaRPr lang="en-US"/>
        </a:p>
      </dgm:t>
    </dgm:pt>
    <dgm:pt modelId="{58F606EB-B15A-3847-B2DB-35B9F1C2B499}">
      <dgm:prSet phldrT="[Text]"/>
      <dgm:spPr/>
      <dgm:t>
        <a:bodyPr/>
        <a:lstStyle/>
        <a:p>
          <a:r>
            <a:rPr lang="en-US" dirty="0" err="1"/>
            <a:t>Organisasi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yang </a:t>
          </a:r>
          <a:r>
            <a:rPr lang="en-US" dirty="0" err="1"/>
            <a:t>Baik</a:t>
          </a:r>
          <a:endParaRPr lang="en-US" dirty="0"/>
        </a:p>
      </dgm:t>
    </dgm:pt>
    <dgm:pt modelId="{D5DF5480-521F-844D-BE6B-4B9EFFA38C25}" type="parTrans" cxnId="{091A7265-6213-0840-8A9C-7A1103B43376}">
      <dgm:prSet/>
      <dgm:spPr/>
      <dgm:t>
        <a:bodyPr/>
        <a:lstStyle/>
        <a:p>
          <a:endParaRPr lang="en-US"/>
        </a:p>
      </dgm:t>
    </dgm:pt>
    <dgm:pt modelId="{CCB31AB7-BC50-FE47-A113-A99EC179681F}" type="sibTrans" cxnId="{091A7265-6213-0840-8A9C-7A1103B43376}">
      <dgm:prSet/>
      <dgm:spPr/>
      <dgm:t>
        <a:bodyPr/>
        <a:lstStyle/>
        <a:p>
          <a:endParaRPr lang="en-US"/>
        </a:p>
      </dgm:t>
    </dgm:pt>
    <dgm:pt modelId="{F087DA0A-1417-F045-8E70-CA02661E3E85}">
      <dgm:prSet phldrT="[Text]"/>
      <dgm:spPr/>
      <dgm:t>
        <a:bodyPr/>
        <a:lstStyle/>
        <a:p>
          <a:r>
            <a:rPr lang="en-US" dirty="0"/>
            <a:t>Flow naturally from point to point</a:t>
          </a:r>
        </a:p>
      </dgm:t>
    </dgm:pt>
    <dgm:pt modelId="{9A5F7DF9-E115-5945-A5FE-AB2EE763E712}" type="parTrans" cxnId="{ADAB4E36-A661-9744-ADCC-60ACFD7107A5}">
      <dgm:prSet/>
      <dgm:spPr/>
      <dgm:t>
        <a:bodyPr/>
        <a:lstStyle/>
        <a:p>
          <a:endParaRPr lang="en-US"/>
        </a:p>
      </dgm:t>
    </dgm:pt>
    <dgm:pt modelId="{4A07E896-C33C-F343-877A-38293B452B7A}" type="sibTrans" cxnId="{ADAB4E36-A661-9744-ADCC-60ACFD7107A5}">
      <dgm:prSet/>
      <dgm:spPr/>
      <dgm:t>
        <a:bodyPr/>
        <a:lstStyle/>
        <a:p>
          <a:endParaRPr lang="en-US"/>
        </a:p>
      </dgm:t>
    </dgm:pt>
    <dgm:pt modelId="{0FA84DFF-81A5-5844-9170-8F05B40A3052}">
      <dgm:prSet phldrT="[Text]"/>
      <dgm:spPr/>
      <dgm:t>
        <a:bodyPr/>
        <a:lstStyle/>
        <a:p>
          <a:r>
            <a:rPr lang="en-US" dirty="0" err="1"/>
            <a:t>Timeplan</a:t>
          </a:r>
          <a:r>
            <a:rPr lang="en-US" dirty="0"/>
            <a:t>/ On schedule</a:t>
          </a:r>
        </a:p>
      </dgm:t>
    </dgm:pt>
    <dgm:pt modelId="{8A75C561-3115-EE4D-ACAE-80B3C879E19D}" type="parTrans" cxnId="{CF16EA67-76BB-114C-8BE0-39FA1C36290F}">
      <dgm:prSet/>
      <dgm:spPr/>
      <dgm:t>
        <a:bodyPr/>
        <a:lstStyle/>
        <a:p>
          <a:endParaRPr lang="en-US"/>
        </a:p>
      </dgm:t>
    </dgm:pt>
    <dgm:pt modelId="{6CD67AF0-E7FC-D240-B25D-969DAE631565}" type="sibTrans" cxnId="{CF16EA67-76BB-114C-8BE0-39FA1C36290F}">
      <dgm:prSet/>
      <dgm:spPr/>
      <dgm:t>
        <a:bodyPr/>
        <a:lstStyle/>
        <a:p>
          <a:endParaRPr lang="en-US"/>
        </a:p>
      </dgm:t>
    </dgm:pt>
    <dgm:pt modelId="{E1F6EBE3-1033-0D44-8B7A-226E6FE1F5C0}" type="pres">
      <dgm:prSet presAssocID="{3195BE1B-5E31-EA46-9487-465439E1B892}" presName="linear" presStyleCnt="0">
        <dgm:presLayoutVars>
          <dgm:animLvl val="lvl"/>
          <dgm:resizeHandles val="exact"/>
        </dgm:presLayoutVars>
      </dgm:prSet>
      <dgm:spPr/>
    </dgm:pt>
    <dgm:pt modelId="{78451212-AA8D-FF44-9962-485B0B316853}" type="pres">
      <dgm:prSet presAssocID="{5CA9AAA4-44A2-4A43-8FF3-09D06933FB0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ACD29D5-1CFD-F64B-B674-A532715E2F7A}" type="pres">
      <dgm:prSet presAssocID="{5CA9AAA4-44A2-4A43-8FF3-09D06933FB0A}" presName="childText" presStyleLbl="revTx" presStyleIdx="0" presStyleCnt="2">
        <dgm:presLayoutVars>
          <dgm:bulletEnabled val="1"/>
        </dgm:presLayoutVars>
      </dgm:prSet>
      <dgm:spPr/>
    </dgm:pt>
    <dgm:pt modelId="{4AA85E15-9E21-B14E-B57F-52D5628E271A}" type="pres">
      <dgm:prSet presAssocID="{58F606EB-B15A-3847-B2DB-35B9F1C2B49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8DEE88E-ABA8-014D-8093-3F89DDBBA19D}" type="pres">
      <dgm:prSet presAssocID="{58F606EB-B15A-3847-B2DB-35B9F1C2B49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DAB4E36-A661-9744-ADCC-60ACFD7107A5}" srcId="{58F606EB-B15A-3847-B2DB-35B9F1C2B499}" destId="{F087DA0A-1417-F045-8E70-CA02661E3E85}" srcOrd="0" destOrd="0" parTransId="{9A5F7DF9-E115-5945-A5FE-AB2EE763E712}" sibTransId="{4A07E896-C33C-F343-877A-38293B452B7A}"/>
    <dgm:cxn modelId="{0F301A62-B157-114D-9FA6-3D6D81433ECF}" type="presOf" srcId="{0FA84DFF-81A5-5844-9170-8F05B40A3052}" destId="{98DEE88E-ABA8-014D-8093-3F89DDBBA19D}" srcOrd="0" destOrd="1" presId="urn:microsoft.com/office/officeart/2005/8/layout/vList2"/>
    <dgm:cxn modelId="{091A7265-6213-0840-8A9C-7A1103B43376}" srcId="{3195BE1B-5E31-EA46-9487-465439E1B892}" destId="{58F606EB-B15A-3847-B2DB-35B9F1C2B499}" srcOrd="1" destOrd="0" parTransId="{D5DF5480-521F-844D-BE6B-4B9EFFA38C25}" sibTransId="{CCB31AB7-BC50-FE47-A113-A99EC179681F}"/>
    <dgm:cxn modelId="{CF16EA67-76BB-114C-8BE0-39FA1C36290F}" srcId="{58F606EB-B15A-3847-B2DB-35B9F1C2B499}" destId="{0FA84DFF-81A5-5844-9170-8F05B40A3052}" srcOrd="1" destOrd="0" parTransId="{8A75C561-3115-EE4D-ACAE-80B3C879E19D}" sibTransId="{6CD67AF0-E7FC-D240-B25D-969DAE631565}"/>
    <dgm:cxn modelId="{F928EE68-A82D-4743-BEF6-4F99EDEDEA52}" type="presOf" srcId="{F087DA0A-1417-F045-8E70-CA02661E3E85}" destId="{98DEE88E-ABA8-014D-8093-3F89DDBBA19D}" srcOrd="0" destOrd="0" presId="urn:microsoft.com/office/officeart/2005/8/layout/vList2"/>
    <dgm:cxn modelId="{391F5391-1ADF-634B-A44C-CD1C7E8F706E}" type="presOf" srcId="{A5989AE8-0547-8847-A1D5-D29E83745685}" destId="{5ACD29D5-1CFD-F64B-B674-A532715E2F7A}" srcOrd="0" destOrd="0" presId="urn:microsoft.com/office/officeart/2005/8/layout/vList2"/>
    <dgm:cxn modelId="{96062399-2BF0-014A-B518-9877B73A49A9}" srcId="{3195BE1B-5E31-EA46-9487-465439E1B892}" destId="{5CA9AAA4-44A2-4A43-8FF3-09D06933FB0A}" srcOrd="0" destOrd="0" parTransId="{94F55C6D-71AD-C749-B388-F0A6309ACBFB}" sibTransId="{0DAEF784-6CAC-A043-AF30-D8B881D94D68}"/>
    <dgm:cxn modelId="{357DE3A6-7A6A-F54A-991C-72A43963847F}" type="presOf" srcId="{58F606EB-B15A-3847-B2DB-35B9F1C2B499}" destId="{4AA85E15-9E21-B14E-B57F-52D5628E271A}" srcOrd="0" destOrd="0" presId="urn:microsoft.com/office/officeart/2005/8/layout/vList2"/>
    <dgm:cxn modelId="{A4627BB0-2B5E-0F48-8DCA-67DCD2DD68DE}" srcId="{5CA9AAA4-44A2-4A43-8FF3-09D06933FB0A}" destId="{A5989AE8-0547-8847-A1D5-D29E83745685}" srcOrd="0" destOrd="0" parTransId="{6DB8B6A3-F9BB-9D48-BA65-77B3BC23B35A}" sibTransId="{F1BDEAC6-8541-AE4F-8EB1-3343AFAA1028}"/>
    <dgm:cxn modelId="{62716BC6-C3B1-DB4D-9729-14A65C8E2549}" type="presOf" srcId="{3195BE1B-5E31-EA46-9487-465439E1B892}" destId="{E1F6EBE3-1033-0D44-8B7A-226E6FE1F5C0}" srcOrd="0" destOrd="0" presId="urn:microsoft.com/office/officeart/2005/8/layout/vList2"/>
    <dgm:cxn modelId="{17C4A8F9-BE42-D345-9024-CE55E845683E}" type="presOf" srcId="{5CA9AAA4-44A2-4A43-8FF3-09D06933FB0A}" destId="{78451212-AA8D-FF44-9962-485B0B316853}" srcOrd="0" destOrd="0" presId="urn:microsoft.com/office/officeart/2005/8/layout/vList2"/>
    <dgm:cxn modelId="{7A412149-C8A3-274C-8E4A-B2AC77BD8F68}" type="presParOf" srcId="{E1F6EBE3-1033-0D44-8B7A-226E6FE1F5C0}" destId="{78451212-AA8D-FF44-9962-485B0B316853}" srcOrd="0" destOrd="0" presId="urn:microsoft.com/office/officeart/2005/8/layout/vList2"/>
    <dgm:cxn modelId="{6C1A3B4B-8BE3-8C48-BF5E-2FFEC4AFDB7D}" type="presParOf" srcId="{E1F6EBE3-1033-0D44-8B7A-226E6FE1F5C0}" destId="{5ACD29D5-1CFD-F64B-B674-A532715E2F7A}" srcOrd="1" destOrd="0" presId="urn:microsoft.com/office/officeart/2005/8/layout/vList2"/>
    <dgm:cxn modelId="{99F1A81F-D019-7440-882B-8951FA42F3C1}" type="presParOf" srcId="{E1F6EBE3-1033-0D44-8B7A-226E6FE1F5C0}" destId="{4AA85E15-9E21-B14E-B57F-52D5628E271A}" srcOrd="2" destOrd="0" presId="urn:microsoft.com/office/officeart/2005/8/layout/vList2"/>
    <dgm:cxn modelId="{D45214E0-E4D4-8142-A66F-F8391844BA47}" type="presParOf" srcId="{E1F6EBE3-1033-0D44-8B7A-226E6FE1F5C0}" destId="{98DEE88E-ABA8-014D-8093-3F89DDBBA19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9C4E7C5-64A7-4952-810D-845D8932FFA6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F075B3CA-0F79-4BAC-BADB-0450A9DCF2EB}">
      <dgm:prSet/>
      <dgm:spPr/>
      <dgm:t>
        <a:bodyPr/>
        <a:lstStyle/>
        <a:p>
          <a:r>
            <a:rPr lang="en-US"/>
            <a:t>Public akan menerima pesan berdasarkan Similarity, Proximity, Continuity</a:t>
          </a:r>
        </a:p>
      </dgm:t>
    </dgm:pt>
    <dgm:pt modelId="{4056617C-D811-4850-8331-35E20D27C9F1}" type="parTrans" cxnId="{9CEA5BA5-7616-4EA1-8FC5-5F58C4D84155}">
      <dgm:prSet/>
      <dgm:spPr/>
      <dgm:t>
        <a:bodyPr/>
        <a:lstStyle/>
        <a:p>
          <a:endParaRPr lang="en-US"/>
        </a:p>
      </dgm:t>
    </dgm:pt>
    <dgm:pt modelId="{090FD360-EADF-451E-91B7-792ED0622AF8}" type="sibTrans" cxnId="{9CEA5BA5-7616-4EA1-8FC5-5F58C4D84155}">
      <dgm:prSet/>
      <dgm:spPr/>
      <dgm:t>
        <a:bodyPr/>
        <a:lstStyle/>
        <a:p>
          <a:endParaRPr lang="en-US"/>
        </a:p>
      </dgm:t>
    </dgm:pt>
    <dgm:pt modelId="{F4B7A6D1-3EBB-4989-8C30-113F21E93784}">
      <dgm:prSet/>
      <dgm:spPr/>
      <dgm:t>
        <a:bodyPr/>
        <a:lstStyle/>
        <a:p>
          <a:r>
            <a:rPr lang="en-US"/>
            <a:t>Kadang bukan memperhatikan yang tersurat namun yang tersirat</a:t>
          </a:r>
        </a:p>
      </dgm:t>
    </dgm:pt>
    <dgm:pt modelId="{C4D1E2DA-9857-400E-9BA5-820948F7194E}" type="parTrans" cxnId="{1D33A8BF-3712-44E3-99EB-5EE79B4114C1}">
      <dgm:prSet/>
      <dgm:spPr/>
      <dgm:t>
        <a:bodyPr/>
        <a:lstStyle/>
        <a:p>
          <a:endParaRPr lang="en-US"/>
        </a:p>
      </dgm:t>
    </dgm:pt>
    <dgm:pt modelId="{C2F977CB-6ECE-4E92-8669-2B118DD48A0E}" type="sibTrans" cxnId="{1D33A8BF-3712-44E3-99EB-5EE79B4114C1}">
      <dgm:prSet/>
      <dgm:spPr/>
      <dgm:t>
        <a:bodyPr/>
        <a:lstStyle/>
        <a:p>
          <a:endParaRPr lang="en-US"/>
        </a:p>
      </dgm:t>
    </dgm:pt>
    <dgm:pt modelId="{CF250E02-4E93-4A83-9075-C62A2CE2026F}">
      <dgm:prSet/>
      <dgm:spPr/>
      <dgm:t>
        <a:bodyPr/>
        <a:lstStyle/>
        <a:p>
          <a:r>
            <a:rPr lang="en-US"/>
            <a:t>Perhatikan visual jangan sampai mematikan pesan utama yang memunculkan asumsi lain</a:t>
          </a:r>
        </a:p>
      </dgm:t>
    </dgm:pt>
    <dgm:pt modelId="{41E3D0AA-1EE9-4B63-9BE1-67241815F155}" type="parTrans" cxnId="{204DDF7E-8325-4E5D-B89A-87B957DBACA8}">
      <dgm:prSet/>
      <dgm:spPr/>
      <dgm:t>
        <a:bodyPr/>
        <a:lstStyle/>
        <a:p>
          <a:endParaRPr lang="en-US"/>
        </a:p>
      </dgm:t>
    </dgm:pt>
    <dgm:pt modelId="{236B4302-C9ED-4132-8C8B-9035A6C57BF3}" type="sibTrans" cxnId="{204DDF7E-8325-4E5D-B89A-87B957DBACA8}">
      <dgm:prSet/>
      <dgm:spPr/>
      <dgm:t>
        <a:bodyPr/>
        <a:lstStyle/>
        <a:p>
          <a:endParaRPr lang="en-US"/>
        </a:p>
      </dgm:t>
    </dgm:pt>
    <dgm:pt modelId="{07246E8C-D796-4237-8A87-EC97490451C0}">
      <dgm:prSet/>
      <dgm:spPr/>
      <dgm:t>
        <a:bodyPr/>
        <a:lstStyle/>
        <a:p>
          <a:r>
            <a:rPr lang="en-US"/>
            <a:t>Publik akan memfilter pesan berdasarkan pengalaman, nilai dan kepercayaan</a:t>
          </a:r>
        </a:p>
      </dgm:t>
    </dgm:pt>
    <dgm:pt modelId="{44ADF4B1-9799-4C81-84D8-9B1C2FE0786A}" type="parTrans" cxnId="{AF9EBD8A-DC65-48E9-99FF-B5151FFF7DE6}">
      <dgm:prSet/>
      <dgm:spPr/>
      <dgm:t>
        <a:bodyPr/>
        <a:lstStyle/>
        <a:p>
          <a:endParaRPr lang="en-US"/>
        </a:p>
      </dgm:t>
    </dgm:pt>
    <dgm:pt modelId="{E44E1B77-9F4C-4629-BE36-B5A942BF9591}" type="sibTrans" cxnId="{AF9EBD8A-DC65-48E9-99FF-B5151FFF7DE6}">
      <dgm:prSet/>
      <dgm:spPr/>
      <dgm:t>
        <a:bodyPr/>
        <a:lstStyle/>
        <a:p>
          <a:endParaRPr lang="en-US"/>
        </a:p>
      </dgm:t>
    </dgm:pt>
    <dgm:pt modelId="{0B00D75A-FC86-4183-BDD0-3D79F131B1B4}">
      <dgm:prSet/>
      <dgm:spPr/>
      <dgm:t>
        <a:bodyPr/>
        <a:lstStyle/>
        <a:p>
          <a:r>
            <a:rPr lang="en-US"/>
            <a:t>Pertimbangkan pengiriman pesan untuk lintas budaya</a:t>
          </a:r>
        </a:p>
      </dgm:t>
    </dgm:pt>
    <dgm:pt modelId="{BF4F8762-A325-43BB-AA41-56BB7AF911B4}" type="parTrans" cxnId="{7C1050FE-9DE5-4FE7-B7F8-DC770135CF4D}">
      <dgm:prSet/>
      <dgm:spPr/>
      <dgm:t>
        <a:bodyPr/>
        <a:lstStyle/>
        <a:p>
          <a:endParaRPr lang="en-US"/>
        </a:p>
      </dgm:t>
    </dgm:pt>
    <dgm:pt modelId="{6708AA81-60B5-42A5-9FBA-1B0DF2823DA0}" type="sibTrans" cxnId="{7C1050FE-9DE5-4FE7-B7F8-DC770135CF4D}">
      <dgm:prSet/>
      <dgm:spPr/>
      <dgm:t>
        <a:bodyPr/>
        <a:lstStyle/>
        <a:p>
          <a:endParaRPr lang="en-US"/>
        </a:p>
      </dgm:t>
    </dgm:pt>
    <dgm:pt modelId="{D2BD0D2A-F756-4E08-923A-7C0EFCECC142}" type="pres">
      <dgm:prSet presAssocID="{19C4E7C5-64A7-4952-810D-845D8932FFA6}" presName="linear" presStyleCnt="0">
        <dgm:presLayoutVars>
          <dgm:animLvl val="lvl"/>
          <dgm:resizeHandles val="exact"/>
        </dgm:presLayoutVars>
      </dgm:prSet>
      <dgm:spPr/>
    </dgm:pt>
    <dgm:pt modelId="{21FC2D3D-6CF9-4189-B7B3-4C5D8185DDA0}" type="pres">
      <dgm:prSet presAssocID="{F075B3CA-0F79-4BAC-BADB-0450A9DCF2E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E90FC6E-F744-4931-AA5F-FF9BAB6C1BF6}" type="pres">
      <dgm:prSet presAssocID="{090FD360-EADF-451E-91B7-792ED0622AF8}" presName="spacer" presStyleCnt="0"/>
      <dgm:spPr/>
    </dgm:pt>
    <dgm:pt modelId="{7A46CCED-278A-477C-8E27-771D60C4D89B}" type="pres">
      <dgm:prSet presAssocID="{F4B7A6D1-3EBB-4989-8C30-113F21E9378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67F4958-0E80-4380-B380-264483F3858F}" type="pres">
      <dgm:prSet presAssocID="{C2F977CB-6ECE-4E92-8669-2B118DD48A0E}" presName="spacer" presStyleCnt="0"/>
      <dgm:spPr/>
    </dgm:pt>
    <dgm:pt modelId="{9D9F6F1F-0928-4BAC-9070-C01A07ABD336}" type="pres">
      <dgm:prSet presAssocID="{CF250E02-4E93-4A83-9075-C62A2CE2026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2D6A955-6FBE-4E5F-AA88-4E7C1C6E63E3}" type="pres">
      <dgm:prSet presAssocID="{236B4302-C9ED-4132-8C8B-9035A6C57BF3}" presName="spacer" presStyleCnt="0"/>
      <dgm:spPr/>
    </dgm:pt>
    <dgm:pt modelId="{E0767FB7-FFA8-443D-84B5-EE39A327E524}" type="pres">
      <dgm:prSet presAssocID="{07246E8C-D796-4237-8A87-EC97490451C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9020403-AACE-42C3-ADEF-0A2CA23C1649}" type="pres">
      <dgm:prSet presAssocID="{E44E1B77-9F4C-4629-BE36-B5A942BF9591}" presName="spacer" presStyleCnt="0"/>
      <dgm:spPr/>
    </dgm:pt>
    <dgm:pt modelId="{EBC23D50-A7F3-47A8-B81F-D14F185F005B}" type="pres">
      <dgm:prSet presAssocID="{0B00D75A-FC86-4183-BDD0-3D79F131B1B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C6D9433-4054-4E05-AFF7-9A6ED3FD9041}" type="presOf" srcId="{F4B7A6D1-3EBB-4989-8C30-113F21E93784}" destId="{7A46CCED-278A-477C-8E27-771D60C4D89B}" srcOrd="0" destOrd="0" presId="urn:microsoft.com/office/officeart/2005/8/layout/vList2"/>
    <dgm:cxn modelId="{02E05935-ECC1-4F9C-ADBF-B2C1D8BFA009}" type="presOf" srcId="{0B00D75A-FC86-4183-BDD0-3D79F131B1B4}" destId="{EBC23D50-A7F3-47A8-B81F-D14F185F005B}" srcOrd="0" destOrd="0" presId="urn:microsoft.com/office/officeart/2005/8/layout/vList2"/>
    <dgm:cxn modelId="{B9C08E38-3D1E-43A4-A176-DEE53122AEF7}" type="presOf" srcId="{F075B3CA-0F79-4BAC-BADB-0450A9DCF2EB}" destId="{21FC2D3D-6CF9-4189-B7B3-4C5D8185DDA0}" srcOrd="0" destOrd="0" presId="urn:microsoft.com/office/officeart/2005/8/layout/vList2"/>
    <dgm:cxn modelId="{204DDF7E-8325-4E5D-B89A-87B957DBACA8}" srcId="{19C4E7C5-64A7-4952-810D-845D8932FFA6}" destId="{CF250E02-4E93-4A83-9075-C62A2CE2026F}" srcOrd="2" destOrd="0" parTransId="{41E3D0AA-1EE9-4B63-9BE1-67241815F155}" sibTransId="{236B4302-C9ED-4132-8C8B-9035A6C57BF3}"/>
    <dgm:cxn modelId="{AF9EBD8A-DC65-48E9-99FF-B5151FFF7DE6}" srcId="{19C4E7C5-64A7-4952-810D-845D8932FFA6}" destId="{07246E8C-D796-4237-8A87-EC97490451C0}" srcOrd="3" destOrd="0" parTransId="{44ADF4B1-9799-4C81-84D8-9B1C2FE0786A}" sibTransId="{E44E1B77-9F4C-4629-BE36-B5A942BF9591}"/>
    <dgm:cxn modelId="{9CEA5BA5-7616-4EA1-8FC5-5F58C4D84155}" srcId="{19C4E7C5-64A7-4952-810D-845D8932FFA6}" destId="{F075B3CA-0F79-4BAC-BADB-0450A9DCF2EB}" srcOrd="0" destOrd="0" parTransId="{4056617C-D811-4850-8331-35E20D27C9F1}" sibTransId="{090FD360-EADF-451E-91B7-792ED0622AF8}"/>
    <dgm:cxn modelId="{1D33A8BF-3712-44E3-99EB-5EE79B4114C1}" srcId="{19C4E7C5-64A7-4952-810D-845D8932FFA6}" destId="{F4B7A6D1-3EBB-4989-8C30-113F21E93784}" srcOrd="1" destOrd="0" parTransId="{C4D1E2DA-9857-400E-9BA5-820948F7194E}" sibTransId="{C2F977CB-6ECE-4E92-8669-2B118DD48A0E}"/>
    <dgm:cxn modelId="{BB5AD6C2-7E7F-43C8-BCF4-4432968C621B}" type="presOf" srcId="{CF250E02-4E93-4A83-9075-C62A2CE2026F}" destId="{9D9F6F1F-0928-4BAC-9070-C01A07ABD336}" srcOrd="0" destOrd="0" presId="urn:microsoft.com/office/officeart/2005/8/layout/vList2"/>
    <dgm:cxn modelId="{C9803BEE-221C-4D8E-A44C-2A85F9155DBD}" type="presOf" srcId="{07246E8C-D796-4237-8A87-EC97490451C0}" destId="{E0767FB7-FFA8-443D-84B5-EE39A327E524}" srcOrd="0" destOrd="0" presId="urn:microsoft.com/office/officeart/2005/8/layout/vList2"/>
    <dgm:cxn modelId="{40C4BDFB-4EA5-40B2-B54B-39CBA294FACA}" type="presOf" srcId="{19C4E7C5-64A7-4952-810D-845D8932FFA6}" destId="{D2BD0D2A-F756-4E08-923A-7C0EFCECC142}" srcOrd="0" destOrd="0" presId="urn:microsoft.com/office/officeart/2005/8/layout/vList2"/>
    <dgm:cxn modelId="{7C1050FE-9DE5-4FE7-B7F8-DC770135CF4D}" srcId="{19C4E7C5-64A7-4952-810D-845D8932FFA6}" destId="{0B00D75A-FC86-4183-BDD0-3D79F131B1B4}" srcOrd="4" destOrd="0" parTransId="{BF4F8762-A325-43BB-AA41-56BB7AF911B4}" sibTransId="{6708AA81-60B5-42A5-9FBA-1B0DF2823DA0}"/>
    <dgm:cxn modelId="{B9CF3DA9-9C4E-44D3-A1AD-278D8A66F3C8}" type="presParOf" srcId="{D2BD0D2A-F756-4E08-923A-7C0EFCECC142}" destId="{21FC2D3D-6CF9-4189-B7B3-4C5D8185DDA0}" srcOrd="0" destOrd="0" presId="urn:microsoft.com/office/officeart/2005/8/layout/vList2"/>
    <dgm:cxn modelId="{5C584EDD-E38E-4BFA-84A9-4675EE85A151}" type="presParOf" srcId="{D2BD0D2A-F756-4E08-923A-7C0EFCECC142}" destId="{DE90FC6E-F744-4931-AA5F-FF9BAB6C1BF6}" srcOrd="1" destOrd="0" presId="urn:microsoft.com/office/officeart/2005/8/layout/vList2"/>
    <dgm:cxn modelId="{33BD1969-AEB3-43DA-9B46-F0EDE35D020B}" type="presParOf" srcId="{D2BD0D2A-F756-4E08-923A-7C0EFCECC142}" destId="{7A46CCED-278A-477C-8E27-771D60C4D89B}" srcOrd="2" destOrd="0" presId="urn:microsoft.com/office/officeart/2005/8/layout/vList2"/>
    <dgm:cxn modelId="{ED1D0A47-8EB7-4BD8-80E5-0E34347522C3}" type="presParOf" srcId="{D2BD0D2A-F756-4E08-923A-7C0EFCECC142}" destId="{A67F4958-0E80-4380-B380-264483F3858F}" srcOrd="3" destOrd="0" presId="urn:microsoft.com/office/officeart/2005/8/layout/vList2"/>
    <dgm:cxn modelId="{A52D980B-9104-4E04-B13A-AA12E2E46F5D}" type="presParOf" srcId="{D2BD0D2A-F756-4E08-923A-7C0EFCECC142}" destId="{9D9F6F1F-0928-4BAC-9070-C01A07ABD336}" srcOrd="4" destOrd="0" presId="urn:microsoft.com/office/officeart/2005/8/layout/vList2"/>
    <dgm:cxn modelId="{C7722568-92F0-4CB5-965F-A320FFF2C209}" type="presParOf" srcId="{D2BD0D2A-F756-4E08-923A-7C0EFCECC142}" destId="{92D6A955-6FBE-4E5F-AA88-4E7C1C6E63E3}" srcOrd="5" destOrd="0" presId="urn:microsoft.com/office/officeart/2005/8/layout/vList2"/>
    <dgm:cxn modelId="{2F0D8F5C-D643-4D68-B07A-8F5DAE868DAD}" type="presParOf" srcId="{D2BD0D2A-F756-4E08-923A-7C0EFCECC142}" destId="{E0767FB7-FFA8-443D-84B5-EE39A327E524}" srcOrd="6" destOrd="0" presId="urn:microsoft.com/office/officeart/2005/8/layout/vList2"/>
    <dgm:cxn modelId="{3D7B5EF9-4B6F-4E9F-9AC9-8534DE5FD58E}" type="presParOf" srcId="{D2BD0D2A-F756-4E08-923A-7C0EFCECC142}" destId="{19020403-AACE-42C3-ADEF-0A2CA23C1649}" srcOrd="7" destOrd="0" presId="urn:microsoft.com/office/officeart/2005/8/layout/vList2"/>
    <dgm:cxn modelId="{F81C3C6D-9EA7-4D74-915A-DC4C29FAFED8}" type="presParOf" srcId="{D2BD0D2A-F756-4E08-923A-7C0EFCECC142}" destId="{EBC23D50-A7F3-47A8-B81F-D14F185F005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11F0351-3F34-4848-BBA7-FAC2F3BF7B3B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3B2D10-A3AB-3C45-AFF1-6747DF6316EA}">
      <dgm:prSet phldrT="[Text]"/>
      <dgm:spPr/>
      <dgm:t>
        <a:bodyPr/>
        <a:lstStyle/>
        <a:p>
          <a:r>
            <a:rPr lang="en-US" dirty="0"/>
            <a:t>Balance</a:t>
          </a:r>
        </a:p>
      </dgm:t>
    </dgm:pt>
    <dgm:pt modelId="{C5340F3D-C8B0-444A-814E-62D5492A1E8A}" type="parTrans" cxnId="{7A10C1D2-1E9F-514F-9C2E-8C3A56DE084C}">
      <dgm:prSet/>
      <dgm:spPr/>
      <dgm:t>
        <a:bodyPr/>
        <a:lstStyle/>
        <a:p>
          <a:endParaRPr lang="en-US"/>
        </a:p>
      </dgm:t>
    </dgm:pt>
    <dgm:pt modelId="{15C889EB-363A-3D42-8085-01B02629F19A}" type="sibTrans" cxnId="{7A10C1D2-1E9F-514F-9C2E-8C3A56DE084C}">
      <dgm:prSet/>
      <dgm:spPr/>
      <dgm:t>
        <a:bodyPr/>
        <a:lstStyle/>
        <a:p>
          <a:endParaRPr lang="en-US"/>
        </a:p>
      </dgm:t>
    </dgm:pt>
    <dgm:pt modelId="{D45EF83E-12AE-7D48-96EF-1B769B2342D1}">
      <dgm:prSet phldrT="[Text]"/>
      <dgm:spPr/>
      <dgm:t>
        <a:bodyPr/>
        <a:lstStyle/>
        <a:p>
          <a:r>
            <a:rPr lang="en-US" dirty="0" err="1"/>
            <a:t>Seimbang</a:t>
          </a:r>
          <a:r>
            <a:rPr lang="en-US" dirty="0"/>
            <a:t> </a:t>
          </a:r>
          <a:r>
            <a:rPr lang="en-US" dirty="0" err="1"/>
            <a:t>antara</a:t>
          </a:r>
          <a:r>
            <a:rPr lang="en-US" dirty="0"/>
            <a:t> visual dan </a:t>
          </a:r>
          <a:r>
            <a:rPr lang="en-US" dirty="0" err="1"/>
            <a:t>konten</a:t>
          </a:r>
          <a:r>
            <a:rPr lang="en-US" dirty="0"/>
            <a:t> lain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menyampaikan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yang </a:t>
          </a:r>
          <a:r>
            <a:rPr lang="en-US" dirty="0" err="1"/>
            <a:t>efektif</a:t>
          </a:r>
          <a:r>
            <a:rPr lang="en-US" dirty="0"/>
            <a:t> dan </a:t>
          </a:r>
          <a:r>
            <a:rPr lang="en-US" dirty="0" err="1"/>
            <a:t>menyerang</a:t>
          </a:r>
          <a:r>
            <a:rPr lang="en-US" dirty="0"/>
            <a:t> </a:t>
          </a:r>
          <a:r>
            <a:rPr lang="en-US" dirty="0" err="1"/>
            <a:t>psikologi</a:t>
          </a:r>
          <a:r>
            <a:rPr lang="en-US" dirty="0"/>
            <a:t> </a:t>
          </a:r>
          <a:r>
            <a:rPr lang="en-US" dirty="0" err="1"/>
            <a:t>audiens</a:t>
          </a:r>
          <a:r>
            <a:rPr lang="en-US" dirty="0"/>
            <a:t>. </a:t>
          </a:r>
        </a:p>
      </dgm:t>
    </dgm:pt>
    <dgm:pt modelId="{1957E53A-D9FA-2045-A683-0AE9E29FA498}" type="parTrans" cxnId="{2AB443C6-8433-534C-83B2-E3FF3F9A15C2}">
      <dgm:prSet/>
      <dgm:spPr/>
      <dgm:t>
        <a:bodyPr/>
        <a:lstStyle/>
        <a:p>
          <a:endParaRPr lang="en-US"/>
        </a:p>
      </dgm:t>
    </dgm:pt>
    <dgm:pt modelId="{02E33783-6146-6A4A-A754-8A77EE4E025D}" type="sibTrans" cxnId="{2AB443C6-8433-534C-83B2-E3FF3F9A15C2}">
      <dgm:prSet/>
      <dgm:spPr/>
      <dgm:t>
        <a:bodyPr/>
        <a:lstStyle/>
        <a:p>
          <a:endParaRPr lang="en-US"/>
        </a:p>
      </dgm:t>
    </dgm:pt>
    <dgm:pt modelId="{DA3D6F43-F276-FD40-826C-5D73DB45A8B7}">
      <dgm:prSet phldrT="[Text]"/>
      <dgm:spPr/>
      <dgm:t>
        <a:bodyPr/>
        <a:lstStyle/>
        <a:p>
          <a:r>
            <a:rPr lang="en-US" dirty="0"/>
            <a:t>Visual Weight</a:t>
          </a:r>
        </a:p>
      </dgm:t>
    </dgm:pt>
    <dgm:pt modelId="{B0D6ECB6-C1DA-3A4A-9E30-046097359BDC}" type="parTrans" cxnId="{773FA818-6329-5C40-B83F-6D883015A5BE}">
      <dgm:prSet/>
      <dgm:spPr/>
      <dgm:t>
        <a:bodyPr/>
        <a:lstStyle/>
        <a:p>
          <a:endParaRPr lang="en-US"/>
        </a:p>
      </dgm:t>
    </dgm:pt>
    <dgm:pt modelId="{C680D944-E24D-0C4F-9D5F-24E89239934F}" type="sibTrans" cxnId="{773FA818-6329-5C40-B83F-6D883015A5BE}">
      <dgm:prSet/>
      <dgm:spPr/>
      <dgm:t>
        <a:bodyPr/>
        <a:lstStyle/>
        <a:p>
          <a:endParaRPr lang="en-US"/>
        </a:p>
      </dgm:t>
    </dgm:pt>
    <dgm:pt modelId="{A30048EE-8B5D-E34C-AE51-42EF676E8EB0}">
      <dgm:prSet phldrT="[Text]"/>
      <dgm:spPr/>
      <dgm:t>
        <a:bodyPr/>
        <a:lstStyle/>
        <a:p>
          <a:r>
            <a:rPr lang="en-US" dirty="0" err="1"/>
            <a:t>Keseimbangan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desain</a:t>
          </a:r>
          <a:r>
            <a:rPr lang="en-US" dirty="0"/>
            <a:t> </a:t>
          </a:r>
          <a:r>
            <a:rPr lang="en-US" dirty="0" err="1"/>
            <a:t>ditentukan</a:t>
          </a:r>
          <a:r>
            <a:rPr lang="en-US" dirty="0"/>
            <a:t> </a:t>
          </a:r>
          <a:r>
            <a:rPr lang="en-US" dirty="0" err="1"/>
            <a:t>oleh</a:t>
          </a:r>
          <a:r>
            <a:rPr lang="en-US" dirty="0"/>
            <a:t> </a:t>
          </a:r>
          <a:r>
            <a:rPr lang="en-US" dirty="0" err="1"/>
            <a:t>warna</a:t>
          </a:r>
          <a:r>
            <a:rPr lang="en-US" dirty="0"/>
            <a:t>, </a:t>
          </a:r>
          <a:r>
            <a:rPr lang="en-US" dirty="0" err="1"/>
            <a:t>tebal</a:t>
          </a:r>
          <a:r>
            <a:rPr lang="en-US" dirty="0"/>
            <a:t>/ tipis, </a:t>
          </a:r>
          <a:r>
            <a:rPr lang="en-US" dirty="0" err="1"/>
            <a:t>kontras</a:t>
          </a:r>
          <a:r>
            <a:rPr lang="en-US" dirty="0"/>
            <a:t>, </a:t>
          </a:r>
          <a:r>
            <a:rPr lang="en-US" dirty="0" err="1"/>
            <a:t>ukuran</a:t>
          </a:r>
          <a:r>
            <a:rPr lang="en-US" dirty="0"/>
            <a:t>, </a:t>
          </a:r>
          <a:r>
            <a:rPr lang="en-US" dirty="0" err="1"/>
            <a:t>kepadatan</a:t>
          </a:r>
          <a:r>
            <a:rPr lang="en-US" dirty="0"/>
            <a:t>, </a:t>
          </a:r>
          <a:r>
            <a:rPr lang="en-US" dirty="0" err="1"/>
            <a:t>kesulitan</a:t>
          </a:r>
          <a:r>
            <a:rPr lang="en-US" dirty="0"/>
            <a:t> (</a:t>
          </a:r>
          <a:r>
            <a:rPr lang="en-US" dirty="0" err="1"/>
            <a:t>bentuk</a:t>
          </a:r>
          <a:r>
            <a:rPr lang="en-US" dirty="0"/>
            <a:t>/ </a:t>
          </a:r>
          <a:r>
            <a:rPr lang="en-US" dirty="0" err="1"/>
            <a:t>ukuran</a:t>
          </a:r>
          <a:r>
            <a:rPr lang="en-US" dirty="0"/>
            <a:t>)</a:t>
          </a:r>
        </a:p>
      </dgm:t>
    </dgm:pt>
    <dgm:pt modelId="{4AE6F451-CDF9-1E47-BCE1-E661288F3DF4}" type="parTrans" cxnId="{F2BC87A3-2544-354E-B729-A32B8B55AD2A}">
      <dgm:prSet/>
      <dgm:spPr/>
      <dgm:t>
        <a:bodyPr/>
        <a:lstStyle/>
        <a:p>
          <a:endParaRPr lang="en-US"/>
        </a:p>
      </dgm:t>
    </dgm:pt>
    <dgm:pt modelId="{787563A9-F9D6-5B47-89F1-EDEA10AD7A1D}" type="sibTrans" cxnId="{F2BC87A3-2544-354E-B729-A32B8B55AD2A}">
      <dgm:prSet/>
      <dgm:spPr/>
      <dgm:t>
        <a:bodyPr/>
        <a:lstStyle/>
        <a:p>
          <a:endParaRPr lang="en-US"/>
        </a:p>
      </dgm:t>
    </dgm:pt>
    <dgm:pt modelId="{D8D38AB0-22EB-A04F-9624-F6C9A1A7629D}">
      <dgm:prSet phldrT="[Text]"/>
      <dgm:spPr/>
      <dgm:t>
        <a:bodyPr/>
        <a:lstStyle/>
        <a:p>
          <a:r>
            <a:rPr lang="en-US" dirty="0"/>
            <a:t>Horizontal and Vertical Lines</a:t>
          </a:r>
        </a:p>
      </dgm:t>
    </dgm:pt>
    <dgm:pt modelId="{E3F0CC30-CE15-7B44-A96D-BCAAEE52B180}" type="parTrans" cxnId="{D0AC0FA3-A4DE-5945-B41F-24E0178D4AA9}">
      <dgm:prSet/>
      <dgm:spPr/>
      <dgm:t>
        <a:bodyPr/>
        <a:lstStyle/>
        <a:p>
          <a:endParaRPr lang="en-US"/>
        </a:p>
      </dgm:t>
    </dgm:pt>
    <dgm:pt modelId="{41CCB991-AEAE-5B43-93E0-524AADF0DB5F}" type="sibTrans" cxnId="{D0AC0FA3-A4DE-5945-B41F-24E0178D4AA9}">
      <dgm:prSet/>
      <dgm:spPr/>
      <dgm:t>
        <a:bodyPr/>
        <a:lstStyle/>
        <a:p>
          <a:endParaRPr lang="en-US"/>
        </a:p>
      </dgm:t>
    </dgm:pt>
    <dgm:pt modelId="{8CC28A26-6261-4149-8ABB-19437015FC2F}">
      <dgm:prSet phldrT="[Text]"/>
      <dgm:spPr/>
      <dgm:t>
        <a:bodyPr/>
        <a:lstStyle/>
        <a:p>
          <a:r>
            <a:rPr lang="en-US" dirty="0"/>
            <a:t>Contrast</a:t>
          </a:r>
        </a:p>
      </dgm:t>
    </dgm:pt>
    <dgm:pt modelId="{10FA5021-0046-7745-BFC4-E4D65AC1ADD7}" type="parTrans" cxnId="{4C3BE09B-C586-5A4A-91B3-66FA23BBB0F0}">
      <dgm:prSet/>
      <dgm:spPr/>
      <dgm:t>
        <a:bodyPr/>
        <a:lstStyle/>
        <a:p>
          <a:endParaRPr lang="en-US"/>
        </a:p>
      </dgm:t>
    </dgm:pt>
    <dgm:pt modelId="{4066E29F-FF51-5F48-83CF-42197DA0070E}" type="sibTrans" cxnId="{4C3BE09B-C586-5A4A-91B3-66FA23BBB0F0}">
      <dgm:prSet/>
      <dgm:spPr/>
      <dgm:t>
        <a:bodyPr/>
        <a:lstStyle/>
        <a:p>
          <a:endParaRPr lang="en-US"/>
        </a:p>
      </dgm:t>
    </dgm:pt>
    <dgm:pt modelId="{96812ED4-C663-7F48-9D9B-5E66BC9E9310}">
      <dgm:prSet phldrT="[Text]"/>
      <dgm:spPr/>
      <dgm:t>
        <a:bodyPr/>
        <a:lstStyle/>
        <a:p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umumnya</a:t>
          </a:r>
          <a:r>
            <a:rPr lang="en-US" dirty="0"/>
            <a:t> </a:t>
          </a:r>
          <a:r>
            <a:rPr lang="en-US" dirty="0" err="1"/>
            <a:t>dibuat</a:t>
          </a:r>
          <a:r>
            <a:rPr lang="en-US" dirty="0"/>
            <a:t> vertical (</a:t>
          </a:r>
          <a:r>
            <a:rPr lang="en-US" dirty="0" err="1"/>
            <a:t>kiri</a:t>
          </a:r>
          <a:r>
            <a:rPr lang="en-US" dirty="0"/>
            <a:t>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kanan</a:t>
          </a:r>
          <a:r>
            <a:rPr lang="en-US" dirty="0"/>
            <a:t>) dan horizontal (</a:t>
          </a:r>
          <a:r>
            <a:rPr lang="en-US" dirty="0" err="1"/>
            <a:t>atas</a:t>
          </a:r>
          <a:r>
            <a:rPr lang="en-US" dirty="0"/>
            <a:t>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bawah</a:t>
          </a:r>
          <a:r>
            <a:rPr lang="en-US" dirty="0"/>
            <a:t>)</a:t>
          </a:r>
        </a:p>
      </dgm:t>
    </dgm:pt>
    <dgm:pt modelId="{54BC3D93-1985-574A-BA36-DADB4BF17211}" type="parTrans" cxnId="{1868152F-DFA6-9A41-B830-47E684D24932}">
      <dgm:prSet/>
      <dgm:spPr/>
      <dgm:t>
        <a:bodyPr/>
        <a:lstStyle/>
        <a:p>
          <a:endParaRPr lang="en-US"/>
        </a:p>
      </dgm:t>
    </dgm:pt>
    <dgm:pt modelId="{A45AB39E-8498-494F-BB09-6E3281C5E2D3}" type="sibTrans" cxnId="{1868152F-DFA6-9A41-B830-47E684D24932}">
      <dgm:prSet/>
      <dgm:spPr/>
      <dgm:t>
        <a:bodyPr/>
        <a:lstStyle/>
        <a:p>
          <a:endParaRPr lang="en-US"/>
        </a:p>
      </dgm:t>
    </dgm:pt>
    <dgm:pt modelId="{A4C598EE-CA08-9343-AF05-DAB047AE6723}">
      <dgm:prSet phldrT="[Text]"/>
      <dgm:spPr/>
      <dgm:t>
        <a:bodyPr/>
        <a:lstStyle/>
        <a:p>
          <a:r>
            <a:rPr lang="en-US" dirty="0" err="1"/>
            <a:t>Membuat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menjadi</a:t>
          </a:r>
          <a:r>
            <a:rPr lang="en-US" dirty="0"/>
            <a:t> </a:t>
          </a:r>
          <a:r>
            <a:rPr lang="en-US" dirty="0" err="1"/>
            <a:t>jelas</a:t>
          </a:r>
          <a:r>
            <a:rPr lang="en-US" dirty="0"/>
            <a:t> dan </a:t>
          </a:r>
          <a:r>
            <a:rPr lang="en-US" dirty="0" err="1"/>
            <a:t>mengundang</a:t>
          </a:r>
          <a:r>
            <a:rPr lang="en-US" dirty="0"/>
            <a:t> </a:t>
          </a:r>
          <a:r>
            <a:rPr lang="en-US" dirty="0" err="1"/>
            <a:t>perhatian</a:t>
          </a:r>
          <a:endParaRPr lang="en-US" dirty="0"/>
        </a:p>
      </dgm:t>
    </dgm:pt>
    <dgm:pt modelId="{1867FCBB-4488-0B49-ACF7-3AC7E3CC094D}" type="parTrans" cxnId="{8D585BBC-72D8-1D40-B09B-365C8DEB3512}">
      <dgm:prSet/>
      <dgm:spPr/>
      <dgm:t>
        <a:bodyPr/>
        <a:lstStyle/>
        <a:p>
          <a:endParaRPr lang="en-US"/>
        </a:p>
      </dgm:t>
    </dgm:pt>
    <dgm:pt modelId="{77200E33-2306-1F46-8645-549C511177C6}" type="sibTrans" cxnId="{8D585BBC-72D8-1D40-B09B-365C8DEB3512}">
      <dgm:prSet/>
      <dgm:spPr/>
      <dgm:t>
        <a:bodyPr/>
        <a:lstStyle/>
        <a:p>
          <a:endParaRPr lang="en-US"/>
        </a:p>
      </dgm:t>
    </dgm:pt>
    <dgm:pt modelId="{42D3B03D-F303-B642-AE6D-0818A72DD71F}">
      <dgm:prSet phldrT="[Text]"/>
      <dgm:spPr/>
      <dgm:t>
        <a:bodyPr/>
        <a:lstStyle/>
        <a:p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menggambarkan</a:t>
          </a:r>
          <a:r>
            <a:rPr lang="en-US" dirty="0"/>
            <a:t> </a:t>
          </a:r>
          <a:r>
            <a:rPr lang="en-US" dirty="0" err="1"/>
            <a:t>kesenangan</a:t>
          </a:r>
          <a:r>
            <a:rPr lang="en-US" dirty="0"/>
            <a:t>,  </a:t>
          </a:r>
          <a:r>
            <a:rPr lang="en-US" dirty="0" err="1"/>
            <a:t>membuat</a:t>
          </a:r>
          <a:r>
            <a:rPr lang="en-US" dirty="0"/>
            <a:t> orang </a:t>
          </a:r>
          <a:r>
            <a:rPr lang="en-US" dirty="0" err="1"/>
            <a:t>berimajinasi</a:t>
          </a:r>
          <a:endParaRPr lang="en-US" dirty="0"/>
        </a:p>
      </dgm:t>
    </dgm:pt>
    <dgm:pt modelId="{7B1B058C-5EF6-504A-8E83-CB2A76F2210F}" type="parTrans" cxnId="{88BD5CB6-0A8B-BF40-8FE9-C8CB6AFCDD65}">
      <dgm:prSet/>
      <dgm:spPr/>
      <dgm:t>
        <a:bodyPr/>
        <a:lstStyle/>
        <a:p>
          <a:endParaRPr lang="en-US"/>
        </a:p>
      </dgm:t>
    </dgm:pt>
    <dgm:pt modelId="{E1CD88D5-33CE-984E-B018-E34F6D31B8BD}" type="sibTrans" cxnId="{88BD5CB6-0A8B-BF40-8FE9-C8CB6AFCDD65}">
      <dgm:prSet/>
      <dgm:spPr/>
      <dgm:t>
        <a:bodyPr/>
        <a:lstStyle/>
        <a:p>
          <a:endParaRPr lang="en-US"/>
        </a:p>
      </dgm:t>
    </dgm:pt>
    <dgm:pt modelId="{AC820BED-E21D-BB47-B398-2576CAF39567}">
      <dgm:prSet phldrT="[Text]"/>
      <dgm:spPr/>
      <dgm:t>
        <a:bodyPr/>
        <a:lstStyle/>
        <a:p>
          <a:r>
            <a:rPr lang="en-US" dirty="0"/>
            <a:t>Informal/ </a:t>
          </a:r>
          <a:r>
            <a:rPr lang="en-US" dirty="0" err="1"/>
            <a:t>Asimetris</a:t>
          </a:r>
          <a:r>
            <a:rPr lang="en-US" dirty="0"/>
            <a:t>: </a:t>
          </a:r>
          <a:r>
            <a:rPr lang="en-US" dirty="0" err="1"/>
            <a:t>dinamis</a:t>
          </a:r>
          <a:r>
            <a:rPr lang="en-US" dirty="0"/>
            <a:t>, fresh, </a:t>
          </a:r>
          <a:r>
            <a:rPr lang="en-US" dirty="0" err="1"/>
            <a:t>mengajak</a:t>
          </a:r>
          <a:r>
            <a:rPr lang="en-US" dirty="0"/>
            <a:t>/ </a:t>
          </a:r>
          <a:r>
            <a:rPr lang="en-US" dirty="0" err="1"/>
            <a:t>persuasif</a:t>
          </a:r>
          <a:r>
            <a:rPr lang="en-US" dirty="0"/>
            <a:t>, </a:t>
          </a:r>
          <a:r>
            <a:rPr lang="en-US" dirty="0" err="1"/>
            <a:t>kasual</a:t>
          </a:r>
          <a:r>
            <a:rPr lang="en-US" dirty="0"/>
            <a:t>, </a:t>
          </a:r>
          <a:r>
            <a:rPr lang="en-US" dirty="0" err="1"/>
            <a:t>bersahabat</a:t>
          </a:r>
          <a:endParaRPr lang="en-US" dirty="0"/>
        </a:p>
      </dgm:t>
    </dgm:pt>
    <dgm:pt modelId="{4ADD6F2E-674D-AA40-8D49-8303F1293CC3}" type="parTrans" cxnId="{7206C508-6823-6643-A523-B8553BDF4523}">
      <dgm:prSet/>
      <dgm:spPr/>
      <dgm:t>
        <a:bodyPr/>
        <a:lstStyle/>
        <a:p>
          <a:endParaRPr lang="en-US"/>
        </a:p>
      </dgm:t>
    </dgm:pt>
    <dgm:pt modelId="{EAA4F6B3-2C05-BF41-B359-FD356CB5063A}" type="sibTrans" cxnId="{7206C508-6823-6643-A523-B8553BDF4523}">
      <dgm:prSet/>
      <dgm:spPr/>
      <dgm:t>
        <a:bodyPr/>
        <a:lstStyle/>
        <a:p>
          <a:endParaRPr lang="en-US"/>
        </a:p>
      </dgm:t>
    </dgm:pt>
    <dgm:pt modelId="{208E0D53-4C61-F04E-B30C-0C7586756461}">
      <dgm:prSet phldrT="[Text]"/>
      <dgm:spPr/>
      <dgm:t>
        <a:bodyPr/>
        <a:lstStyle/>
        <a:p>
          <a:r>
            <a:rPr lang="en-US" dirty="0" err="1"/>
            <a:t>Menarik</a:t>
          </a:r>
          <a:r>
            <a:rPr lang="en-US" dirty="0"/>
            <a:t> dan </a:t>
          </a:r>
          <a:r>
            <a:rPr lang="en-US" dirty="0" err="1"/>
            <a:t>menggambarkan</a:t>
          </a:r>
          <a:r>
            <a:rPr lang="en-US" dirty="0"/>
            <a:t> </a:t>
          </a:r>
          <a:r>
            <a:rPr lang="en-US" dirty="0" err="1"/>
            <a:t>kesenangan</a:t>
          </a:r>
          <a:endParaRPr lang="en-US" dirty="0"/>
        </a:p>
      </dgm:t>
    </dgm:pt>
    <dgm:pt modelId="{8EF09ADC-40DB-0C4A-A3C1-18E4BA3B60D0}" type="parTrans" cxnId="{F0C81C38-CE7A-5640-ADAF-824F09A16157}">
      <dgm:prSet/>
      <dgm:spPr/>
    </dgm:pt>
    <dgm:pt modelId="{B9E62E85-0189-C845-BEB7-2521F6FBD622}" type="sibTrans" cxnId="{F0C81C38-CE7A-5640-ADAF-824F09A16157}">
      <dgm:prSet/>
      <dgm:spPr/>
    </dgm:pt>
    <dgm:pt modelId="{9F9494C6-3BF8-1246-B02F-364D7CEF3555}">
      <dgm:prSet phldrT="[Text]"/>
      <dgm:spPr/>
      <dgm:t>
        <a:bodyPr/>
        <a:lstStyle/>
        <a:p>
          <a:r>
            <a:rPr lang="en-US" dirty="0"/>
            <a:t>Visual weight </a:t>
          </a:r>
          <a:r>
            <a:rPr lang="en-US" dirty="0" err="1"/>
            <a:t>menentukan</a:t>
          </a:r>
          <a:r>
            <a:rPr lang="en-US" dirty="0"/>
            <a:t> </a:t>
          </a:r>
          <a:r>
            <a:rPr lang="en-US" dirty="0" err="1"/>
            <a:t>komposisi</a:t>
          </a:r>
          <a:r>
            <a:rPr lang="en-US" dirty="0"/>
            <a:t> dan </a:t>
          </a:r>
          <a:r>
            <a:rPr lang="en-US" dirty="0" err="1"/>
            <a:t>lokasi</a:t>
          </a:r>
          <a:r>
            <a:rPr lang="en-US" dirty="0"/>
            <a:t> agar </a:t>
          </a:r>
          <a:r>
            <a:rPr lang="en-US" dirty="0" err="1"/>
            <a:t>membuat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visual </a:t>
          </a:r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ditangkap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mudah</a:t>
          </a:r>
          <a:r>
            <a:rPr lang="en-US" dirty="0"/>
            <a:t> </a:t>
          </a:r>
          <a:r>
            <a:rPr lang="en-US" dirty="0" err="1"/>
            <a:t>oleh</a:t>
          </a:r>
          <a:r>
            <a:rPr lang="en-US" dirty="0"/>
            <a:t> </a:t>
          </a:r>
          <a:r>
            <a:rPr lang="en-US" i="1" dirty="0"/>
            <a:t>viewers/ readers</a:t>
          </a:r>
        </a:p>
      </dgm:t>
    </dgm:pt>
    <dgm:pt modelId="{7C3C495D-B952-4D4B-98D0-9449CD37BB8A}" type="parTrans" cxnId="{E03F8DE1-F0BA-8C4B-8F70-E8F38790359A}">
      <dgm:prSet/>
      <dgm:spPr/>
    </dgm:pt>
    <dgm:pt modelId="{7DF5C29A-F5DD-CC44-B9B7-6B58C8DC04DE}" type="sibTrans" cxnId="{E03F8DE1-F0BA-8C4B-8F70-E8F38790359A}">
      <dgm:prSet/>
      <dgm:spPr/>
    </dgm:pt>
    <dgm:pt modelId="{FD2A310B-08E0-6D49-AAE7-BD48C083E297}">
      <dgm:prSet phldrT="[Text]"/>
      <dgm:spPr/>
      <dgm:t>
        <a:bodyPr/>
        <a:lstStyle/>
        <a:p>
          <a:r>
            <a:rPr lang="en-US" dirty="0"/>
            <a:t>Formal/ </a:t>
          </a:r>
          <a:r>
            <a:rPr lang="en-US" dirty="0" err="1"/>
            <a:t>Simetris</a:t>
          </a:r>
          <a:r>
            <a:rPr lang="en-US" dirty="0"/>
            <a:t>: </a:t>
          </a:r>
          <a:r>
            <a:rPr lang="en-US" dirty="0" err="1"/>
            <a:t>stabilitas</a:t>
          </a:r>
          <a:r>
            <a:rPr lang="en-US" dirty="0"/>
            <a:t>, </a:t>
          </a:r>
          <a:r>
            <a:rPr lang="en-US" dirty="0" err="1"/>
            <a:t>keamanan</a:t>
          </a:r>
          <a:r>
            <a:rPr lang="en-US" dirty="0"/>
            <a:t>, </a:t>
          </a:r>
          <a:r>
            <a:rPr lang="en-US" dirty="0" err="1"/>
            <a:t>kekuasaan</a:t>
          </a:r>
          <a:r>
            <a:rPr lang="en-US" dirty="0"/>
            <a:t>, </a:t>
          </a:r>
          <a:r>
            <a:rPr lang="en-US" dirty="0" err="1"/>
            <a:t>kesedihan</a:t>
          </a:r>
          <a:r>
            <a:rPr lang="en-US" dirty="0"/>
            <a:t>/ </a:t>
          </a:r>
          <a:r>
            <a:rPr lang="en-US" dirty="0" err="1"/>
            <a:t>keprihatinan</a:t>
          </a:r>
          <a:r>
            <a:rPr lang="en-US" dirty="0"/>
            <a:t>. </a:t>
          </a:r>
        </a:p>
      </dgm:t>
    </dgm:pt>
    <dgm:pt modelId="{FFE9E0BC-0013-9742-912F-DDEC5C5068F1}" type="parTrans" cxnId="{B37853C6-5DC0-8845-B40E-826E4329B60E}">
      <dgm:prSet/>
      <dgm:spPr/>
    </dgm:pt>
    <dgm:pt modelId="{AD7200FA-2A74-274E-BECE-5E0C936C4DB0}" type="sibTrans" cxnId="{B37853C6-5DC0-8845-B40E-826E4329B60E}">
      <dgm:prSet/>
      <dgm:spPr/>
    </dgm:pt>
    <dgm:pt modelId="{679FBCC6-2724-9A4A-ADE4-D14556AFB2DA}">
      <dgm:prSet phldrT="[Text]"/>
      <dgm:spPr/>
      <dgm:t>
        <a:bodyPr/>
        <a:lstStyle/>
        <a:p>
          <a:r>
            <a:rPr lang="en-US" dirty="0" err="1"/>
            <a:t>Menghindari</a:t>
          </a:r>
          <a:r>
            <a:rPr lang="en-US" dirty="0"/>
            <a:t> “</a:t>
          </a:r>
          <a:r>
            <a:rPr lang="en-US" dirty="0" err="1"/>
            <a:t>kebosanan</a:t>
          </a:r>
          <a:r>
            <a:rPr lang="en-US" dirty="0"/>
            <a:t>”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menyampaikan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melaui</a:t>
          </a:r>
          <a:r>
            <a:rPr lang="en-US" dirty="0"/>
            <a:t> visual</a:t>
          </a:r>
        </a:p>
      </dgm:t>
    </dgm:pt>
    <dgm:pt modelId="{0FDF86AD-07EC-5042-964B-0CCFCDB9684D}" type="parTrans" cxnId="{C68CBF1A-5C72-C749-BE9D-485DC1F7C8A8}">
      <dgm:prSet/>
      <dgm:spPr/>
    </dgm:pt>
    <dgm:pt modelId="{8CA6AA14-ACFE-BE46-A72B-21D697DC233D}" type="sibTrans" cxnId="{C68CBF1A-5C72-C749-BE9D-485DC1F7C8A8}">
      <dgm:prSet/>
      <dgm:spPr/>
    </dgm:pt>
    <dgm:pt modelId="{42472E8A-B5C7-E345-9C10-DCDF9551D3FC}" type="pres">
      <dgm:prSet presAssocID="{011F0351-3F34-4848-BBA7-FAC2F3BF7B3B}" presName="linear" presStyleCnt="0">
        <dgm:presLayoutVars>
          <dgm:animLvl val="lvl"/>
          <dgm:resizeHandles val="exact"/>
        </dgm:presLayoutVars>
      </dgm:prSet>
      <dgm:spPr/>
    </dgm:pt>
    <dgm:pt modelId="{EED522A0-A8E6-0A49-B5FB-442B10968A70}" type="pres">
      <dgm:prSet presAssocID="{883B2D10-A3AB-3C45-AFF1-6747DF6316E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5813012-DDA9-7744-84E3-7B99FCEBCD37}" type="pres">
      <dgm:prSet presAssocID="{883B2D10-A3AB-3C45-AFF1-6747DF6316EA}" presName="childText" presStyleLbl="revTx" presStyleIdx="0" presStyleCnt="4">
        <dgm:presLayoutVars>
          <dgm:bulletEnabled val="1"/>
        </dgm:presLayoutVars>
      </dgm:prSet>
      <dgm:spPr/>
    </dgm:pt>
    <dgm:pt modelId="{59EE1936-4CE9-304B-A182-737938E3305B}" type="pres">
      <dgm:prSet presAssocID="{DA3D6F43-F276-FD40-826C-5D73DB45A8B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95A2373-E58C-E944-A4BE-07246A5F6E78}" type="pres">
      <dgm:prSet presAssocID="{DA3D6F43-F276-FD40-826C-5D73DB45A8B7}" presName="childText" presStyleLbl="revTx" presStyleIdx="1" presStyleCnt="4">
        <dgm:presLayoutVars>
          <dgm:bulletEnabled val="1"/>
        </dgm:presLayoutVars>
      </dgm:prSet>
      <dgm:spPr/>
    </dgm:pt>
    <dgm:pt modelId="{F0990AA6-2AB7-3F48-AE79-994C57CA2A1D}" type="pres">
      <dgm:prSet presAssocID="{D8D38AB0-22EB-A04F-9624-F6C9A1A7629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697E08E-87ED-5049-BB7C-ACFEB5C95F09}" type="pres">
      <dgm:prSet presAssocID="{D8D38AB0-22EB-A04F-9624-F6C9A1A7629D}" presName="childText" presStyleLbl="revTx" presStyleIdx="2" presStyleCnt="4">
        <dgm:presLayoutVars>
          <dgm:bulletEnabled val="1"/>
        </dgm:presLayoutVars>
      </dgm:prSet>
      <dgm:spPr/>
    </dgm:pt>
    <dgm:pt modelId="{D271CDF3-BF9C-A847-B8D3-63ADBC864682}" type="pres">
      <dgm:prSet presAssocID="{8CC28A26-6261-4149-8ABB-19437015FC2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5AF73FC-C991-7B4D-B73F-4C85FBB5851A}" type="pres">
      <dgm:prSet presAssocID="{8CC28A26-6261-4149-8ABB-19437015FC2F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7206C508-6823-6643-A523-B8553BDF4523}" srcId="{883B2D10-A3AB-3C45-AFF1-6747DF6316EA}" destId="{AC820BED-E21D-BB47-B398-2576CAF39567}" srcOrd="2" destOrd="0" parTransId="{4ADD6F2E-674D-AA40-8D49-8303F1293CC3}" sibTransId="{EAA4F6B3-2C05-BF41-B359-FD356CB5063A}"/>
    <dgm:cxn modelId="{773FA818-6329-5C40-B83F-6D883015A5BE}" srcId="{011F0351-3F34-4848-BBA7-FAC2F3BF7B3B}" destId="{DA3D6F43-F276-FD40-826C-5D73DB45A8B7}" srcOrd="1" destOrd="0" parTransId="{B0D6ECB6-C1DA-3A4A-9E30-046097359BDC}" sibTransId="{C680D944-E24D-0C4F-9D5F-24E89239934F}"/>
    <dgm:cxn modelId="{C68CBF1A-5C72-C749-BE9D-485DC1F7C8A8}" srcId="{8CC28A26-6261-4149-8ABB-19437015FC2F}" destId="{679FBCC6-2724-9A4A-ADE4-D14556AFB2DA}" srcOrd="1" destOrd="0" parTransId="{0FDF86AD-07EC-5042-964B-0CCFCDB9684D}" sibTransId="{8CA6AA14-ACFE-BE46-A72B-21D697DC233D}"/>
    <dgm:cxn modelId="{D1514E1C-F395-6E4A-8701-4A80C648DAA2}" type="presOf" srcId="{679FBCC6-2724-9A4A-ADE4-D14556AFB2DA}" destId="{05AF73FC-C991-7B4D-B73F-4C85FBB5851A}" srcOrd="0" destOrd="1" presId="urn:microsoft.com/office/officeart/2005/8/layout/vList2"/>
    <dgm:cxn modelId="{D1D77922-4008-504E-A7D0-F4F67003BBDB}" type="presOf" srcId="{96812ED4-C663-7F48-9D9B-5E66BC9E9310}" destId="{4697E08E-87ED-5049-BB7C-ACFEB5C95F09}" srcOrd="0" destOrd="0" presId="urn:microsoft.com/office/officeart/2005/8/layout/vList2"/>
    <dgm:cxn modelId="{F334732A-339D-1A4F-806A-11FF53443794}" type="presOf" srcId="{D8D38AB0-22EB-A04F-9624-F6C9A1A7629D}" destId="{F0990AA6-2AB7-3F48-AE79-994C57CA2A1D}" srcOrd="0" destOrd="0" presId="urn:microsoft.com/office/officeart/2005/8/layout/vList2"/>
    <dgm:cxn modelId="{1868152F-DFA6-9A41-B830-47E684D24932}" srcId="{D8D38AB0-22EB-A04F-9624-F6C9A1A7629D}" destId="{96812ED4-C663-7F48-9D9B-5E66BC9E9310}" srcOrd="0" destOrd="0" parTransId="{54BC3D93-1985-574A-BA36-DADB4BF17211}" sibTransId="{A45AB39E-8498-494F-BB09-6E3281C5E2D3}"/>
    <dgm:cxn modelId="{F0C81C38-CE7A-5640-ADAF-824F09A16157}" srcId="{AC820BED-E21D-BB47-B398-2576CAF39567}" destId="{208E0D53-4C61-F04E-B30C-0C7586756461}" srcOrd="0" destOrd="0" parTransId="{8EF09ADC-40DB-0C4A-A3C1-18E4BA3B60D0}" sibTransId="{B9E62E85-0189-C845-BEB7-2521F6FBD622}"/>
    <dgm:cxn modelId="{5CA55048-7099-5B4E-BBAF-E39F7DF7F157}" type="presOf" srcId="{011F0351-3F34-4848-BBA7-FAC2F3BF7B3B}" destId="{42472E8A-B5C7-E345-9C10-DCDF9551D3FC}" srcOrd="0" destOrd="0" presId="urn:microsoft.com/office/officeart/2005/8/layout/vList2"/>
    <dgm:cxn modelId="{6852B768-40D5-AE49-AC03-D0AD0A205113}" type="presOf" srcId="{42D3B03D-F303-B642-AE6D-0818A72DD71F}" destId="{E5813012-DDA9-7744-84E3-7B99FCEBCD37}" srcOrd="0" destOrd="2" presId="urn:microsoft.com/office/officeart/2005/8/layout/vList2"/>
    <dgm:cxn modelId="{B0421B74-98E2-B649-B470-288FD527879B}" type="presOf" srcId="{FD2A310B-08E0-6D49-AAE7-BD48C083E297}" destId="{E5813012-DDA9-7744-84E3-7B99FCEBCD37}" srcOrd="0" destOrd="1" presId="urn:microsoft.com/office/officeart/2005/8/layout/vList2"/>
    <dgm:cxn modelId="{6BDF4A59-6295-164B-84DA-B4B4E3AD5D5D}" type="presOf" srcId="{A30048EE-8B5D-E34C-AE51-42EF676E8EB0}" destId="{895A2373-E58C-E944-A4BE-07246A5F6E78}" srcOrd="0" destOrd="0" presId="urn:microsoft.com/office/officeart/2005/8/layout/vList2"/>
    <dgm:cxn modelId="{B205C67E-D63E-E74D-84FC-24486CA1102B}" type="presOf" srcId="{208E0D53-4C61-F04E-B30C-0C7586756461}" destId="{E5813012-DDA9-7744-84E3-7B99FCEBCD37}" srcOrd="0" destOrd="4" presId="urn:microsoft.com/office/officeart/2005/8/layout/vList2"/>
    <dgm:cxn modelId="{C8BA3E83-C6F1-154D-A7EF-26615DD19D5C}" type="presOf" srcId="{8CC28A26-6261-4149-8ABB-19437015FC2F}" destId="{D271CDF3-BF9C-A847-B8D3-63ADBC864682}" srcOrd="0" destOrd="0" presId="urn:microsoft.com/office/officeart/2005/8/layout/vList2"/>
    <dgm:cxn modelId="{4C3BE09B-C586-5A4A-91B3-66FA23BBB0F0}" srcId="{011F0351-3F34-4848-BBA7-FAC2F3BF7B3B}" destId="{8CC28A26-6261-4149-8ABB-19437015FC2F}" srcOrd="3" destOrd="0" parTransId="{10FA5021-0046-7745-BFC4-E4D65AC1ADD7}" sibTransId="{4066E29F-FF51-5F48-83CF-42197DA0070E}"/>
    <dgm:cxn modelId="{D0AC0FA3-A4DE-5945-B41F-24E0178D4AA9}" srcId="{011F0351-3F34-4848-BBA7-FAC2F3BF7B3B}" destId="{D8D38AB0-22EB-A04F-9624-F6C9A1A7629D}" srcOrd="2" destOrd="0" parTransId="{E3F0CC30-CE15-7B44-A96D-BCAAEE52B180}" sibTransId="{41CCB991-AEAE-5B43-93E0-524AADF0DB5F}"/>
    <dgm:cxn modelId="{F2BC87A3-2544-354E-B729-A32B8B55AD2A}" srcId="{DA3D6F43-F276-FD40-826C-5D73DB45A8B7}" destId="{A30048EE-8B5D-E34C-AE51-42EF676E8EB0}" srcOrd="0" destOrd="0" parTransId="{4AE6F451-CDF9-1E47-BCE1-E661288F3DF4}" sibTransId="{787563A9-F9D6-5B47-89F1-EDEA10AD7A1D}"/>
    <dgm:cxn modelId="{05519DA5-20AE-A44C-9208-CDF5376FB307}" type="presOf" srcId="{A4C598EE-CA08-9343-AF05-DAB047AE6723}" destId="{05AF73FC-C991-7B4D-B73F-4C85FBB5851A}" srcOrd="0" destOrd="0" presId="urn:microsoft.com/office/officeart/2005/8/layout/vList2"/>
    <dgm:cxn modelId="{34AD04B1-C9DB-8A43-9C24-4951FF141704}" type="presOf" srcId="{DA3D6F43-F276-FD40-826C-5D73DB45A8B7}" destId="{59EE1936-4CE9-304B-A182-737938E3305B}" srcOrd="0" destOrd="0" presId="urn:microsoft.com/office/officeart/2005/8/layout/vList2"/>
    <dgm:cxn modelId="{9975C7B2-93A5-2546-993A-D9850BD03752}" type="presOf" srcId="{D45EF83E-12AE-7D48-96EF-1B769B2342D1}" destId="{E5813012-DDA9-7744-84E3-7B99FCEBCD37}" srcOrd="0" destOrd="0" presId="urn:microsoft.com/office/officeart/2005/8/layout/vList2"/>
    <dgm:cxn modelId="{88BD5CB6-0A8B-BF40-8FE9-C8CB6AFCDD65}" srcId="{FD2A310B-08E0-6D49-AAE7-BD48C083E297}" destId="{42D3B03D-F303-B642-AE6D-0818A72DD71F}" srcOrd="0" destOrd="0" parTransId="{7B1B058C-5EF6-504A-8E83-CB2A76F2210F}" sibTransId="{E1CD88D5-33CE-984E-B018-E34F6D31B8BD}"/>
    <dgm:cxn modelId="{8D585BBC-72D8-1D40-B09B-365C8DEB3512}" srcId="{8CC28A26-6261-4149-8ABB-19437015FC2F}" destId="{A4C598EE-CA08-9343-AF05-DAB047AE6723}" srcOrd="0" destOrd="0" parTransId="{1867FCBB-4488-0B49-ACF7-3AC7E3CC094D}" sibTransId="{77200E33-2306-1F46-8645-549C511177C6}"/>
    <dgm:cxn modelId="{D1B6EFC1-CB38-D543-9F36-2917B2C8AD3A}" type="presOf" srcId="{883B2D10-A3AB-3C45-AFF1-6747DF6316EA}" destId="{EED522A0-A8E6-0A49-B5FB-442B10968A70}" srcOrd="0" destOrd="0" presId="urn:microsoft.com/office/officeart/2005/8/layout/vList2"/>
    <dgm:cxn modelId="{2AB443C6-8433-534C-83B2-E3FF3F9A15C2}" srcId="{883B2D10-A3AB-3C45-AFF1-6747DF6316EA}" destId="{D45EF83E-12AE-7D48-96EF-1B769B2342D1}" srcOrd="0" destOrd="0" parTransId="{1957E53A-D9FA-2045-A683-0AE9E29FA498}" sibTransId="{02E33783-6146-6A4A-A754-8A77EE4E025D}"/>
    <dgm:cxn modelId="{B37853C6-5DC0-8845-B40E-826E4329B60E}" srcId="{883B2D10-A3AB-3C45-AFF1-6747DF6316EA}" destId="{FD2A310B-08E0-6D49-AAE7-BD48C083E297}" srcOrd="1" destOrd="0" parTransId="{FFE9E0BC-0013-9742-912F-DDEC5C5068F1}" sibTransId="{AD7200FA-2A74-274E-BECE-5E0C936C4DB0}"/>
    <dgm:cxn modelId="{7A10C1D2-1E9F-514F-9C2E-8C3A56DE084C}" srcId="{011F0351-3F34-4848-BBA7-FAC2F3BF7B3B}" destId="{883B2D10-A3AB-3C45-AFF1-6747DF6316EA}" srcOrd="0" destOrd="0" parTransId="{C5340F3D-C8B0-444A-814E-62D5492A1E8A}" sibTransId="{15C889EB-363A-3D42-8085-01B02629F19A}"/>
    <dgm:cxn modelId="{E03F8DE1-F0BA-8C4B-8F70-E8F38790359A}" srcId="{DA3D6F43-F276-FD40-826C-5D73DB45A8B7}" destId="{9F9494C6-3BF8-1246-B02F-364D7CEF3555}" srcOrd="1" destOrd="0" parTransId="{7C3C495D-B952-4D4B-98D0-9449CD37BB8A}" sibTransId="{7DF5C29A-F5DD-CC44-B9B7-6B58C8DC04DE}"/>
    <dgm:cxn modelId="{3A7F89E2-3112-5B46-865F-E0C029743CD5}" type="presOf" srcId="{AC820BED-E21D-BB47-B398-2576CAF39567}" destId="{E5813012-DDA9-7744-84E3-7B99FCEBCD37}" srcOrd="0" destOrd="3" presId="urn:microsoft.com/office/officeart/2005/8/layout/vList2"/>
    <dgm:cxn modelId="{366D80EA-21FA-E944-BD66-8403F65D436A}" type="presOf" srcId="{9F9494C6-3BF8-1246-B02F-364D7CEF3555}" destId="{895A2373-E58C-E944-A4BE-07246A5F6E78}" srcOrd="0" destOrd="1" presId="urn:microsoft.com/office/officeart/2005/8/layout/vList2"/>
    <dgm:cxn modelId="{8F8DA5B2-4C9C-C84C-8B09-4BBF73423764}" type="presParOf" srcId="{42472E8A-B5C7-E345-9C10-DCDF9551D3FC}" destId="{EED522A0-A8E6-0A49-B5FB-442B10968A70}" srcOrd="0" destOrd="0" presId="urn:microsoft.com/office/officeart/2005/8/layout/vList2"/>
    <dgm:cxn modelId="{BB08E816-F654-9D49-8F32-7FA72B7CBDFA}" type="presParOf" srcId="{42472E8A-B5C7-E345-9C10-DCDF9551D3FC}" destId="{E5813012-DDA9-7744-84E3-7B99FCEBCD37}" srcOrd="1" destOrd="0" presId="urn:microsoft.com/office/officeart/2005/8/layout/vList2"/>
    <dgm:cxn modelId="{0BC1AFA7-16DC-894A-B816-FC14E923583A}" type="presParOf" srcId="{42472E8A-B5C7-E345-9C10-DCDF9551D3FC}" destId="{59EE1936-4CE9-304B-A182-737938E3305B}" srcOrd="2" destOrd="0" presId="urn:microsoft.com/office/officeart/2005/8/layout/vList2"/>
    <dgm:cxn modelId="{8346363D-0D90-7041-AC8D-2DFEFADD157A}" type="presParOf" srcId="{42472E8A-B5C7-E345-9C10-DCDF9551D3FC}" destId="{895A2373-E58C-E944-A4BE-07246A5F6E78}" srcOrd="3" destOrd="0" presId="urn:microsoft.com/office/officeart/2005/8/layout/vList2"/>
    <dgm:cxn modelId="{423A04F7-6B1D-1F43-892E-C141AEFEB496}" type="presParOf" srcId="{42472E8A-B5C7-E345-9C10-DCDF9551D3FC}" destId="{F0990AA6-2AB7-3F48-AE79-994C57CA2A1D}" srcOrd="4" destOrd="0" presId="urn:microsoft.com/office/officeart/2005/8/layout/vList2"/>
    <dgm:cxn modelId="{08927584-A4C6-2E45-BEDB-7DCB52356886}" type="presParOf" srcId="{42472E8A-B5C7-E345-9C10-DCDF9551D3FC}" destId="{4697E08E-87ED-5049-BB7C-ACFEB5C95F09}" srcOrd="5" destOrd="0" presId="urn:microsoft.com/office/officeart/2005/8/layout/vList2"/>
    <dgm:cxn modelId="{64FEE629-01A9-594B-B6E1-DC589F2E00B2}" type="presParOf" srcId="{42472E8A-B5C7-E345-9C10-DCDF9551D3FC}" destId="{D271CDF3-BF9C-A847-B8D3-63ADBC864682}" srcOrd="6" destOrd="0" presId="urn:microsoft.com/office/officeart/2005/8/layout/vList2"/>
    <dgm:cxn modelId="{69AECBA8-2E0B-004E-98AB-796F6558EBDC}" type="presParOf" srcId="{42472E8A-B5C7-E345-9C10-DCDF9551D3FC}" destId="{05AF73FC-C991-7B4D-B73F-4C85FBB5851A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11F0351-3F34-4848-BBA7-FAC2F3BF7B3B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3B2D10-A3AB-3C45-AFF1-6747DF6316EA}">
      <dgm:prSet phldrT="[Text]"/>
      <dgm:spPr/>
      <dgm:t>
        <a:bodyPr/>
        <a:lstStyle/>
        <a:p>
          <a:r>
            <a:rPr lang="en-US" dirty="0"/>
            <a:t>Movement</a:t>
          </a:r>
        </a:p>
      </dgm:t>
    </dgm:pt>
    <dgm:pt modelId="{C5340F3D-C8B0-444A-814E-62D5492A1E8A}" type="parTrans" cxnId="{7A10C1D2-1E9F-514F-9C2E-8C3A56DE084C}">
      <dgm:prSet/>
      <dgm:spPr/>
      <dgm:t>
        <a:bodyPr/>
        <a:lstStyle/>
        <a:p>
          <a:endParaRPr lang="en-US"/>
        </a:p>
      </dgm:t>
    </dgm:pt>
    <dgm:pt modelId="{15C889EB-363A-3D42-8085-01B02629F19A}" type="sibTrans" cxnId="{7A10C1D2-1E9F-514F-9C2E-8C3A56DE084C}">
      <dgm:prSet/>
      <dgm:spPr/>
      <dgm:t>
        <a:bodyPr/>
        <a:lstStyle/>
        <a:p>
          <a:endParaRPr lang="en-US"/>
        </a:p>
      </dgm:t>
    </dgm:pt>
    <dgm:pt modelId="{D45EF83E-12AE-7D48-96EF-1B769B2342D1}">
      <dgm:prSet phldrT="[Text]"/>
      <dgm:spPr/>
      <dgm:t>
        <a:bodyPr/>
        <a:lstStyle/>
        <a:p>
          <a:r>
            <a:rPr lang="en-US" dirty="0" err="1"/>
            <a:t>Buat</a:t>
          </a:r>
          <a:r>
            <a:rPr lang="en-US" dirty="0"/>
            <a:t> </a:t>
          </a:r>
          <a:r>
            <a:rPr lang="en-US" dirty="0" err="1"/>
            <a:t>garis</a:t>
          </a:r>
          <a:r>
            <a:rPr lang="en-US" dirty="0"/>
            <a:t> vertical dan horizontal, </a:t>
          </a:r>
          <a:r>
            <a:rPr lang="en-US" dirty="0" err="1"/>
            <a:t>naik</a:t>
          </a:r>
          <a:r>
            <a:rPr lang="en-US" dirty="0"/>
            <a:t> 1,5 kali </a:t>
          </a:r>
          <a:r>
            <a:rPr lang="en-US" dirty="0" err="1"/>
            <a:t>itu</a:t>
          </a:r>
          <a:r>
            <a:rPr lang="en-US" dirty="0"/>
            <a:t> </a:t>
          </a:r>
          <a:r>
            <a:rPr lang="en-US" dirty="0" err="1"/>
            <a:t>merpakan</a:t>
          </a:r>
          <a:r>
            <a:rPr lang="en-US" dirty="0"/>
            <a:t> optical center </a:t>
          </a:r>
          <a:r>
            <a:rPr lang="en-US" dirty="0" err="1"/>
            <a:t>dimana</a:t>
          </a:r>
          <a:r>
            <a:rPr lang="en-US" dirty="0"/>
            <a:t> </a:t>
          </a:r>
          <a:r>
            <a:rPr lang="en-US" dirty="0" err="1"/>
            <a:t>pembaca</a:t>
          </a:r>
          <a:r>
            <a:rPr lang="en-US" dirty="0"/>
            <a:t> </a:t>
          </a:r>
          <a:r>
            <a:rPr lang="en-US" dirty="0" err="1"/>
            <a:t>akan</a:t>
          </a:r>
          <a:r>
            <a:rPr lang="en-US" dirty="0"/>
            <a:t> </a:t>
          </a:r>
          <a:r>
            <a:rPr lang="en-US" dirty="0" err="1"/>
            <a:t>memulai</a:t>
          </a:r>
          <a:r>
            <a:rPr lang="en-US" dirty="0"/>
            <a:t> </a:t>
          </a:r>
          <a:r>
            <a:rPr lang="en-US" dirty="0" err="1"/>
            <a:t>memperhatikan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dari </a:t>
          </a:r>
          <a:r>
            <a:rPr lang="en-US" dirty="0" err="1"/>
            <a:t>titik</a:t>
          </a:r>
          <a:r>
            <a:rPr lang="en-US" dirty="0"/>
            <a:t> </a:t>
          </a:r>
          <a:r>
            <a:rPr lang="en-US" dirty="0" err="1"/>
            <a:t>tersebut</a:t>
          </a:r>
          <a:endParaRPr lang="en-US" dirty="0"/>
        </a:p>
      </dgm:t>
    </dgm:pt>
    <dgm:pt modelId="{1957E53A-D9FA-2045-A683-0AE9E29FA498}" type="parTrans" cxnId="{2AB443C6-8433-534C-83B2-E3FF3F9A15C2}">
      <dgm:prSet/>
      <dgm:spPr/>
      <dgm:t>
        <a:bodyPr/>
        <a:lstStyle/>
        <a:p>
          <a:endParaRPr lang="en-US"/>
        </a:p>
      </dgm:t>
    </dgm:pt>
    <dgm:pt modelId="{02E33783-6146-6A4A-A754-8A77EE4E025D}" type="sibTrans" cxnId="{2AB443C6-8433-534C-83B2-E3FF3F9A15C2}">
      <dgm:prSet/>
      <dgm:spPr/>
      <dgm:t>
        <a:bodyPr/>
        <a:lstStyle/>
        <a:p>
          <a:endParaRPr lang="en-US"/>
        </a:p>
      </dgm:t>
    </dgm:pt>
    <dgm:pt modelId="{DA3D6F43-F276-FD40-826C-5D73DB45A8B7}">
      <dgm:prSet phldrT="[Text]"/>
      <dgm:spPr/>
      <dgm:t>
        <a:bodyPr/>
        <a:lstStyle/>
        <a:p>
          <a:r>
            <a:rPr lang="en-US" dirty="0"/>
            <a:t>Harmony</a:t>
          </a:r>
        </a:p>
      </dgm:t>
    </dgm:pt>
    <dgm:pt modelId="{B0D6ECB6-C1DA-3A4A-9E30-046097359BDC}" type="parTrans" cxnId="{773FA818-6329-5C40-B83F-6D883015A5BE}">
      <dgm:prSet/>
      <dgm:spPr/>
      <dgm:t>
        <a:bodyPr/>
        <a:lstStyle/>
        <a:p>
          <a:endParaRPr lang="en-US"/>
        </a:p>
      </dgm:t>
    </dgm:pt>
    <dgm:pt modelId="{C680D944-E24D-0C4F-9D5F-24E89239934F}" type="sibTrans" cxnId="{773FA818-6329-5C40-B83F-6D883015A5BE}">
      <dgm:prSet/>
      <dgm:spPr/>
      <dgm:t>
        <a:bodyPr/>
        <a:lstStyle/>
        <a:p>
          <a:endParaRPr lang="en-US"/>
        </a:p>
      </dgm:t>
    </dgm:pt>
    <dgm:pt modelId="{A30048EE-8B5D-E34C-AE51-42EF676E8EB0}">
      <dgm:prSet phldrT="[Text]"/>
      <dgm:spPr/>
      <dgm:t>
        <a:bodyPr/>
        <a:lstStyle/>
        <a:p>
          <a:r>
            <a:rPr lang="en-US" dirty="0" err="1"/>
            <a:t>Keterikatan</a:t>
          </a:r>
          <a:r>
            <a:rPr lang="en-US" dirty="0"/>
            <a:t> </a:t>
          </a:r>
          <a:r>
            <a:rPr lang="en-US" dirty="0" err="1"/>
            <a:t>antara</a:t>
          </a:r>
          <a:r>
            <a:rPr lang="en-US" dirty="0"/>
            <a:t> </a:t>
          </a:r>
          <a:r>
            <a:rPr lang="en-US" dirty="0" err="1"/>
            <a:t>tulisan</a:t>
          </a:r>
          <a:r>
            <a:rPr lang="en-US" dirty="0"/>
            <a:t>, visual, </a:t>
          </a:r>
          <a:r>
            <a:rPr lang="en-US" dirty="0" err="1"/>
            <a:t>warna</a:t>
          </a:r>
          <a:r>
            <a:rPr lang="en-US" dirty="0"/>
            <a:t>, </a:t>
          </a:r>
          <a:r>
            <a:rPr lang="en-US" dirty="0" err="1"/>
            <a:t>kertas</a:t>
          </a:r>
          <a:r>
            <a:rPr lang="en-US" dirty="0"/>
            <a:t> (</a:t>
          </a:r>
          <a:r>
            <a:rPr lang="en-US" dirty="0" err="1"/>
            <a:t>cetak</a:t>
          </a:r>
          <a:r>
            <a:rPr lang="en-US" dirty="0"/>
            <a:t>), </a:t>
          </a:r>
          <a:r>
            <a:rPr lang="en-US" dirty="0" err="1"/>
            <a:t>layar</a:t>
          </a:r>
          <a:endParaRPr lang="en-US" dirty="0"/>
        </a:p>
      </dgm:t>
    </dgm:pt>
    <dgm:pt modelId="{4AE6F451-CDF9-1E47-BCE1-E661288F3DF4}" type="parTrans" cxnId="{F2BC87A3-2544-354E-B729-A32B8B55AD2A}">
      <dgm:prSet/>
      <dgm:spPr/>
      <dgm:t>
        <a:bodyPr/>
        <a:lstStyle/>
        <a:p>
          <a:endParaRPr lang="en-US"/>
        </a:p>
      </dgm:t>
    </dgm:pt>
    <dgm:pt modelId="{787563A9-F9D6-5B47-89F1-EDEA10AD7A1D}" type="sibTrans" cxnId="{F2BC87A3-2544-354E-B729-A32B8B55AD2A}">
      <dgm:prSet/>
      <dgm:spPr/>
      <dgm:t>
        <a:bodyPr/>
        <a:lstStyle/>
        <a:p>
          <a:endParaRPr lang="en-US"/>
        </a:p>
      </dgm:t>
    </dgm:pt>
    <dgm:pt modelId="{D8D38AB0-22EB-A04F-9624-F6C9A1A7629D}">
      <dgm:prSet phldrT="[Text]"/>
      <dgm:spPr/>
      <dgm:t>
        <a:bodyPr/>
        <a:lstStyle/>
        <a:p>
          <a:r>
            <a:rPr lang="en-US" dirty="0"/>
            <a:t>Unity</a:t>
          </a:r>
        </a:p>
      </dgm:t>
    </dgm:pt>
    <dgm:pt modelId="{E3F0CC30-CE15-7B44-A96D-BCAAEE52B180}" type="parTrans" cxnId="{D0AC0FA3-A4DE-5945-B41F-24E0178D4AA9}">
      <dgm:prSet/>
      <dgm:spPr/>
      <dgm:t>
        <a:bodyPr/>
        <a:lstStyle/>
        <a:p>
          <a:endParaRPr lang="en-US"/>
        </a:p>
      </dgm:t>
    </dgm:pt>
    <dgm:pt modelId="{41CCB991-AEAE-5B43-93E0-524AADF0DB5F}" type="sibTrans" cxnId="{D0AC0FA3-A4DE-5945-B41F-24E0178D4AA9}">
      <dgm:prSet/>
      <dgm:spPr/>
      <dgm:t>
        <a:bodyPr/>
        <a:lstStyle/>
        <a:p>
          <a:endParaRPr lang="en-US"/>
        </a:p>
      </dgm:t>
    </dgm:pt>
    <dgm:pt modelId="{8CC28A26-6261-4149-8ABB-19437015FC2F}">
      <dgm:prSet phldrT="[Text]"/>
      <dgm:spPr/>
      <dgm:t>
        <a:bodyPr/>
        <a:lstStyle/>
        <a:p>
          <a:r>
            <a:rPr lang="en-US" dirty="0"/>
            <a:t>Proportion</a:t>
          </a:r>
        </a:p>
      </dgm:t>
    </dgm:pt>
    <dgm:pt modelId="{10FA5021-0046-7745-BFC4-E4D65AC1ADD7}" type="parTrans" cxnId="{4C3BE09B-C586-5A4A-91B3-66FA23BBB0F0}">
      <dgm:prSet/>
      <dgm:spPr/>
      <dgm:t>
        <a:bodyPr/>
        <a:lstStyle/>
        <a:p>
          <a:endParaRPr lang="en-US"/>
        </a:p>
      </dgm:t>
    </dgm:pt>
    <dgm:pt modelId="{4066E29F-FF51-5F48-83CF-42197DA0070E}" type="sibTrans" cxnId="{4C3BE09B-C586-5A4A-91B3-66FA23BBB0F0}">
      <dgm:prSet/>
      <dgm:spPr/>
      <dgm:t>
        <a:bodyPr/>
        <a:lstStyle/>
        <a:p>
          <a:endParaRPr lang="en-US"/>
        </a:p>
      </dgm:t>
    </dgm:pt>
    <dgm:pt modelId="{96812ED4-C663-7F48-9D9B-5E66BC9E9310}">
      <dgm:prSet phldrT="[Text]"/>
      <dgm:spPr/>
      <dgm:t>
        <a:bodyPr/>
        <a:lstStyle/>
        <a:p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dinikmati</a:t>
          </a:r>
          <a:r>
            <a:rPr lang="en-US" dirty="0"/>
            <a:t> </a:t>
          </a:r>
          <a:r>
            <a:rPr lang="en-US" dirty="0" err="1"/>
            <a:t>hubungan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elemen</a:t>
          </a:r>
          <a:r>
            <a:rPr lang="en-US" dirty="0"/>
            <a:t> </a:t>
          </a:r>
          <a:r>
            <a:rPr lang="en-US" dirty="0" err="1"/>
            <a:t>harmoni</a:t>
          </a:r>
          <a:r>
            <a:rPr lang="en-US" dirty="0"/>
            <a:t> </a:t>
          </a:r>
          <a:r>
            <a:rPr lang="en-US" dirty="0" err="1"/>
            <a:t>lebih</a:t>
          </a:r>
          <a:r>
            <a:rPr lang="en-US" dirty="0"/>
            <a:t> dari </a:t>
          </a:r>
          <a:r>
            <a:rPr lang="en-US" dirty="0" err="1"/>
            <a:t>sekedar</a:t>
          </a:r>
          <a:r>
            <a:rPr lang="en-US" dirty="0"/>
            <a:t> </a:t>
          </a:r>
          <a:r>
            <a:rPr lang="en-US" dirty="0" err="1"/>
            <a:t>spasial</a:t>
          </a:r>
          <a:r>
            <a:rPr lang="en-US" dirty="0"/>
            <a:t>/ </a:t>
          </a:r>
          <a:r>
            <a:rPr lang="en-US" dirty="0" err="1"/>
            <a:t>komposisi</a:t>
          </a:r>
          <a:endParaRPr lang="en-US" dirty="0"/>
        </a:p>
      </dgm:t>
    </dgm:pt>
    <dgm:pt modelId="{54BC3D93-1985-574A-BA36-DADB4BF17211}" type="parTrans" cxnId="{1868152F-DFA6-9A41-B830-47E684D24932}">
      <dgm:prSet/>
      <dgm:spPr/>
      <dgm:t>
        <a:bodyPr/>
        <a:lstStyle/>
        <a:p>
          <a:endParaRPr lang="en-US"/>
        </a:p>
      </dgm:t>
    </dgm:pt>
    <dgm:pt modelId="{A45AB39E-8498-494F-BB09-6E3281C5E2D3}" type="sibTrans" cxnId="{1868152F-DFA6-9A41-B830-47E684D24932}">
      <dgm:prSet/>
      <dgm:spPr/>
      <dgm:t>
        <a:bodyPr/>
        <a:lstStyle/>
        <a:p>
          <a:endParaRPr lang="en-US"/>
        </a:p>
      </dgm:t>
    </dgm:pt>
    <dgm:pt modelId="{A4C598EE-CA08-9343-AF05-DAB047AE6723}">
      <dgm:prSet phldrT="[Text]"/>
      <dgm:spPr/>
      <dgm:t>
        <a:bodyPr/>
        <a:lstStyle/>
        <a:p>
          <a:r>
            <a:rPr lang="en-US" dirty="0" err="1"/>
            <a:t>Seluruh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terlihat</a:t>
          </a:r>
          <a:r>
            <a:rPr lang="en-US" dirty="0"/>
            <a:t> </a:t>
          </a:r>
          <a:r>
            <a:rPr lang="en-US" dirty="0" err="1"/>
            <a:t>jelas</a:t>
          </a:r>
          <a:r>
            <a:rPr lang="en-US" dirty="0"/>
            <a:t> dan </a:t>
          </a:r>
          <a:r>
            <a:rPr lang="en-US" dirty="0" err="1"/>
            <a:t>mudah</a:t>
          </a:r>
          <a:r>
            <a:rPr lang="en-US" dirty="0"/>
            <a:t> dari </a:t>
          </a:r>
          <a:r>
            <a:rPr lang="en-US" dirty="0" err="1"/>
            <a:t>mata</a:t>
          </a:r>
          <a:r>
            <a:rPr lang="en-US" dirty="0"/>
            <a:t> viewer</a:t>
          </a:r>
        </a:p>
      </dgm:t>
    </dgm:pt>
    <dgm:pt modelId="{1867FCBB-4488-0B49-ACF7-3AC7E3CC094D}" type="parTrans" cxnId="{8D585BBC-72D8-1D40-B09B-365C8DEB3512}">
      <dgm:prSet/>
      <dgm:spPr/>
      <dgm:t>
        <a:bodyPr/>
        <a:lstStyle/>
        <a:p>
          <a:endParaRPr lang="en-US"/>
        </a:p>
      </dgm:t>
    </dgm:pt>
    <dgm:pt modelId="{77200E33-2306-1F46-8645-549C511177C6}" type="sibTrans" cxnId="{8D585BBC-72D8-1D40-B09B-365C8DEB3512}">
      <dgm:prSet/>
      <dgm:spPr/>
      <dgm:t>
        <a:bodyPr/>
        <a:lstStyle/>
        <a:p>
          <a:endParaRPr lang="en-US"/>
        </a:p>
      </dgm:t>
    </dgm:pt>
    <dgm:pt modelId="{8D344297-EF20-B94C-9A2A-26B83C52F580}">
      <dgm:prSet phldrT="[Text]"/>
      <dgm:spPr/>
      <dgm:t>
        <a:bodyPr/>
        <a:lstStyle/>
        <a:p>
          <a:r>
            <a:rPr lang="en-US" dirty="0"/>
            <a:t>3:5 </a:t>
          </a:r>
          <a:r>
            <a:rPr lang="en-US" dirty="0" err="1"/>
            <a:t>atau</a:t>
          </a:r>
          <a:r>
            <a:rPr lang="en-US" dirty="0"/>
            <a:t> 5:3</a:t>
          </a:r>
        </a:p>
      </dgm:t>
    </dgm:pt>
    <dgm:pt modelId="{51C12C4F-E68B-2244-A275-A9B6F459A933}" type="parTrans" cxnId="{898C3FF5-D810-3C4C-ABD7-4E11CB39D3E2}">
      <dgm:prSet/>
      <dgm:spPr/>
      <dgm:t>
        <a:bodyPr/>
        <a:lstStyle/>
        <a:p>
          <a:endParaRPr lang="en-US"/>
        </a:p>
      </dgm:t>
    </dgm:pt>
    <dgm:pt modelId="{634F7E2E-6935-4147-AAA4-AA503D9032F4}" type="sibTrans" cxnId="{898C3FF5-D810-3C4C-ABD7-4E11CB39D3E2}">
      <dgm:prSet/>
      <dgm:spPr/>
      <dgm:t>
        <a:bodyPr/>
        <a:lstStyle/>
        <a:p>
          <a:endParaRPr lang="en-US"/>
        </a:p>
      </dgm:t>
    </dgm:pt>
    <dgm:pt modelId="{42472E8A-B5C7-E345-9C10-DCDF9551D3FC}" type="pres">
      <dgm:prSet presAssocID="{011F0351-3F34-4848-BBA7-FAC2F3BF7B3B}" presName="linear" presStyleCnt="0">
        <dgm:presLayoutVars>
          <dgm:animLvl val="lvl"/>
          <dgm:resizeHandles val="exact"/>
        </dgm:presLayoutVars>
      </dgm:prSet>
      <dgm:spPr/>
    </dgm:pt>
    <dgm:pt modelId="{EED522A0-A8E6-0A49-B5FB-442B10968A70}" type="pres">
      <dgm:prSet presAssocID="{883B2D10-A3AB-3C45-AFF1-6747DF6316E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5813012-DDA9-7744-84E3-7B99FCEBCD37}" type="pres">
      <dgm:prSet presAssocID="{883B2D10-A3AB-3C45-AFF1-6747DF6316EA}" presName="childText" presStyleLbl="revTx" presStyleIdx="0" presStyleCnt="4">
        <dgm:presLayoutVars>
          <dgm:bulletEnabled val="1"/>
        </dgm:presLayoutVars>
      </dgm:prSet>
      <dgm:spPr/>
    </dgm:pt>
    <dgm:pt modelId="{59EE1936-4CE9-304B-A182-737938E3305B}" type="pres">
      <dgm:prSet presAssocID="{DA3D6F43-F276-FD40-826C-5D73DB45A8B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95A2373-E58C-E944-A4BE-07246A5F6E78}" type="pres">
      <dgm:prSet presAssocID="{DA3D6F43-F276-FD40-826C-5D73DB45A8B7}" presName="childText" presStyleLbl="revTx" presStyleIdx="1" presStyleCnt="4">
        <dgm:presLayoutVars>
          <dgm:bulletEnabled val="1"/>
        </dgm:presLayoutVars>
      </dgm:prSet>
      <dgm:spPr/>
    </dgm:pt>
    <dgm:pt modelId="{F0990AA6-2AB7-3F48-AE79-994C57CA2A1D}" type="pres">
      <dgm:prSet presAssocID="{D8D38AB0-22EB-A04F-9624-F6C9A1A7629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697E08E-87ED-5049-BB7C-ACFEB5C95F09}" type="pres">
      <dgm:prSet presAssocID="{D8D38AB0-22EB-A04F-9624-F6C9A1A7629D}" presName="childText" presStyleLbl="revTx" presStyleIdx="2" presStyleCnt="4">
        <dgm:presLayoutVars>
          <dgm:bulletEnabled val="1"/>
        </dgm:presLayoutVars>
      </dgm:prSet>
      <dgm:spPr/>
    </dgm:pt>
    <dgm:pt modelId="{D271CDF3-BF9C-A847-B8D3-63ADBC864682}" type="pres">
      <dgm:prSet presAssocID="{8CC28A26-6261-4149-8ABB-19437015FC2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5AF73FC-C991-7B4D-B73F-4C85FBB5851A}" type="pres">
      <dgm:prSet presAssocID="{8CC28A26-6261-4149-8ABB-19437015FC2F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773FA818-6329-5C40-B83F-6D883015A5BE}" srcId="{011F0351-3F34-4848-BBA7-FAC2F3BF7B3B}" destId="{DA3D6F43-F276-FD40-826C-5D73DB45A8B7}" srcOrd="1" destOrd="0" parTransId="{B0D6ECB6-C1DA-3A4A-9E30-046097359BDC}" sibTransId="{C680D944-E24D-0C4F-9D5F-24E89239934F}"/>
    <dgm:cxn modelId="{F87BDC1E-5EB3-3A47-838C-DD01EBF11F54}" type="presOf" srcId="{A30048EE-8B5D-E34C-AE51-42EF676E8EB0}" destId="{895A2373-E58C-E944-A4BE-07246A5F6E78}" srcOrd="0" destOrd="0" presId="urn:microsoft.com/office/officeart/2005/8/layout/vList2"/>
    <dgm:cxn modelId="{1868152F-DFA6-9A41-B830-47E684D24932}" srcId="{D8D38AB0-22EB-A04F-9624-F6C9A1A7629D}" destId="{96812ED4-C663-7F48-9D9B-5E66BC9E9310}" srcOrd="0" destOrd="0" parTransId="{54BC3D93-1985-574A-BA36-DADB4BF17211}" sibTransId="{A45AB39E-8498-494F-BB09-6E3281C5E2D3}"/>
    <dgm:cxn modelId="{CFE46E54-82FF-3A41-89D5-708FCC9BE2CC}" type="presOf" srcId="{D8D38AB0-22EB-A04F-9624-F6C9A1A7629D}" destId="{F0990AA6-2AB7-3F48-AE79-994C57CA2A1D}" srcOrd="0" destOrd="0" presId="urn:microsoft.com/office/officeart/2005/8/layout/vList2"/>
    <dgm:cxn modelId="{205FDB58-9CF7-2A46-A2BA-2BD5E08B8C74}" type="presOf" srcId="{8D344297-EF20-B94C-9A2A-26B83C52F580}" destId="{05AF73FC-C991-7B4D-B73F-4C85FBB5851A}" srcOrd="0" destOrd="1" presId="urn:microsoft.com/office/officeart/2005/8/layout/vList2"/>
    <dgm:cxn modelId="{03DDEB78-3A5D-7042-925D-2D4979DDD17F}" type="presOf" srcId="{96812ED4-C663-7F48-9D9B-5E66BC9E9310}" destId="{4697E08E-87ED-5049-BB7C-ACFEB5C95F09}" srcOrd="0" destOrd="0" presId="urn:microsoft.com/office/officeart/2005/8/layout/vList2"/>
    <dgm:cxn modelId="{4735A15A-33BD-5D41-BB8B-06D761A2BCB0}" type="presOf" srcId="{011F0351-3F34-4848-BBA7-FAC2F3BF7B3B}" destId="{42472E8A-B5C7-E345-9C10-DCDF9551D3FC}" srcOrd="0" destOrd="0" presId="urn:microsoft.com/office/officeart/2005/8/layout/vList2"/>
    <dgm:cxn modelId="{4C3BE09B-C586-5A4A-91B3-66FA23BBB0F0}" srcId="{011F0351-3F34-4848-BBA7-FAC2F3BF7B3B}" destId="{8CC28A26-6261-4149-8ABB-19437015FC2F}" srcOrd="3" destOrd="0" parTransId="{10FA5021-0046-7745-BFC4-E4D65AC1ADD7}" sibTransId="{4066E29F-FF51-5F48-83CF-42197DA0070E}"/>
    <dgm:cxn modelId="{D0AC0FA3-A4DE-5945-B41F-24E0178D4AA9}" srcId="{011F0351-3F34-4848-BBA7-FAC2F3BF7B3B}" destId="{D8D38AB0-22EB-A04F-9624-F6C9A1A7629D}" srcOrd="2" destOrd="0" parTransId="{E3F0CC30-CE15-7B44-A96D-BCAAEE52B180}" sibTransId="{41CCB991-AEAE-5B43-93E0-524AADF0DB5F}"/>
    <dgm:cxn modelId="{F2BC87A3-2544-354E-B729-A32B8B55AD2A}" srcId="{DA3D6F43-F276-FD40-826C-5D73DB45A8B7}" destId="{A30048EE-8B5D-E34C-AE51-42EF676E8EB0}" srcOrd="0" destOrd="0" parTransId="{4AE6F451-CDF9-1E47-BCE1-E661288F3DF4}" sibTransId="{787563A9-F9D6-5B47-89F1-EDEA10AD7A1D}"/>
    <dgm:cxn modelId="{47A17EA5-AB3A-A744-B820-18D326641E8E}" type="presOf" srcId="{D45EF83E-12AE-7D48-96EF-1B769B2342D1}" destId="{E5813012-DDA9-7744-84E3-7B99FCEBCD37}" srcOrd="0" destOrd="0" presId="urn:microsoft.com/office/officeart/2005/8/layout/vList2"/>
    <dgm:cxn modelId="{426382AC-9F99-4A48-99DB-774AF283D3FF}" type="presOf" srcId="{A4C598EE-CA08-9343-AF05-DAB047AE6723}" destId="{05AF73FC-C991-7B4D-B73F-4C85FBB5851A}" srcOrd="0" destOrd="0" presId="urn:microsoft.com/office/officeart/2005/8/layout/vList2"/>
    <dgm:cxn modelId="{8D585BBC-72D8-1D40-B09B-365C8DEB3512}" srcId="{8CC28A26-6261-4149-8ABB-19437015FC2F}" destId="{A4C598EE-CA08-9343-AF05-DAB047AE6723}" srcOrd="0" destOrd="0" parTransId="{1867FCBB-4488-0B49-ACF7-3AC7E3CC094D}" sibTransId="{77200E33-2306-1F46-8645-549C511177C6}"/>
    <dgm:cxn modelId="{131E5FBE-9212-2A4D-8AB8-1769A18114C1}" type="presOf" srcId="{883B2D10-A3AB-3C45-AFF1-6747DF6316EA}" destId="{EED522A0-A8E6-0A49-B5FB-442B10968A70}" srcOrd="0" destOrd="0" presId="urn:microsoft.com/office/officeart/2005/8/layout/vList2"/>
    <dgm:cxn modelId="{E0E791C2-B4FF-994F-99EF-F25238AA5EF9}" type="presOf" srcId="{DA3D6F43-F276-FD40-826C-5D73DB45A8B7}" destId="{59EE1936-4CE9-304B-A182-737938E3305B}" srcOrd="0" destOrd="0" presId="urn:microsoft.com/office/officeart/2005/8/layout/vList2"/>
    <dgm:cxn modelId="{2AB443C6-8433-534C-83B2-E3FF3F9A15C2}" srcId="{883B2D10-A3AB-3C45-AFF1-6747DF6316EA}" destId="{D45EF83E-12AE-7D48-96EF-1B769B2342D1}" srcOrd="0" destOrd="0" parTransId="{1957E53A-D9FA-2045-A683-0AE9E29FA498}" sibTransId="{02E33783-6146-6A4A-A754-8A77EE4E025D}"/>
    <dgm:cxn modelId="{7A10C1D2-1E9F-514F-9C2E-8C3A56DE084C}" srcId="{011F0351-3F34-4848-BBA7-FAC2F3BF7B3B}" destId="{883B2D10-A3AB-3C45-AFF1-6747DF6316EA}" srcOrd="0" destOrd="0" parTransId="{C5340F3D-C8B0-444A-814E-62D5492A1E8A}" sibTransId="{15C889EB-363A-3D42-8085-01B02629F19A}"/>
    <dgm:cxn modelId="{238D0CD6-C7B9-0B49-9C03-91533E1D31ED}" type="presOf" srcId="{8CC28A26-6261-4149-8ABB-19437015FC2F}" destId="{D271CDF3-BF9C-A847-B8D3-63ADBC864682}" srcOrd="0" destOrd="0" presId="urn:microsoft.com/office/officeart/2005/8/layout/vList2"/>
    <dgm:cxn modelId="{898C3FF5-D810-3C4C-ABD7-4E11CB39D3E2}" srcId="{A4C598EE-CA08-9343-AF05-DAB047AE6723}" destId="{8D344297-EF20-B94C-9A2A-26B83C52F580}" srcOrd="0" destOrd="0" parTransId="{51C12C4F-E68B-2244-A275-A9B6F459A933}" sibTransId="{634F7E2E-6935-4147-AAA4-AA503D9032F4}"/>
    <dgm:cxn modelId="{30FFFE94-3684-3941-9A23-F8BFE6FA71A4}" type="presParOf" srcId="{42472E8A-B5C7-E345-9C10-DCDF9551D3FC}" destId="{EED522A0-A8E6-0A49-B5FB-442B10968A70}" srcOrd="0" destOrd="0" presId="urn:microsoft.com/office/officeart/2005/8/layout/vList2"/>
    <dgm:cxn modelId="{4CAD2474-42DB-AA4B-ACD1-54862A88316D}" type="presParOf" srcId="{42472E8A-B5C7-E345-9C10-DCDF9551D3FC}" destId="{E5813012-DDA9-7744-84E3-7B99FCEBCD37}" srcOrd="1" destOrd="0" presId="urn:microsoft.com/office/officeart/2005/8/layout/vList2"/>
    <dgm:cxn modelId="{8FDDDE5B-02A7-994D-A4F3-7E560861D82D}" type="presParOf" srcId="{42472E8A-B5C7-E345-9C10-DCDF9551D3FC}" destId="{59EE1936-4CE9-304B-A182-737938E3305B}" srcOrd="2" destOrd="0" presId="urn:microsoft.com/office/officeart/2005/8/layout/vList2"/>
    <dgm:cxn modelId="{B0857A57-5FA0-C74F-95DF-EBF96AD70403}" type="presParOf" srcId="{42472E8A-B5C7-E345-9C10-DCDF9551D3FC}" destId="{895A2373-E58C-E944-A4BE-07246A5F6E78}" srcOrd="3" destOrd="0" presId="urn:microsoft.com/office/officeart/2005/8/layout/vList2"/>
    <dgm:cxn modelId="{F310D16C-AAC2-6C45-8847-0894D2E4DBD5}" type="presParOf" srcId="{42472E8A-B5C7-E345-9C10-DCDF9551D3FC}" destId="{F0990AA6-2AB7-3F48-AE79-994C57CA2A1D}" srcOrd="4" destOrd="0" presId="urn:microsoft.com/office/officeart/2005/8/layout/vList2"/>
    <dgm:cxn modelId="{90395E64-D3D8-BC48-ADBF-43E15921B9EE}" type="presParOf" srcId="{42472E8A-B5C7-E345-9C10-DCDF9551D3FC}" destId="{4697E08E-87ED-5049-BB7C-ACFEB5C95F09}" srcOrd="5" destOrd="0" presId="urn:microsoft.com/office/officeart/2005/8/layout/vList2"/>
    <dgm:cxn modelId="{05D89491-F073-6442-BCA9-409745700402}" type="presParOf" srcId="{42472E8A-B5C7-E345-9C10-DCDF9551D3FC}" destId="{D271CDF3-BF9C-A847-B8D3-63ADBC864682}" srcOrd="6" destOrd="0" presId="urn:microsoft.com/office/officeart/2005/8/layout/vList2"/>
    <dgm:cxn modelId="{1B0332D1-7383-0C47-9D11-D544A4A9D922}" type="presParOf" srcId="{42472E8A-B5C7-E345-9C10-DCDF9551D3FC}" destId="{05AF73FC-C991-7B4D-B73F-4C85FBB5851A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C122E9C-22ED-FD4A-9FC5-E181710D270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6C197FD-8B3C-9E4F-B4E1-2B39651072EC}">
      <dgm:prSet phldrT="[Text]"/>
      <dgm:spPr/>
      <dgm:t>
        <a:bodyPr/>
        <a:lstStyle/>
        <a:p>
          <a:r>
            <a:rPr lang="en-US" dirty="0"/>
            <a:t>Simple</a:t>
          </a:r>
        </a:p>
      </dgm:t>
    </dgm:pt>
    <dgm:pt modelId="{DA36C102-D1DC-B345-9F17-DC8D3BC14C88}" type="parTrans" cxnId="{A0FB5C43-4A6C-6E41-9AC0-795B1D932FB0}">
      <dgm:prSet/>
      <dgm:spPr/>
      <dgm:t>
        <a:bodyPr/>
        <a:lstStyle/>
        <a:p>
          <a:endParaRPr lang="en-US"/>
        </a:p>
      </dgm:t>
    </dgm:pt>
    <dgm:pt modelId="{24B729D7-564F-B54C-BD1B-31B4C8729FE2}" type="sibTrans" cxnId="{A0FB5C43-4A6C-6E41-9AC0-795B1D932FB0}">
      <dgm:prSet/>
      <dgm:spPr/>
      <dgm:t>
        <a:bodyPr/>
        <a:lstStyle/>
        <a:p>
          <a:endParaRPr lang="en-US"/>
        </a:p>
      </dgm:t>
    </dgm:pt>
    <dgm:pt modelId="{8E9D1B80-BCAD-6545-8024-D2DC428C340A}">
      <dgm:prSet phldrT="[Text]"/>
      <dgm:spPr/>
      <dgm:t>
        <a:bodyPr/>
        <a:lstStyle/>
        <a:p>
          <a:r>
            <a:rPr lang="en-US" dirty="0" err="1"/>
            <a:t>Terdapat</a:t>
          </a:r>
          <a:r>
            <a:rPr lang="en-US" dirty="0"/>
            <a:t> </a:t>
          </a:r>
          <a:r>
            <a:rPr lang="en-US" dirty="0" err="1"/>
            <a:t>satu</a:t>
          </a:r>
          <a:r>
            <a:rPr lang="en-US" dirty="0"/>
            <a:t> </a:t>
          </a:r>
          <a:r>
            <a:rPr lang="en-US" dirty="0" err="1"/>
            <a:t>kalimat</a:t>
          </a:r>
          <a:r>
            <a:rPr lang="en-US" dirty="0"/>
            <a:t> </a:t>
          </a:r>
          <a:r>
            <a:rPr lang="en-US" dirty="0" err="1"/>
            <a:t>singkat</a:t>
          </a:r>
          <a:r>
            <a:rPr lang="en-US" dirty="0"/>
            <a:t> yang </a:t>
          </a:r>
          <a:r>
            <a:rPr lang="en-US" dirty="0" err="1"/>
            <a:t>mudah</a:t>
          </a:r>
          <a:r>
            <a:rPr lang="en-US" dirty="0"/>
            <a:t> </a:t>
          </a:r>
          <a:r>
            <a:rPr lang="en-US" dirty="0" err="1"/>
            <a:t>dipahami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dapat</a:t>
          </a:r>
          <a:r>
            <a:rPr lang="en-US" dirty="0"/>
            <a:t> </a:t>
          </a:r>
          <a:r>
            <a:rPr lang="en-US" dirty="0" err="1"/>
            <a:t>menyampaikan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utama</a:t>
          </a:r>
          <a:r>
            <a:rPr lang="en-US" dirty="0"/>
            <a:t>.</a:t>
          </a:r>
        </a:p>
      </dgm:t>
    </dgm:pt>
    <dgm:pt modelId="{67D66FF5-C732-0F48-AD9F-E8CB1E097C29}" type="parTrans" cxnId="{30BFA894-8C98-6A49-8349-C1AFBD4A39C3}">
      <dgm:prSet/>
      <dgm:spPr/>
      <dgm:t>
        <a:bodyPr/>
        <a:lstStyle/>
        <a:p>
          <a:endParaRPr lang="en-US"/>
        </a:p>
      </dgm:t>
    </dgm:pt>
    <dgm:pt modelId="{70751F45-0DBD-4749-B03B-7654FF83677C}" type="sibTrans" cxnId="{30BFA894-8C98-6A49-8349-C1AFBD4A39C3}">
      <dgm:prSet/>
      <dgm:spPr/>
      <dgm:t>
        <a:bodyPr/>
        <a:lstStyle/>
        <a:p>
          <a:endParaRPr lang="en-US"/>
        </a:p>
      </dgm:t>
    </dgm:pt>
    <dgm:pt modelId="{D7517CAC-DDBC-9043-8BE0-33B854428F8B}">
      <dgm:prSet phldrT="[Text]"/>
      <dgm:spPr/>
      <dgm:t>
        <a:bodyPr/>
        <a:lstStyle/>
        <a:p>
          <a:r>
            <a:rPr lang="en-US" dirty="0"/>
            <a:t>Adaptable</a:t>
          </a:r>
        </a:p>
      </dgm:t>
    </dgm:pt>
    <dgm:pt modelId="{39CC337F-77D4-474C-BB06-B5EFE388C142}" type="parTrans" cxnId="{7E5CD720-5998-634B-B989-FC54BA144AE2}">
      <dgm:prSet/>
      <dgm:spPr/>
      <dgm:t>
        <a:bodyPr/>
        <a:lstStyle/>
        <a:p>
          <a:endParaRPr lang="en-US"/>
        </a:p>
      </dgm:t>
    </dgm:pt>
    <dgm:pt modelId="{6456A0C5-3A9C-E642-9E62-80B4DF583E29}" type="sibTrans" cxnId="{7E5CD720-5998-634B-B989-FC54BA144AE2}">
      <dgm:prSet/>
      <dgm:spPr/>
      <dgm:t>
        <a:bodyPr/>
        <a:lstStyle/>
        <a:p>
          <a:endParaRPr lang="en-US"/>
        </a:p>
      </dgm:t>
    </dgm:pt>
    <dgm:pt modelId="{3531BB3F-E50F-B143-994E-D6BB8C9B717A}">
      <dgm:prSet phldrT="[Text]"/>
      <dgm:spPr/>
      <dgm:t>
        <a:bodyPr/>
        <a:lstStyle/>
        <a:p>
          <a:r>
            <a:rPr lang="en-US" dirty="0" err="1"/>
            <a:t>Penggunaan</a:t>
          </a:r>
          <a:r>
            <a:rPr lang="en-US" dirty="0"/>
            <a:t> </a:t>
          </a:r>
          <a:r>
            <a:rPr lang="en-US" dirty="0" err="1"/>
            <a:t>bahasa</a:t>
          </a:r>
          <a:r>
            <a:rPr lang="en-US" dirty="0"/>
            <a:t> </a:t>
          </a:r>
          <a:r>
            <a:rPr lang="en-US" dirty="0" err="1"/>
            <a:t>sangat</a:t>
          </a:r>
          <a:r>
            <a:rPr lang="en-US" dirty="0"/>
            <a:t> </a:t>
          </a:r>
          <a:r>
            <a:rPr lang="en-US" dirty="0" err="1"/>
            <a:t>ditentukan</a:t>
          </a:r>
          <a:r>
            <a:rPr lang="en-US" dirty="0"/>
            <a:t> </a:t>
          </a:r>
          <a:r>
            <a:rPr lang="en-US" dirty="0" err="1"/>
            <a:t>oleh</a:t>
          </a:r>
          <a:r>
            <a:rPr lang="en-US" dirty="0"/>
            <a:t> </a:t>
          </a:r>
          <a:r>
            <a:rPr lang="en-US" dirty="0" err="1"/>
            <a:t>siapa</a:t>
          </a:r>
          <a:r>
            <a:rPr lang="en-US" dirty="0"/>
            <a:t> yang </a:t>
          </a:r>
          <a:r>
            <a:rPr lang="en-US" dirty="0" err="1"/>
            <a:t>mengeluarkan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ditujukan</a:t>
          </a:r>
          <a:r>
            <a:rPr lang="en-US" dirty="0"/>
            <a:t> </a:t>
          </a:r>
          <a:r>
            <a:rPr lang="en-US" dirty="0" err="1"/>
            <a:t>bagi</a:t>
          </a:r>
          <a:r>
            <a:rPr lang="en-US" dirty="0"/>
            <a:t> </a:t>
          </a:r>
          <a:r>
            <a:rPr lang="en-US" dirty="0" err="1"/>
            <a:t>siapa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tersebut</a:t>
          </a:r>
          <a:r>
            <a:rPr lang="en-US" dirty="0"/>
            <a:t>.</a:t>
          </a:r>
        </a:p>
      </dgm:t>
    </dgm:pt>
    <dgm:pt modelId="{E4A4ED9E-BA28-464C-B311-D0382605FCF0}" type="parTrans" cxnId="{EF97C4D3-7257-2047-94AD-B67F8F3C9BC2}">
      <dgm:prSet/>
      <dgm:spPr/>
      <dgm:t>
        <a:bodyPr/>
        <a:lstStyle/>
        <a:p>
          <a:endParaRPr lang="en-US"/>
        </a:p>
      </dgm:t>
    </dgm:pt>
    <dgm:pt modelId="{E4876577-DD5B-7044-A6B8-D8A106390386}" type="sibTrans" cxnId="{EF97C4D3-7257-2047-94AD-B67F8F3C9BC2}">
      <dgm:prSet/>
      <dgm:spPr/>
      <dgm:t>
        <a:bodyPr/>
        <a:lstStyle/>
        <a:p>
          <a:endParaRPr lang="en-US"/>
        </a:p>
      </dgm:t>
    </dgm:pt>
    <dgm:pt modelId="{BF04503B-A1F8-784C-BB9E-C42AE2FDDB9D}">
      <dgm:prSet phldrT="[Text]"/>
      <dgm:spPr/>
      <dgm:t>
        <a:bodyPr/>
        <a:lstStyle/>
        <a:p>
          <a:r>
            <a:rPr lang="en-US" dirty="0"/>
            <a:t>Applicable</a:t>
          </a:r>
        </a:p>
      </dgm:t>
    </dgm:pt>
    <dgm:pt modelId="{A68E8F30-6EC0-D646-8D15-2E14F440F8C5}" type="parTrans" cxnId="{D6ECB355-DE1D-1C40-9B95-A510A49FEFA9}">
      <dgm:prSet/>
      <dgm:spPr/>
      <dgm:t>
        <a:bodyPr/>
        <a:lstStyle/>
        <a:p>
          <a:endParaRPr lang="en-US"/>
        </a:p>
      </dgm:t>
    </dgm:pt>
    <dgm:pt modelId="{A097B4E9-5976-DA45-A8C4-BD1DE400F44D}" type="sibTrans" cxnId="{D6ECB355-DE1D-1C40-9B95-A510A49FEFA9}">
      <dgm:prSet/>
      <dgm:spPr/>
      <dgm:t>
        <a:bodyPr/>
        <a:lstStyle/>
        <a:p>
          <a:endParaRPr lang="en-US"/>
        </a:p>
      </dgm:t>
    </dgm:pt>
    <dgm:pt modelId="{86946EA0-B651-3446-A08A-7BAF888763A3}">
      <dgm:prSet phldrT="[Text]"/>
      <dgm:spPr/>
      <dgm:t>
        <a:bodyPr/>
        <a:lstStyle/>
        <a:p>
          <a:r>
            <a:rPr lang="en-US" dirty="0"/>
            <a:t>Durable</a:t>
          </a:r>
        </a:p>
      </dgm:t>
    </dgm:pt>
    <dgm:pt modelId="{514A3202-A36E-0F4F-96CA-52C7FB70A86D}" type="parTrans" cxnId="{F0C37402-41FA-3147-8ED8-E925EA388954}">
      <dgm:prSet/>
      <dgm:spPr/>
      <dgm:t>
        <a:bodyPr/>
        <a:lstStyle/>
        <a:p>
          <a:endParaRPr lang="en-US"/>
        </a:p>
      </dgm:t>
    </dgm:pt>
    <dgm:pt modelId="{CF66CC69-AC6F-FB46-936A-8F9DE63128E0}" type="sibTrans" cxnId="{F0C37402-41FA-3147-8ED8-E925EA388954}">
      <dgm:prSet/>
      <dgm:spPr/>
      <dgm:t>
        <a:bodyPr/>
        <a:lstStyle/>
        <a:p>
          <a:endParaRPr lang="en-US"/>
        </a:p>
      </dgm:t>
    </dgm:pt>
    <dgm:pt modelId="{36D45049-D4DA-844A-BF79-E2A0DFED90E7}">
      <dgm:prSet phldrT="[Text]"/>
      <dgm:spPr/>
      <dgm:t>
        <a:bodyPr/>
        <a:lstStyle/>
        <a:p>
          <a:r>
            <a:rPr lang="en-US" dirty="0" err="1"/>
            <a:t>Kesesuaian</a:t>
          </a:r>
          <a:r>
            <a:rPr lang="en-US" dirty="0"/>
            <a:t> </a:t>
          </a:r>
          <a:r>
            <a:rPr lang="en-US" dirty="0" err="1"/>
            <a:t>antara</a:t>
          </a:r>
          <a:r>
            <a:rPr lang="en-US" dirty="0"/>
            <a:t> </a:t>
          </a:r>
          <a:r>
            <a:rPr lang="en-US" dirty="0" err="1"/>
            <a:t>visi</a:t>
          </a:r>
          <a:r>
            <a:rPr lang="en-US" dirty="0"/>
            <a:t>, </a:t>
          </a:r>
          <a:r>
            <a:rPr lang="en-US" dirty="0" err="1"/>
            <a:t>misi</a:t>
          </a:r>
          <a:r>
            <a:rPr lang="en-US" dirty="0"/>
            <a:t>, </a:t>
          </a:r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organisasi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apa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yang </a:t>
          </a:r>
          <a:r>
            <a:rPr lang="en-US" dirty="0" err="1"/>
            <a:t>dituliskan</a:t>
          </a:r>
          <a:r>
            <a:rPr lang="en-US" dirty="0"/>
            <a:t> </a:t>
          </a:r>
          <a:r>
            <a:rPr lang="en-US" dirty="0" err="1"/>
            <a:t>melalu</a:t>
          </a:r>
          <a:r>
            <a:rPr lang="en-US" dirty="0"/>
            <a:t> media yang </a:t>
          </a:r>
          <a:r>
            <a:rPr lang="en-US" dirty="0" err="1"/>
            <a:t>digunakan</a:t>
          </a:r>
          <a:r>
            <a:rPr lang="en-US" dirty="0"/>
            <a:t> PR</a:t>
          </a:r>
        </a:p>
      </dgm:t>
    </dgm:pt>
    <dgm:pt modelId="{04A2526C-2ECB-AF44-9667-8E5C94E06A01}" type="parTrans" cxnId="{EAB2D6F1-6A0B-CE4B-8294-B0431BCD0693}">
      <dgm:prSet/>
      <dgm:spPr/>
      <dgm:t>
        <a:bodyPr/>
        <a:lstStyle/>
        <a:p>
          <a:endParaRPr lang="en-US"/>
        </a:p>
      </dgm:t>
    </dgm:pt>
    <dgm:pt modelId="{3FCF3948-5CED-7B42-AB49-3CE1E2A41474}" type="sibTrans" cxnId="{EAB2D6F1-6A0B-CE4B-8294-B0431BCD0693}">
      <dgm:prSet/>
      <dgm:spPr/>
      <dgm:t>
        <a:bodyPr/>
        <a:lstStyle/>
        <a:p>
          <a:endParaRPr lang="en-US"/>
        </a:p>
      </dgm:t>
    </dgm:pt>
    <dgm:pt modelId="{421FFA31-773A-0743-8406-FDFD0A9D478F}">
      <dgm:prSet phldrT="[Text]"/>
      <dgm:spPr/>
      <dgm:t>
        <a:bodyPr/>
        <a:lstStyle/>
        <a:p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dapat</a:t>
          </a:r>
          <a:r>
            <a:rPr lang="en-US" dirty="0"/>
            <a:t>/ </a:t>
          </a:r>
          <a:r>
            <a:rPr lang="en-US" dirty="0" err="1"/>
            <a:t>mudah</a:t>
          </a:r>
          <a:r>
            <a:rPr lang="en-US" dirty="0"/>
            <a:t> </a:t>
          </a:r>
          <a:r>
            <a:rPr lang="en-US" dirty="0" err="1"/>
            <a:t>di</a:t>
          </a:r>
          <a:r>
            <a:rPr lang="en-US" dirty="0"/>
            <a:t> </a:t>
          </a:r>
          <a:r>
            <a:rPr lang="en-US" dirty="0" err="1"/>
            <a:t>ingat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waktu</a:t>
          </a:r>
          <a:r>
            <a:rPr lang="en-US" dirty="0"/>
            <a:t> lama</a:t>
          </a:r>
        </a:p>
      </dgm:t>
    </dgm:pt>
    <dgm:pt modelId="{E178F6EF-E778-EC47-9283-20E296552B03}" type="parTrans" cxnId="{5457BCBC-9544-E145-B3BA-9524ABE67352}">
      <dgm:prSet/>
      <dgm:spPr/>
      <dgm:t>
        <a:bodyPr/>
        <a:lstStyle/>
        <a:p>
          <a:endParaRPr lang="en-US"/>
        </a:p>
      </dgm:t>
    </dgm:pt>
    <dgm:pt modelId="{C714CAF2-3541-AA42-B4BD-39B8CD774D32}" type="sibTrans" cxnId="{5457BCBC-9544-E145-B3BA-9524ABE67352}">
      <dgm:prSet/>
      <dgm:spPr/>
      <dgm:t>
        <a:bodyPr/>
        <a:lstStyle/>
        <a:p>
          <a:endParaRPr lang="en-US"/>
        </a:p>
      </dgm:t>
    </dgm:pt>
    <dgm:pt modelId="{285ADDF8-A0D6-4C4A-B9CE-8944A2E83F1E}" type="pres">
      <dgm:prSet presAssocID="{8C122E9C-22ED-FD4A-9FC5-E181710D270E}" presName="linear" presStyleCnt="0">
        <dgm:presLayoutVars>
          <dgm:animLvl val="lvl"/>
          <dgm:resizeHandles val="exact"/>
        </dgm:presLayoutVars>
      </dgm:prSet>
      <dgm:spPr/>
    </dgm:pt>
    <dgm:pt modelId="{7F8A222D-89CE-214C-A5A4-072AE0A51266}" type="pres">
      <dgm:prSet presAssocID="{A6C197FD-8B3C-9E4F-B4E1-2B39651072E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3049A3F-5C2D-6D4C-A787-77C4C5805BA8}" type="pres">
      <dgm:prSet presAssocID="{A6C197FD-8B3C-9E4F-B4E1-2B39651072EC}" presName="childText" presStyleLbl="revTx" presStyleIdx="0" presStyleCnt="4">
        <dgm:presLayoutVars>
          <dgm:bulletEnabled val="1"/>
        </dgm:presLayoutVars>
      </dgm:prSet>
      <dgm:spPr/>
    </dgm:pt>
    <dgm:pt modelId="{ECD0473C-6510-7A42-B60F-3472FADFED06}" type="pres">
      <dgm:prSet presAssocID="{D7517CAC-DDBC-9043-8BE0-33B854428F8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4F2BD8D-FD8B-634C-B556-C8405E68BDD5}" type="pres">
      <dgm:prSet presAssocID="{D7517CAC-DDBC-9043-8BE0-33B854428F8B}" presName="childText" presStyleLbl="revTx" presStyleIdx="1" presStyleCnt="4">
        <dgm:presLayoutVars>
          <dgm:bulletEnabled val="1"/>
        </dgm:presLayoutVars>
      </dgm:prSet>
      <dgm:spPr/>
    </dgm:pt>
    <dgm:pt modelId="{09D863F0-3C43-4948-B898-E0E272DF9AC6}" type="pres">
      <dgm:prSet presAssocID="{BF04503B-A1F8-784C-BB9E-C42AE2FDDB9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0355C31-97BB-224C-A9E3-DCEBA753E8EC}" type="pres">
      <dgm:prSet presAssocID="{BF04503B-A1F8-784C-BB9E-C42AE2FDDB9D}" presName="childText" presStyleLbl="revTx" presStyleIdx="2" presStyleCnt="4">
        <dgm:presLayoutVars>
          <dgm:bulletEnabled val="1"/>
        </dgm:presLayoutVars>
      </dgm:prSet>
      <dgm:spPr/>
    </dgm:pt>
    <dgm:pt modelId="{D3298C3F-4DBF-DB41-9C96-9D0925C9B9DB}" type="pres">
      <dgm:prSet presAssocID="{86946EA0-B651-3446-A08A-7BAF888763A3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D5002AE-1623-014F-92E9-A05F24F6A53D}" type="pres">
      <dgm:prSet presAssocID="{86946EA0-B651-3446-A08A-7BAF888763A3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F0C37402-41FA-3147-8ED8-E925EA388954}" srcId="{8C122E9C-22ED-FD4A-9FC5-E181710D270E}" destId="{86946EA0-B651-3446-A08A-7BAF888763A3}" srcOrd="3" destOrd="0" parTransId="{514A3202-A36E-0F4F-96CA-52C7FB70A86D}" sibTransId="{CF66CC69-AC6F-FB46-936A-8F9DE63128E0}"/>
    <dgm:cxn modelId="{7E5CD720-5998-634B-B989-FC54BA144AE2}" srcId="{8C122E9C-22ED-FD4A-9FC5-E181710D270E}" destId="{D7517CAC-DDBC-9043-8BE0-33B854428F8B}" srcOrd="1" destOrd="0" parTransId="{39CC337F-77D4-474C-BB06-B5EFE388C142}" sibTransId="{6456A0C5-3A9C-E642-9E62-80B4DF583E29}"/>
    <dgm:cxn modelId="{E84A0D39-9A5B-E047-BDDF-5974E82DE3A4}" type="presOf" srcId="{8E9D1B80-BCAD-6545-8024-D2DC428C340A}" destId="{63049A3F-5C2D-6D4C-A787-77C4C5805BA8}" srcOrd="0" destOrd="0" presId="urn:microsoft.com/office/officeart/2005/8/layout/vList2"/>
    <dgm:cxn modelId="{61C2B85B-74E0-934A-BAA9-0F7947F1F525}" type="presOf" srcId="{36D45049-D4DA-844A-BF79-E2A0DFED90E7}" destId="{B0355C31-97BB-224C-A9E3-DCEBA753E8EC}" srcOrd="0" destOrd="0" presId="urn:microsoft.com/office/officeart/2005/8/layout/vList2"/>
    <dgm:cxn modelId="{A0FB5C43-4A6C-6E41-9AC0-795B1D932FB0}" srcId="{8C122E9C-22ED-FD4A-9FC5-E181710D270E}" destId="{A6C197FD-8B3C-9E4F-B4E1-2B39651072EC}" srcOrd="0" destOrd="0" parTransId="{DA36C102-D1DC-B345-9F17-DC8D3BC14C88}" sibTransId="{24B729D7-564F-B54C-BD1B-31B4C8729FE2}"/>
    <dgm:cxn modelId="{D6ECB355-DE1D-1C40-9B95-A510A49FEFA9}" srcId="{8C122E9C-22ED-FD4A-9FC5-E181710D270E}" destId="{BF04503B-A1F8-784C-BB9E-C42AE2FDDB9D}" srcOrd="2" destOrd="0" parTransId="{A68E8F30-6EC0-D646-8D15-2E14F440F8C5}" sibTransId="{A097B4E9-5976-DA45-A8C4-BD1DE400F44D}"/>
    <dgm:cxn modelId="{31BA1880-2B01-8542-8F67-1B1BA8EEA685}" type="presOf" srcId="{421FFA31-773A-0743-8406-FDFD0A9D478F}" destId="{1D5002AE-1623-014F-92E9-A05F24F6A53D}" srcOrd="0" destOrd="0" presId="urn:microsoft.com/office/officeart/2005/8/layout/vList2"/>
    <dgm:cxn modelId="{86360F85-A52A-E543-BF18-36E3E2C3CAF8}" type="presOf" srcId="{BF04503B-A1F8-784C-BB9E-C42AE2FDDB9D}" destId="{09D863F0-3C43-4948-B898-E0E272DF9AC6}" srcOrd="0" destOrd="0" presId="urn:microsoft.com/office/officeart/2005/8/layout/vList2"/>
    <dgm:cxn modelId="{E0D43492-5D09-ED49-8178-E3584E5D24A2}" type="presOf" srcId="{A6C197FD-8B3C-9E4F-B4E1-2B39651072EC}" destId="{7F8A222D-89CE-214C-A5A4-072AE0A51266}" srcOrd="0" destOrd="0" presId="urn:microsoft.com/office/officeart/2005/8/layout/vList2"/>
    <dgm:cxn modelId="{30BFA894-8C98-6A49-8349-C1AFBD4A39C3}" srcId="{A6C197FD-8B3C-9E4F-B4E1-2B39651072EC}" destId="{8E9D1B80-BCAD-6545-8024-D2DC428C340A}" srcOrd="0" destOrd="0" parTransId="{67D66FF5-C732-0F48-AD9F-E8CB1E097C29}" sibTransId="{70751F45-0DBD-4749-B03B-7654FF83677C}"/>
    <dgm:cxn modelId="{C9E2909B-F8C1-E94D-BBEE-04E8BF223F03}" type="presOf" srcId="{D7517CAC-DDBC-9043-8BE0-33B854428F8B}" destId="{ECD0473C-6510-7A42-B60F-3472FADFED06}" srcOrd="0" destOrd="0" presId="urn:microsoft.com/office/officeart/2005/8/layout/vList2"/>
    <dgm:cxn modelId="{5457BCBC-9544-E145-B3BA-9524ABE67352}" srcId="{86946EA0-B651-3446-A08A-7BAF888763A3}" destId="{421FFA31-773A-0743-8406-FDFD0A9D478F}" srcOrd="0" destOrd="0" parTransId="{E178F6EF-E778-EC47-9283-20E296552B03}" sibTransId="{C714CAF2-3541-AA42-B4BD-39B8CD774D32}"/>
    <dgm:cxn modelId="{842BFAC1-75F3-3F43-A842-31AC7B1E1DC9}" type="presOf" srcId="{8C122E9C-22ED-FD4A-9FC5-E181710D270E}" destId="{285ADDF8-A0D6-4C4A-B9CE-8944A2E83F1E}" srcOrd="0" destOrd="0" presId="urn:microsoft.com/office/officeart/2005/8/layout/vList2"/>
    <dgm:cxn modelId="{EF97C4D3-7257-2047-94AD-B67F8F3C9BC2}" srcId="{D7517CAC-DDBC-9043-8BE0-33B854428F8B}" destId="{3531BB3F-E50F-B143-994E-D6BB8C9B717A}" srcOrd="0" destOrd="0" parTransId="{E4A4ED9E-BA28-464C-B311-D0382605FCF0}" sibTransId="{E4876577-DD5B-7044-A6B8-D8A106390386}"/>
    <dgm:cxn modelId="{F2D8BCDB-509F-9F49-BC45-EC4DEA37947E}" type="presOf" srcId="{3531BB3F-E50F-B143-994E-D6BB8C9B717A}" destId="{34F2BD8D-FD8B-634C-B556-C8405E68BDD5}" srcOrd="0" destOrd="0" presId="urn:microsoft.com/office/officeart/2005/8/layout/vList2"/>
    <dgm:cxn modelId="{893F7EEA-ADD4-2C4B-8D95-D5C9FBC7DF54}" type="presOf" srcId="{86946EA0-B651-3446-A08A-7BAF888763A3}" destId="{D3298C3F-4DBF-DB41-9C96-9D0925C9B9DB}" srcOrd="0" destOrd="0" presId="urn:microsoft.com/office/officeart/2005/8/layout/vList2"/>
    <dgm:cxn modelId="{EAB2D6F1-6A0B-CE4B-8294-B0431BCD0693}" srcId="{BF04503B-A1F8-784C-BB9E-C42AE2FDDB9D}" destId="{36D45049-D4DA-844A-BF79-E2A0DFED90E7}" srcOrd="0" destOrd="0" parTransId="{04A2526C-2ECB-AF44-9667-8E5C94E06A01}" sibTransId="{3FCF3948-5CED-7B42-AB49-3CE1E2A41474}"/>
    <dgm:cxn modelId="{EE55EF05-AFAA-7841-9B0D-4E90914588DF}" type="presParOf" srcId="{285ADDF8-A0D6-4C4A-B9CE-8944A2E83F1E}" destId="{7F8A222D-89CE-214C-A5A4-072AE0A51266}" srcOrd="0" destOrd="0" presId="urn:microsoft.com/office/officeart/2005/8/layout/vList2"/>
    <dgm:cxn modelId="{7808E5D4-28CA-594A-81D4-FAFEC73EEBD3}" type="presParOf" srcId="{285ADDF8-A0D6-4C4A-B9CE-8944A2E83F1E}" destId="{63049A3F-5C2D-6D4C-A787-77C4C5805BA8}" srcOrd="1" destOrd="0" presId="urn:microsoft.com/office/officeart/2005/8/layout/vList2"/>
    <dgm:cxn modelId="{5C8AAEF0-7394-3C40-8221-A53103CDB5E9}" type="presParOf" srcId="{285ADDF8-A0D6-4C4A-B9CE-8944A2E83F1E}" destId="{ECD0473C-6510-7A42-B60F-3472FADFED06}" srcOrd="2" destOrd="0" presId="urn:microsoft.com/office/officeart/2005/8/layout/vList2"/>
    <dgm:cxn modelId="{C30F6614-D2A3-9145-8112-6D15810AE309}" type="presParOf" srcId="{285ADDF8-A0D6-4C4A-B9CE-8944A2E83F1E}" destId="{34F2BD8D-FD8B-634C-B556-C8405E68BDD5}" srcOrd="3" destOrd="0" presId="urn:microsoft.com/office/officeart/2005/8/layout/vList2"/>
    <dgm:cxn modelId="{156B8C41-CDF7-FE4B-AE46-E29506A8867E}" type="presParOf" srcId="{285ADDF8-A0D6-4C4A-B9CE-8944A2E83F1E}" destId="{09D863F0-3C43-4948-B898-E0E272DF9AC6}" srcOrd="4" destOrd="0" presId="urn:microsoft.com/office/officeart/2005/8/layout/vList2"/>
    <dgm:cxn modelId="{4D0B7DD6-A8D4-C04D-A418-E481C7EFC880}" type="presParOf" srcId="{285ADDF8-A0D6-4C4A-B9CE-8944A2E83F1E}" destId="{B0355C31-97BB-224C-A9E3-DCEBA753E8EC}" srcOrd="5" destOrd="0" presId="urn:microsoft.com/office/officeart/2005/8/layout/vList2"/>
    <dgm:cxn modelId="{268C41B9-149E-9748-9A89-5AA24F0DFAC0}" type="presParOf" srcId="{285ADDF8-A0D6-4C4A-B9CE-8944A2E83F1E}" destId="{D3298C3F-4DBF-DB41-9C96-9D0925C9B9DB}" srcOrd="6" destOrd="0" presId="urn:microsoft.com/office/officeart/2005/8/layout/vList2"/>
    <dgm:cxn modelId="{4087B6A6-05A0-224A-A4E7-1BB4487226A9}" type="presParOf" srcId="{285ADDF8-A0D6-4C4A-B9CE-8944A2E83F1E}" destId="{1D5002AE-1623-014F-92E9-A05F24F6A53D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E6B7CBA-7DCD-B540-BEAA-3EA28371BC26}" type="doc">
      <dgm:prSet loTypeId="urn:microsoft.com/office/officeart/2005/8/layout/default#3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2A42F8B-D9BA-9545-A160-E5B2994BAB23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Review </a:t>
          </a:r>
          <a:r>
            <a:rPr lang="en-US" dirty="0" err="1">
              <a:solidFill>
                <a:schemeClr val="tx1"/>
              </a:solidFill>
            </a:rPr>
            <a:t>Pernyataan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Misi</a:t>
          </a:r>
          <a:endParaRPr lang="en-US" dirty="0">
            <a:solidFill>
              <a:schemeClr val="tx1"/>
            </a:solidFill>
          </a:endParaRPr>
        </a:p>
      </dgm:t>
    </dgm:pt>
    <dgm:pt modelId="{3B9BC0F5-3838-6244-A2D8-528522BD0A6C}" type="parTrans" cxnId="{264B6CD3-CC2B-DE40-A01F-981DAB83089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BA22D0D-F2AA-8D46-885A-B912398B2A34}" type="sibTrans" cxnId="{264B6CD3-CC2B-DE40-A01F-981DAB83089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A5540E9-539B-0F42-A5FE-423A28121CF9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Menguji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Keadaan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Saat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Ini</a:t>
          </a:r>
          <a:endParaRPr lang="en-US" dirty="0">
            <a:solidFill>
              <a:schemeClr val="tx1"/>
            </a:solidFill>
          </a:endParaRPr>
        </a:p>
      </dgm:t>
    </dgm:pt>
    <dgm:pt modelId="{3285DCC7-84C0-DE44-BF75-139687F98F0A}" type="parTrans" cxnId="{DBB6EE2F-80AC-FE44-956D-D0F7673E1A7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57BB08E-0547-4C46-8025-D8E5C504A594}" type="sibTrans" cxnId="{DBB6EE2F-80AC-FE44-956D-D0F7673E1A7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A4C3961-674D-EC4A-8671-0B73F8163D9F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Analisi</a:t>
          </a:r>
          <a:r>
            <a:rPr lang="en-US" dirty="0">
              <a:solidFill>
                <a:schemeClr val="tx1"/>
              </a:solidFill>
            </a:rPr>
            <a:t> Data</a:t>
          </a:r>
        </a:p>
      </dgm:t>
    </dgm:pt>
    <dgm:pt modelId="{DCBF2F06-F744-2E4C-9EED-B65BFC7841E5}" type="parTrans" cxnId="{0BF4ADB3-79AA-9B42-AEAD-6E5C33D90FC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512DF73-29F7-A843-B4AF-2FAF776552CE}" type="sibTrans" cxnId="{0BF4ADB3-79AA-9B42-AEAD-6E5C33D90FC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D33B206-D0BE-154F-8677-438D8448C323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Menentukan</a:t>
          </a:r>
          <a:r>
            <a:rPr lang="en-US" dirty="0">
              <a:solidFill>
                <a:schemeClr val="tx1"/>
              </a:solidFill>
            </a:rPr>
            <a:t> Objective</a:t>
          </a:r>
        </a:p>
      </dgm:t>
    </dgm:pt>
    <dgm:pt modelId="{C91FD606-22BD-5A45-8CD0-AA054FF203CB}" type="parTrans" cxnId="{0C0A23B6-7990-CD40-9ADA-F9C19EA1F35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A38F66A-564B-1D45-97E3-EFEED6D97CC3}" type="sibTrans" cxnId="{0C0A23B6-7990-CD40-9ADA-F9C19EA1F35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1A15F61-A41B-D84B-9A68-91E1856405FD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Mempersiapkan</a:t>
          </a:r>
          <a:r>
            <a:rPr lang="en-US" dirty="0">
              <a:solidFill>
                <a:schemeClr val="tx1"/>
              </a:solidFill>
            </a:rPr>
            <a:t> Goal</a:t>
          </a:r>
        </a:p>
      </dgm:t>
    </dgm:pt>
    <dgm:pt modelId="{D87B8763-BC4D-354D-93A4-6EC83FA1EAEE}" type="parTrans" cxnId="{08A525F3-EB81-904C-A6C0-CEF40AC93BA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7EC416B-78DE-DC4A-945D-3740513B3E9B}" type="sibTrans" cxnId="{08A525F3-EB81-904C-A6C0-CEF40AC93BA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5691D8C-3046-9E4F-86BF-85E611EE29EA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Analisis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Publik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Prioritas</a:t>
          </a:r>
          <a:endParaRPr lang="en-US" dirty="0">
            <a:solidFill>
              <a:schemeClr val="tx1"/>
            </a:solidFill>
          </a:endParaRPr>
        </a:p>
      </dgm:t>
    </dgm:pt>
    <dgm:pt modelId="{F09C27C5-3812-944D-98AF-DB202DE385AD}" type="parTrans" cxnId="{910F4CA1-EE05-964D-96D8-D1E9F1B9F76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0910F38-9258-B440-8285-C43A610111A4}" type="sibTrans" cxnId="{910F4CA1-EE05-964D-96D8-D1E9F1B9F76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4223A20-F066-AF4D-96CD-266F2E6F2C4B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Membangun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Strategi</a:t>
          </a:r>
          <a:endParaRPr lang="en-US" dirty="0">
            <a:solidFill>
              <a:schemeClr val="tx1"/>
            </a:solidFill>
          </a:endParaRPr>
        </a:p>
      </dgm:t>
    </dgm:pt>
    <dgm:pt modelId="{9CC01DD3-541E-3A48-96C5-120809F8CBEE}" type="parTrans" cxnId="{AC38B2B5-5252-C646-8385-F8212F5CDBF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B4484E8-4B7C-7145-AE38-4C344FDEC5CC}" type="sibTrans" cxnId="{AC38B2B5-5252-C646-8385-F8212F5CDBF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08149ED-D55C-3540-A246-BC833DFAB003}" type="pres">
      <dgm:prSet presAssocID="{FE6B7CBA-7DCD-B540-BEAA-3EA28371BC26}" presName="diagram" presStyleCnt="0">
        <dgm:presLayoutVars>
          <dgm:dir/>
          <dgm:resizeHandles val="exact"/>
        </dgm:presLayoutVars>
      </dgm:prSet>
      <dgm:spPr/>
    </dgm:pt>
    <dgm:pt modelId="{57EA951B-2920-284E-94AF-257F4705EDBF}" type="pres">
      <dgm:prSet presAssocID="{42A42F8B-D9BA-9545-A160-E5B2994BAB23}" presName="node" presStyleLbl="node1" presStyleIdx="0" presStyleCnt="7">
        <dgm:presLayoutVars>
          <dgm:bulletEnabled val="1"/>
        </dgm:presLayoutVars>
      </dgm:prSet>
      <dgm:spPr/>
    </dgm:pt>
    <dgm:pt modelId="{82DC3F55-73A0-024A-B95E-9816B91F8158}" type="pres">
      <dgm:prSet presAssocID="{2BA22D0D-F2AA-8D46-885A-B912398B2A34}" presName="sibTrans" presStyleCnt="0"/>
      <dgm:spPr/>
    </dgm:pt>
    <dgm:pt modelId="{91EC2402-BC65-2A48-B405-8F7049A71FA8}" type="pres">
      <dgm:prSet presAssocID="{2A5540E9-539B-0F42-A5FE-423A28121CF9}" presName="node" presStyleLbl="node1" presStyleIdx="1" presStyleCnt="7">
        <dgm:presLayoutVars>
          <dgm:bulletEnabled val="1"/>
        </dgm:presLayoutVars>
      </dgm:prSet>
      <dgm:spPr/>
    </dgm:pt>
    <dgm:pt modelId="{84A60079-5C08-B04D-BD91-D209EF472040}" type="pres">
      <dgm:prSet presAssocID="{257BB08E-0547-4C46-8025-D8E5C504A594}" presName="sibTrans" presStyleCnt="0"/>
      <dgm:spPr/>
    </dgm:pt>
    <dgm:pt modelId="{D4FAC3C9-56AA-644C-B298-38737D220948}" type="pres">
      <dgm:prSet presAssocID="{BA4C3961-674D-EC4A-8671-0B73F8163D9F}" presName="node" presStyleLbl="node1" presStyleIdx="2" presStyleCnt="7">
        <dgm:presLayoutVars>
          <dgm:bulletEnabled val="1"/>
        </dgm:presLayoutVars>
      </dgm:prSet>
      <dgm:spPr/>
    </dgm:pt>
    <dgm:pt modelId="{79A18946-2356-1945-BEEE-E5F85A6E411C}" type="pres">
      <dgm:prSet presAssocID="{8512DF73-29F7-A843-B4AF-2FAF776552CE}" presName="sibTrans" presStyleCnt="0"/>
      <dgm:spPr/>
    </dgm:pt>
    <dgm:pt modelId="{4E95D8B3-956B-DB45-9F19-B0A98A56E916}" type="pres">
      <dgm:prSet presAssocID="{0D33B206-D0BE-154F-8677-438D8448C323}" presName="node" presStyleLbl="node1" presStyleIdx="3" presStyleCnt="7">
        <dgm:presLayoutVars>
          <dgm:bulletEnabled val="1"/>
        </dgm:presLayoutVars>
      </dgm:prSet>
      <dgm:spPr/>
    </dgm:pt>
    <dgm:pt modelId="{85A755C6-693F-2442-AD26-45230D43DF60}" type="pres">
      <dgm:prSet presAssocID="{9A38F66A-564B-1D45-97E3-EFEED6D97CC3}" presName="sibTrans" presStyleCnt="0"/>
      <dgm:spPr/>
    </dgm:pt>
    <dgm:pt modelId="{CC128779-ADEC-E34E-8AD8-3C6D59CA6DB5}" type="pres">
      <dgm:prSet presAssocID="{71A15F61-A41B-D84B-9A68-91E1856405FD}" presName="node" presStyleLbl="node1" presStyleIdx="4" presStyleCnt="7">
        <dgm:presLayoutVars>
          <dgm:bulletEnabled val="1"/>
        </dgm:presLayoutVars>
      </dgm:prSet>
      <dgm:spPr/>
    </dgm:pt>
    <dgm:pt modelId="{13145784-DEC6-AF41-9676-E75148487BBF}" type="pres">
      <dgm:prSet presAssocID="{D7EC416B-78DE-DC4A-945D-3740513B3E9B}" presName="sibTrans" presStyleCnt="0"/>
      <dgm:spPr/>
    </dgm:pt>
    <dgm:pt modelId="{DC928E8C-BA5F-5540-90B7-0F3BBEC56E3D}" type="pres">
      <dgm:prSet presAssocID="{F5691D8C-3046-9E4F-86BF-85E611EE29EA}" presName="node" presStyleLbl="node1" presStyleIdx="5" presStyleCnt="7">
        <dgm:presLayoutVars>
          <dgm:bulletEnabled val="1"/>
        </dgm:presLayoutVars>
      </dgm:prSet>
      <dgm:spPr/>
    </dgm:pt>
    <dgm:pt modelId="{5E5CB2D2-9455-6846-8109-BBBC11C3DCF8}" type="pres">
      <dgm:prSet presAssocID="{B0910F38-9258-B440-8285-C43A610111A4}" presName="sibTrans" presStyleCnt="0"/>
      <dgm:spPr/>
    </dgm:pt>
    <dgm:pt modelId="{789F22A8-7CA2-2449-B91B-ED5CEDBEB088}" type="pres">
      <dgm:prSet presAssocID="{14223A20-F066-AF4D-96CD-266F2E6F2C4B}" presName="node" presStyleLbl="node1" presStyleIdx="6" presStyleCnt="7">
        <dgm:presLayoutVars>
          <dgm:bulletEnabled val="1"/>
        </dgm:presLayoutVars>
      </dgm:prSet>
      <dgm:spPr/>
    </dgm:pt>
  </dgm:ptLst>
  <dgm:cxnLst>
    <dgm:cxn modelId="{07453701-B65D-D04E-8C9F-A9C4968027C0}" type="presOf" srcId="{BA4C3961-674D-EC4A-8671-0B73F8163D9F}" destId="{D4FAC3C9-56AA-644C-B298-38737D220948}" srcOrd="0" destOrd="0" presId="urn:microsoft.com/office/officeart/2005/8/layout/default#3"/>
    <dgm:cxn modelId="{290E4B04-8477-6E4F-BEDC-DDE34E930E93}" type="presOf" srcId="{14223A20-F066-AF4D-96CD-266F2E6F2C4B}" destId="{789F22A8-7CA2-2449-B91B-ED5CEDBEB088}" srcOrd="0" destOrd="0" presId="urn:microsoft.com/office/officeart/2005/8/layout/default#3"/>
    <dgm:cxn modelId="{A1BDF517-F9D4-5748-A882-A897F73940A5}" type="presOf" srcId="{F5691D8C-3046-9E4F-86BF-85E611EE29EA}" destId="{DC928E8C-BA5F-5540-90B7-0F3BBEC56E3D}" srcOrd="0" destOrd="0" presId="urn:microsoft.com/office/officeart/2005/8/layout/default#3"/>
    <dgm:cxn modelId="{19B7BB25-C215-0546-BBB2-13DE5C955440}" type="presOf" srcId="{0D33B206-D0BE-154F-8677-438D8448C323}" destId="{4E95D8B3-956B-DB45-9F19-B0A98A56E916}" srcOrd="0" destOrd="0" presId="urn:microsoft.com/office/officeart/2005/8/layout/default#3"/>
    <dgm:cxn modelId="{DBB6EE2F-80AC-FE44-956D-D0F7673E1A78}" srcId="{FE6B7CBA-7DCD-B540-BEAA-3EA28371BC26}" destId="{2A5540E9-539B-0F42-A5FE-423A28121CF9}" srcOrd="1" destOrd="0" parTransId="{3285DCC7-84C0-DE44-BF75-139687F98F0A}" sibTransId="{257BB08E-0547-4C46-8025-D8E5C504A594}"/>
    <dgm:cxn modelId="{2A0C8331-FF7B-2743-AB88-B943F31EAB42}" type="presOf" srcId="{42A42F8B-D9BA-9545-A160-E5B2994BAB23}" destId="{57EA951B-2920-284E-94AF-257F4705EDBF}" srcOrd="0" destOrd="0" presId="urn:microsoft.com/office/officeart/2005/8/layout/default#3"/>
    <dgm:cxn modelId="{910F4CA1-EE05-964D-96D8-D1E9F1B9F76D}" srcId="{FE6B7CBA-7DCD-B540-BEAA-3EA28371BC26}" destId="{F5691D8C-3046-9E4F-86BF-85E611EE29EA}" srcOrd="5" destOrd="0" parTransId="{F09C27C5-3812-944D-98AF-DB202DE385AD}" sibTransId="{B0910F38-9258-B440-8285-C43A610111A4}"/>
    <dgm:cxn modelId="{0BF4ADB3-79AA-9B42-AEAD-6E5C33D90FC4}" srcId="{FE6B7CBA-7DCD-B540-BEAA-3EA28371BC26}" destId="{BA4C3961-674D-EC4A-8671-0B73F8163D9F}" srcOrd="2" destOrd="0" parTransId="{DCBF2F06-F744-2E4C-9EED-B65BFC7841E5}" sibTransId="{8512DF73-29F7-A843-B4AF-2FAF776552CE}"/>
    <dgm:cxn modelId="{AC38B2B5-5252-C646-8385-F8212F5CDBF7}" srcId="{FE6B7CBA-7DCD-B540-BEAA-3EA28371BC26}" destId="{14223A20-F066-AF4D-96CD-266F2E6F2C4B}" srcOrd="6" destOrd="0" parTransId="{9CC01DD3-541E-3A48-96C5-120809F8CBEE}" sibTransId="{6B4484E8-4B7C-7145-AE38-4C344FDEC5CC}"/>
    <dgm:cxn modelId="{0C0A23B6-7990-CD40-9ADA-F9C19EA1F354}" srcId="{FE6B7CBA-7DCD-B540-BEAA-3EA28371BC26}" destId="{0D33B206-D0BE-154F-8677-438D8448C323}" srcOrd="3" destOrd="0" parTransId="{C91FD606-22BD-5A45-8CD0-AA054FF203CB}" sibTransId="{9A38F66A-564B-1D45-97E3-EFEED6D97CC3}"/>
    <dgm:cxn modelId="{1A5DABC6-9728-3A43-8BEC-2D2CA79BBE5B}" type="presOf" srcId="{71A15F61-A41B-D84B-9A68-91E1856405FD}" destId="{CC128779-ADEC-E34E-8AD8-3C6D59CA6DB5}" srcOrd="0" destOrd="0" presId="urn:microsoft.com/office/officeart/2005/8/layout/default#3"/>
    <dgm:cxn modelId="{264B6CD3-CC2B-DE40-A01F-981DAB83089E}" srcId="{FE6B7CBA-7DCD-B540-BEAA-3EA28371BC26}" destId="{42A42F8B-D9BA-9545-A160-E5B2994BAB23}" srcOrd="0" destOrd="0" parTransId="{3B9BC0F5-3838-6244-A2D8-528522BD0A6C}" sibTransId="{2BA22D0D-F2AA-8D46-885A-B912398B2A34}"/>
    <dgm:cxn modelId="{D6DF84DA-B6BA-7140-A37D-67F4F4E5E5DC}" type="presOf" srcId="{FE6B7CBA-7DCD-B540-BEAA-3EA28371BC26}" destId="{508149ED-D55C-3540-A246-BC833DFAB003}" srcOrd="0" destOrd="0" presId="urn:microsoft.com/office/officeart/2005/8/layout/default#3"/>
    <dgm:cxn modelId="{20712FEC-83C5-EE4C-ADA6-C6255E346735}" type="presOf" srcId="{2A5540E9-539B-0F42-A5FE-423A28121CF9}" destId="{91EC2402-BC65-2A48-B405-8F7049A71FA8}" srcOrd="0" destOrd="0" presId="urn:microsoft.com/office/officeart/2005/8/layout/default#3"/>
    <dgm:cxn modelId="{08A525F3-EB81-904C-A6C0-CEF40AC93BA3}" srcId="{FE6B7CBA-7DCD-B540-BEAA-3EA28371BC26}" destId="{71A15F61-A41B-D84B-9A68-91E1856405FD}" srcOrd="4" destOrd="0" parTransId="{D87B8763-BC4D-354D-93A4-6EC83FA1EAEE}" sibTransId="{D7EC416B-78DE-DC4A-945D-3740513B3E9B}"/>
    <dgm:cxn modelId="{E88F5793-AC15-E24A-A3A1-ADFB7A8B4C20}" type="presParOf" srcId="{508149ED-D55C-3540-A246-BC833DFAB003}" destId="{57EA951B-2920-284E-94AF-257F4705EDBF}" srcOrd="0" destOrd="0" presId="urn:microsoft.com/office/officeart/2005/8/layout/default#3"/>
    <dgm:cxn modelId="{B78E6E7D-02C5-1E44-9555-4E435A9259AD}" type="presParOf" srcId="{508149ED-D55C-3540-A246-BC833DFAB003}" destId="{82DC3F55-73A0-024A-B95E-9816B91F8158}" srcOrd="1" destOrd="0" presId="urn:microsoft.com/office/officeart/2005/8/layout/default#3"/>
    <dgm:cxn modelId="{AE6F4A30-99F9-024F-9A30-9C9544A78A7E}" type="presParOf" srcId="{508149ED-D55C-3540-A246-BC833DFAB003}" destId="{91EC2402-BC65-2A48-B405-8F7049A71FA8}" srcOrd="2" destOrd="0" presId="urn:microsoft.com/office/officeart/2005/8/layout/default#3"/>
    <dgm:cxn modelId="{81A175DC-47C7-6B4B-A0EC-D47DE88D7F6B}" type="presParOf" srcId="{508149ED-D55C-3540-A246-BC833DFAB003}" destId="{84A60079-5C08-B04D-BD91-D209EF472040}" srcOrd="3" destOrd="0" presId="urn:microsoft.com/office/officeart/2005/8/layout/default#3"/>
    <dgm:cxn modelId="{CF9EA1CA-2532-FB47-AEC1-D9B5FCB17E6E}" type="presParOf" srcId="{508149ED-D55C-3540-A246-BC833DFAB003}" destId="{D4FAC3C9-56AA-644C-B298-38737D220948}" srcOrd="4" destOrd="0" presId="urn:microsoft.com/office/officeart/2005/8/layout/default#3"/>
    <dgm:cxn modelId="{BD1D9564-3B85-DC4D-8F67-4EE549366D6A}" type="presParOf" srcId="{508149ED-D55C-3540-A246-BC833DFAB003}" destId="{79A18946-2356-1945-BEEE-E5F85A6E411C}" srcOrd="5" destOrd="0" presId="urn:microsoft.com/office/officeart/2005/8/layout/default#3"/>
    <dgm:cxn modelId="{56152236-0296-D44A-AE28-189A475AE99C}" type="presParOf" srcId="{508149ED-D55C-3540-A246-BC833DFAB003}" destId="{4E95D8B3-956B-DB45-9F19-B0A98A56E916}" srcOrd="6" destOrd="0" presId="urn:microsoft.com/office/officeart/2005/8/layout/default#3"/>
    <dgm:cxn modelId="{5AF60EC4-C504-164C-A26C-51258603A6A8}" type="presParOf" srcId="{508149ED-D55C-3540-A246-BC833DFAB003}" destId="{85A755C6-693F-2442-AD26-45230D43DF60}" srcOrd="7" destOrd="0" presId="urn:microsoft.com/office/officeart/2005/8/layout/default#3"/>
    <dgm:cxn modelId="{72CFAC1B-FD0A-8A42-8A09-2BA59F56E225}" type="presParOf" srcId="{508149ED-D55C-3540-A246-BC833DFAB003}" destId="{CC128779-ADEC-E34E-8AD8-3C6D59CA6DB5}" srcOrd="8" destOrd="0" presId="urn:microsoft.com/office/officeart/2005/8/layout/default#3"/>
    <dgm:cxn modelId="{B6D4FB15-5BF5-7F4E-9294-AA1AFB4422E5}" type="presParOf" srcId="{508149ED-D55C-3540-A246-BC833DFAB003}" destId="{13145784-DEC6-AF41-9676-E75148487BBF}" srcOrd="9" destOrd="0" presId="urn:microsoft.com/office/officeart/2005/8/layout/default#3"/>
    <dgm:cxn modelId="{505AC0E4-AB1C-0A4C-A6E4-6750C2DEFECE}" type="presParOf" srcId="{508149ED-D55C-3540-A246-BC833DFAB003}" destId="{DC928E8C-BA5F-5540-90B7-0F3BBEC56E3D}" srcOrd="10" destOrd="0" presId="urn:microsoft.com/office/officeart/2005/8/layout/default#3"/>
    <dgm:cxn modelId="{426DBBA8-FAD9-1642-AA90-DF7AA3369F6D}" type="presParOf" srcId="{508149ED-D55C-3540-A246-BC833DFAB003}" destId="{5E5CB2D2-9455-6846-8109-BBBC11C3DCF8}" srcOrd="11" destOrd="0" presId="urn:microsoft.com/office/officeart/2005/8/layout/default#3"/>
    <dgm:cxn modelId="{73A78AE3-8666-2444-9881-F53725823F95}" type="presParOf" srcId="{508149ED-D55C-3540-A246-BC833DFAB003}" destId="{789F22A8-7CA2-2449-B91B-ED5CEDBEB088}" srcOrd="12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0E71E3-3704-1345-BEDB-5E0418064FFA}" type="doc">
      <dgm:prSet loTypeId="urn:microsoft.com/office/officeart/2005/8/layout/radial4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683B481-1EB0-424B-9657-90694C659B1D}">
      <dgm:prSet phldrT="[Text]"/>
      <dgm:spPr/>
      <dgm:t>
        <a:bodyPr/>
        <a:lstStyle/>
        <a:p>
          <a:r>
            <a:rPr lang="en-US" dirty="0"/>
            <a:t>Publics</a:t>
          </a:r>
        </a:p>
      </dgm:t>
    </dgm:pt>
    <dgm:pt modelId="{F51A0E18-7D17-3A41-A851-A12C34462614}" type="parTrans" cxnId="{90B7A8AC-3394-4444-8B73-CE626047275A}">
      <dgm:prSet/>
      <dgm:spPr/>
      <dgm:t>
        <a:bodyPr/>
        <a:lstStyle/>
        <a:p>
          <a:endParaRPr lang="en-US"/>
        </a:p>
      </dgm:t>
    </dgm:pt>
    <dgm:pt modelId="{6D6370C1-7A7D-5F49-863C-F3C2DDA860C0}" type="sibTrans" cxnId="{90B7A8AC-3394-4444-8B73-CE626047275A}">
      <dgm:prSet/>
      <dgm:spPr/>
      <dgm:t>
        <a:bodyPr/>
        <a:lstStyle/>
        <a:p>
          <a:endParaRPr lang="en-US"/>
        </a:p>
      </dgm:t>
    </dgm:pt>
    <dgm:pt modelId="{BA257657-1547-D54C-A0EB-B5F527D698E4}">
      <dgm:prSet phldrT="[Text]"/>
      <dgm:spPr/>
      <dgm:t>
        <a:bodyPr/>
        <a:lstStyle/>
        <a:p>
          <a:r>
            <a:rPr lang="en-US" dirty="0"/>
            <a:t>Words</a:t>
          </a:r>
        </a:p>
      </dgm:t>
    </dgm:pt>
    <dgm:pt modelId="{D8E04556-2495-3347-8975-D4CEA24D0023}" type="parTrans" cxnId="{DF3E232E-059B-DF40-BD2E-93FCB546D79A}">
      <dgm:prSet/>
      <dgm:spPr/>
      <dgm:t>
        <a:bodyPr/>
        <a:lstStyle/>
        <a:p>
          <a:endParaRPr lang="en-US"/>
        </a:p>
      </dgm:t>
    </dgm:pt>
    <dgm:pt modelId="{8D1C0D46-6762-D042-B031-185B47F24048}" type="sibTrans" cxnId="{DF3E232E-059B-DF40-BD2E-93FCB546D79A}">
      <dgm:prSet/>
      <dgm:spPr/>
      <dgm:t>
        <a:bodyPr/>
        <a:lstStyle/>
        <a:p>
          <a:endParaRPr lang="en-US"/>
        </a:p>
      </dgm:t>
    </dgm:pt>
    <dgm:pt modelId="{9C8BF2E6-4987-DB41-83C0-36D6E7859A81}">
      <dgm:prSet phldrT="[Text]"/>
      <dgm:spPr/>
      <dgm:t>
        <a:bodyPr/>
        <a:lstStyle/>
        <a:p>
          <a:r>
            <a:rPr lang="en-US" dirty="0"/>
            <a:t>Images</a:t>
          </a:r>
        </a:p>
      </dgm:t>
    </dgm:pt>
    <dgm:pt modelId="{82B521B4-E2E9-B44C-935B-5310717CDFC0}" type="parTrans" cxnId="{7DAA45BB-2507-CF48-B043-5ABDF5F2B016}">
      <dgm:prSet/>
      <dgm:spPr/>
      <dgm:t>
        <a:bodyPr/>
        <a:lstStyle/>
        <a:p>
          <a:endParaRPr lang="en-US"/>
        </a:p>
      </dgm:t>
    </dgm:pt>
    <dgm:pt modelId="{7998A961-8416-DF41-A720-59FB2E94D6BC}" type="sibTrans" cxnId="{7DAA45BB-2507-CF48-B043-5ABDF5F2B016}">
      <dgm:prSet/>
      <dgm:spPr/>
      <dgm:t>
        <a:bodyPr/>
        <a:lstStyle/>
        <a:p>
          <a:endParaRPr lang="en-US"/>
        </a:p>
      </dgm:t>
    </dgm:pt>
    <dgm:pt modelId="{67D4C588-9F59-3D4F-BEC8-2BB96E0203B1}">
      <dgm:prSet phldrT="[Text]"/>
      <dgm:spPr/>
      <dgm:t>
        <a:bodyPr/>
        <a:lstStyle/>
        <a:p>
          <a:r>
            <a:rPr lang="en-US" dirty="0"/>
            <a:t>Motion &amp; Sound</a:t>
          </a:r>
        </a:p>
      </dgm:t>
    </dgm:pt>
    <dgm:pt modelId="{D006C62C-C7C7-614B-96B4-0DCC6AC5F4CF}" type="parTrans" cxnId="{A9312899-C94D-4A44-90D1-08513BD20C12}">
      <dgm:prSet/>
      <dgm:spPr/>
      <dgm:t>
        <a:bodyPr/>
        <a:lstStyle/>
        <a:p>
          <a:endParaRPr lang="en-US"/>
        </a:p>
      </dgm:t>
    </dgm:pt>
    <dgm:pt modelId="{6E5BBDBB-561E-EB41-8E30-17BE77A23808}" type="sibTrans" cxnId="{A9312899-C94D-4A44-90D1-08513BD20C12}">
      <dgm:prSet/>
      <dgm:spPr/>
      <dgm:t>
        <a:bodyPr/>
        <a:lstStyle/>
        <a:p>
          <a:endParaRPr lang="en-US"/>
        </a:p>
      </dgm:t>
    </dgm:pt>
    <dgm:pt modelId="{E086CEBD-0928-A44E-99E9-FD134C32D17D}" type="pres">
      <dgm:prSet presAssocID="{F60E71E3-3704-1345-BEDB-5E0418064FF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D0B61EC-8D62-2C48-9039-CF5411CE7E72}" type="pres">
      <dgm:prSet presAssocID="{F683B481-1EB0-424B-9657-90694C659B1D}" presName="centerShape" presStyleLbl="node0" presStyleIdx="0" presStyleCnt="1"/>
      <dgm:spPr/>
    </dgm:pt>
    <dgm:pt modelId="{7E651509-FE5C-2C4E-985A-29C35C29CC36}" type="pres">
      <dgm:prSet presAssocID="{D8E04556-2495-3347-8975-D4CEA24D0023}" presName="parTrans" presStyleLbl="bgSibTrans2D1" presStyleIdx="0" presStyleCnt="3"/>
      <dgm:spPr/>
    </dgm:pt>
    <dgm:pt modelId="{D4E42D9A-69C3-9D40-93BB-D3F8802FA025}" type="pres">
      <dgm:prSet presAssocID="{BA257657-1547-D54C-A0EB-B5F527D698E4}" presName="node" presStyleLbl="node1" presStyleIdx="0" presStyleCnt="3">
        <dgm:presLayoutVars>
          <dgm:bulletEnabled val="1"/>
        </dgm:presLayoutVars>
      </dgm:prSet>
      <dgm:spPr/>
    </dgm:pt>
    <dgm:pt modelId="{AC80E8C2-FF9A-0F41-AD8B-6482948E5110}" type="pres">
      <dgm:prSet presAssocID="{82B521B4-E2E9-B44C-935B-5310717CDFC0}" presName="parTrans" presStyleLbl="bgSibTrans2D1" presStyleIdx="1" presStyleCnt="3"/>
      <dgm:spPr/>
    </dgm:pt>
    <dgm:pt modelId="{E663A3C0-21AA-C646-998F-2C289E5381B3}" type="pres">
      <dgm:prSet presAssocID="{9C8BF2E6-4987-DB41-83C0-36D6E7859A81}" presName="node" presStyleLbl="node1" presStyleIdx="1" presStyleCnt="3">
        <dgm:presLayoutVars>
          <dgm:bulletEnabled val="1"/>
        </dgm:presLayoutVars>
      </dgm:prSet>
      <dgm:spPr/>
    </dgm:pt>
    <dgm:pt modelId="{F632B7EB-0B45-924E-9D3E-786092AE62D5}" type="pres">
      <dgm:prSet presAssocID="{D006C62C-C7C7-614B-96B4-0DCC6AC5F4CF}" presName="parTrans" presStyleLbl="bgSibTrans2D1" presStyleIdx="2" presStyleCnt="3"/>
      <dgm:spPr/>
    </dgm:pt>
    <dgm:pt modelId="{5765D17A-C42A-AE46-82A8-44E5DC752810}" type="pres">
      <dgm:prSet presAssocID="{67D4C588-9F59-3D4F-BEC8-2BB96E0203B1}" presName="node" presStyleLbl="node1" presStyleIdx="2" presStyleCnt="3">
        <dgm:presLayoutVars>
          <dgm:bulletEnabled val="1"/>
        </dgm:presLayoutVars>
      </dgm:prSet>
      <dgm:spPr/>
    </dgm:pt>
  </dgm:ptLst>
  <dgm:cxnLst>
    <dgm:cxn modelId="{FCBC5003-7B3B-8A48-8781-8DF8EA9D41B3}" type="presOf" srcId="{F60E71E3-3704-1345-BEDB-5E0418064FFA}" destId="{E086CEBD-0928-A44E-99E9-FD134C32D17D}" srcOrd="0" destOrd="0" presId="urn:microsoft.com/office/officeart/2005/8/layout/radial4"/>
    <dgm:cxn modelId="{C3B38807-DE8D-1648-81EF-E449168BBED8}" type="presOf" srcId="{9C8BF2E6-4987-DB41-83C0-36D6E7859A81}" destId="{E663A3C0-21AA-C646-998F-2C289E5381B3}" srcOrd="0" destOrd="0" presId="urn:microsoft.com/office/officeart/2005/8/layout/radial4"/>
    <dgm:cxn modelId="{5B7C3711-3A0B-B740-BABC-510100259A7E}" type="presOf" srcId="{D8E04556-2495-3347-8975-D4CEA24D0023}" destId="{7E651509-FE5C-2C4E-985A-29C35C29CC36}" srcOrd="0" destOrd="0" presId="urn:microsoft.com/office/officeart/2005/8/layout/radial4"/>
    <dgm:cxn modelId="{DF3E232E-059B-DF40-BD2E-93FCB546D79A}" srcId="{F683B481-1EB0-424B-9657-90694C659B1D}" destId="{BA257657-1547-D54C-A0EB-B5F527D698E4}" srcOrd="0" destOrd="0" parTransId="{D8E04556-2495-3347-8975-D4CEA24D0023}" sibTransId="{8D1C0D46-6762-D042-B031-185B47F24048}"/>
    <dgm:cxn modelId="{9329F243-342A-D94B-B903-991F2151CE94}" type="presOf" srcId="{BA257657-1547-D54C-A0EB-B5F527D698E4}" destId="{D4E42D9A-69C3-9D40-93BB-D3F8802FA025}" srcOrd="0" destOrd="0" presId="urn:microsoft.com/office/officeart/2005/8/layout/radial4"/>
    <dgm:cxn modelId="{A74BC85A-E9F3-9E47-9EA0-999CF2D91A99}" type="presOf" srcId="{D006C62C-C7C7-614B-96B4-0DCC6AC5F4CF}" destId="{F632B7EB-0B45-924E-9D3E-786092AE62D5}" srcOrd="0" destOrd="0" presId="urn:microsoft.com/office/officeart/2005/8/layout/radial4"/>
    <dgm:cxn modelId="{A9312899-C94D-4A44-90D1-08513BD20C12}" srcId="{F683B481-1EB0-424B-9657-90694C659B1D}" destId="{67D4C588-9F59-3D4F-BEC8-2BB96E0203B1}" srcOrd="2" destOrd="0" parTransId="{D006C62C-C7C7-614B-96B4-0DCC6AC5F4CF}" sibTransId="{6E5BBDBB-561E-EB41-8E30-17BE77A23808}"/>
    <dgm:cxn modelId="{CE5BDE9F-2E9B-CB4E-94E7-9F7D27E4112C}" type="presOf" srcId="{67D4C588-9F59-3D4F-BEC8-2BB96E0203B1}" destId="{5765D17A-C42A-AE46-82A8-44E5DC752810}" srcOrd="0" destOrd="0" presId="urn:microsoft.com/office/officeart/2005/8/layout/radial4"/>
    <dgm:cxn modelId="{3A9221AA-835B-754E-A367-E65A9F96C791}" type="presOf" srcId="{F683B481-1EB0-424B-9657-90694C659B1D}" destId="{AD0B61EC-8D62-2C48-9039-CF5411CE7E72}" srcOrd="0" destOrd="0" presId="urn:microsoft.com/office/officeart/2005/8/layout/radial4"/>
    <dgm:cxn modelId="{90B7A8AC-3394-4444-8B73-CE626047275A}" srcId="{F60E71E3-3704-1345-BEDB-5E0418064FFA}" destId="{F683B481-1EB0-424B-9657-90694C659B1D}" srcOrd="0" destOrd="0" parTransId="{F51A0E18-7D17-3A41-A851-A12C34462614}" sibTransId="{6D6370C1-7A7D-5F49-863C-F3C2DDA860C0}"/>
    <dgm:cxn modelId="{7DAA45BB-2507-CF48-B043-5ABDF5F2B016}" srcId="{F683B481-1EB0-424B-9657-90694C659B1D}" destId="{9C8BF2E6-4987-DB41-83C0-36D6E7859A81}" srcOrd="1" destOrd="0" parTransId="{82B521B4-E2E9-B44C-935B-5310717CDFC0}" sibTransId="{7998A961-8416-DF41-A720-59FB2E94D6BC}"/>
    <dgm:cxn modelId="{3D8346DE-6E49-EC4E-AD97-45EF6BBFF99A}" type="presOf" srcId="{82B521B4-E2E9-B44C-935B-5310717CDFC0}" destId="{AC80E8C2-FF9A-0F41-AD8B-6482948E5110}" srcOrd="0" destOrd="0" presId="urn:microsoft.com/office/officeart/2005/8/layout/radial4"/>
    <dgm:cxn modelId="{5230B00B-891D-D446-B330-9F0C6B63229C}" type="presParOf" srcId="{E086CEBD-0928-A44E-99E9-FD134C32D17D}" destId="{AD0B61EC-8D62-2C48-9039-CF5411CE7E72}" srcOrd="0" destOrd="0" presId="urn:microsoft.com/office/officeart/2005/8/layout/radial4"/>
    <dgm:cxn modelId="{C9FCD30C-8FC9-624C-95E8-0BB195AB04FD}" type="presParOf" srcId="{E086CEBD-0928-A44E-99E9-FD134C32D17D}" destId="{7E651509-FE5C-2C4E-985A-29C35C29CC36}" srcOrd="1" destOrd="0" presId="urn:microsoft.com/office/officeart/2005/8/layout/radial4"/>
    <dgm:cxn modelId="{7C18BC44-21C6-2248-B3F3-0F9F04436458}" type="presParOf" srcId="{E086CEBD-0928-A44E-99E9-FD134C32D17D}" destId="{D4E42D9A-69C3-9D40-93BB-D3F8802FA025}" srcOrd="2" destOrd="0" presId="urn:microsoft.com/office/officeart/2005/8/layout/radial4"/>
    <dgm:cxn modelId="{972C1573-9735-E640-BBB3-4A60F9BF9721}" type="presParOf" srcId="{E086CEBD-0928-A44E-99E9-FD134C32D17D}" destId="{AC80E8C2-FF9A-0F41-AD8B-6482948E5110}" srcOrd="3" destOrd="0" presId="urn:microsoft.com/office/officeart/2005/8/layout/radial4"/>
    <dgm:cxn modelId="{396AB9EE-0183-144E-8D44-2BC4F9EE1395}" type="presParOf" srcId="{E086CEBD-0928-A44E-99E9-FD134C32D17D}" destId="{E663A3C0-21AA-C646-998F-2C289E5381B3}" srcOrd="4" destOrd="0" presId="urn:microsoft.com/office/officeart/2005/8/layout/radial4"/>
    <dgm:cxn modelId="{6149BAE5-6A49-9142-9D5C-459C8A31FF1C}" type="presParOf" srcId="{E086CEBD-0928-A44E-99E9-FD134C32D17D}" destId="{F632B7EB-0B45-924E-9D3E-786092AE62D5}" srcOrd="5" destOrd="0" presId="urn:microsoft.com/office/officeart/2005/8/layout/radial4"/>
    <dgm:cxn modelId="{EF056CB6-0689-C44A-95E7-3340B713D65B}" type="presParOf" srcId="{E086CEBD-0928-A44E-99E9-FD134C32D17D}" destId="{5765D17A-C42A-AE46-82A8-44E5DC75281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407BD7-C3B0-7249-9DFD-659A8E5DA6A5}" type="doc">
      <dgm:prSet loTypeId="urn:microsoft.com/office/officeart/2005/8/layout/vList2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A781238-61B2-354E-83F3-D7A9CB89AD60}">
      <dgm:prSet phldrT="[Text]"/>
      <dgm:spPr/>
      <dgm:t>
        <a:bodyPr/>
        <a:lstStyle/>
        <a:p>
          <a:r>
            <a:rPr lang="en-US" dirty="0" err="1"/>
            <a:t>Mengumpulkan</a:t>
          </a:r>
          <a:r>
            <a:rPr lang="en-US" dirty="0"/>
            <a:t> Data &amp; </a:t>
          </a:r>
          <a:r>
            <a:rPr lang="en-US" dirty="0" err="1"/>
            <a:t>Fakta</a:t>
          </a:r>
          <a:endParaRPr lang="en-US" dirty="0"/>
        </a:p>
      </dgm:t>
    </dgm:pt>
    <dgm:pt modelId="{B590E624-91F0-5346-B35F-D4D611A22346}" type="parTrans" cxnId="{B00C41D4-D9A6-0F4A-BC17-0706C662BE4C}">
      <dgm:prSet/>
      <dgm:spPr/>
      <dgm:t>
        <a:bodyPr/>
        <a:lstStyle/>
        <a:p>
          <a:endParaRPr lang="en-US"/>
        </a:p>
      </dgm:t>
    </dgm:pt>
    <dgm:pt modelId="{FA81F67E-B34F-0C4C-8DAC-A8003A715CE1}" type="sibTrans" cxnId="{B00C41D4-D9A6-0F4A-BC17-0706C662BE4C}">
      <dgm:prSet/>
      <dgm:spPr/>
      <dgm:t>
        <a:bodyPr/>
        <a:lstStyle/>
        <a:p>
          <a:endParaRPr lang="en-US"/>
        </a:p>
      </dgm:t>
    </dgm:pt>
    <dgm:pt modelId="{7377A83D-9150-5D42-8162-6FD30DCAD542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membuat</a:t>
          </a:r>
          <a:r>
            <a:rPr lang="en-US" dirty="0"/>
            <a:t> </a:t>
          </a:r>
          <a:r>
            <a:rPr lang="en-US" dirty="0" err="1"/>
            <a:t>pesan</a:t>
          </a:r>
          <a:endParaRPr lang="en-US" dirty="0"/>
        </a:p>
      </dgm:t>
    </dgm:pt>
    <dgm:pt modelId="{BCA58283-AE1F-0547-9AAD-FB9002B13EF9}" type="parTrans" cxnId="{033F2192-F4F3-CA40-9A42-0CA093D00A79}">
      <dgm:prSet/>
      <dgm:spPr/>
      <dgm:t>
        <a:bodyPr/>
        <a:lstStyle/>
        <a:p>
          <a:endParaRPr lang="en-US"/>
        </a:p>
      </dgm:t>
    </dgm:pt>
    <dgm:pt modelId="{5D4AD695-F93C-2048-8017-08737F4407A4}" type="sibTrans" cxnId="{033F2192-F4F3-CA40-9A42-0CA093D00A79}">
      <dgm:prSet/>
      <dgm:spPr/>
      <dgm:t>
        <a:bodyPr/>
        <a:lstStyle/>
        <a:p>
          <a:endParaRPr lang="en-US"/>
        </a:p>
      </dgm:t>
    </dgm:pt>
    <dgm:pt modelId="{D55E6C9B-0DEE-B740-8116-857F5031173C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 </a:t>
          </a:r>
          <a:r>
            <a:rPr lang="en-US" dirty="0" err="1"/>
            <a:t>Terukur</a:t>
          </a:r>
          <a:endParaRPr lang="en-US" dirty="0"/>
        </a:p>
      </dgm:t>
    </dgm:pt>
    <dgm:pt modelId="{98AB14EC-0917-5241-8DD0-B458CC019EDA}" type="parTrans" cxnId="{D47DE1CB-ADD2-AF44-99BC-1817E0131CBA}">
      <dgm:prSet/>
      <dgm:spPr/>
      <dgm:t>
        <a:bodyPr/>
        <a:lstStyle/>
        <a:p>
          <a:endParaRPr lang="en-US"/>
        </a:p>
      </dgm:t>
    </dgm:pt>
    <dgm:pt modelId="{17AFC632-AC53-B546-9F57-217CB8F6F046}" type="sibTrans" cxnId="{D47DE1CB-ADD2-AF44-99BC-1817E0131CBA}">
      <dgm:prSet/>
      <dgm:spPr/>
      <dgm:t>
        <a:bodyPr/>
        <a:lstStyle/>
        <a:p>
          <a:endParaRPr lang="en-US"/>
        </a:p>
      </dgm:t>
    </dgm:pt>
    <dgm:pt modelId="{18E2C80C-FCA8-D045-930A-64D7347857EC}">
      <dgm:prSet phldrT="[Text]"/>
      <dgm:spPr/>
      <dgm:t>
        <a:bodyPr/>
        <a:lstStyle/>
        <a:p>
          <a:r>
            <a:rPr lang="en-US" dirty="0" err="1"/>
            <a:t>Apa</a:t>
          </a:r>
          <a:r>
            <a:rPr lang="en-US" dirty="0"/>
            <a:t> </a:t>
          </a:r>
          <a:r>
            <a:rPr lang="en-US" dirty="0" err="1"/>
            <a:t>alat</a:t>
          </a:r>
          <a:r>
            <a:rPr lang="en-US" dirty="0"/>
            <a:t> </a:t>
          </a:r>
          <a:r>
            <a:rPr lang="en-US" dirty="0" err="1"/>
            <a:t>ukur</a:t>
          </a:r>
          <a:r>
            <a:rPr lang="en-US" dirty="0"/>
            <a:t> </a:t>
          </a:r>
          <a:r>
            <a:rPr lang="en-US" dirty="0" err="1"/>
            <a:t>keberhasilannya</a:t>
          </a:r>
          <a:r>
            <a:rPr lang="en-US" dirty="0"/>
            <a:t> </a:t>
          </a:r>
          <a:r>
            <a:rPr lang="en-US" dirty="0" err="1"/>
            <a:t>berdasarkan</a:t>
          </a:r>
          <a:r>
            <a:rPr lang="en-US" dirty="0"/>
            <a:t> target yang </a:t>
          </a:r>
          <a:r>
            <a:rPr lang="en-US" dirty="0" err="1"/>
            <a:t>dibuat</a:t>
          </a:r>
          <a:endParaRPr lang="en-US" dirty="0"/>
        </a:p>
      </dgm:t>
    </dgm:pt>
    <dgm:pt modelId="{0B748529-7ED7-DA44-9BB9-4580CC9F24FF}" type="parTrans" cxnId="{F8C4D914-AD8B-2841-B5FF-9F15DB38C1C1}">
      <dgm:prSet/>
      <dgm:spPr/>
      <dgm:t>
        <a:bodyPr/>
        <a:lstStyle/>
        <a:p>
          <a:endParaRPr lang="en-US"/>
        </a:p>
      </dgm:t>
    </dgm:pt>
    <dgm:pt modelId="{1D46FDF8-40E5-FC4B-A8BD-E3F0E22F25BF}" type="sibTrans" cxnId="{F8C4D914-AD8B-2841-B5FF-9F15DB38C1C1}">
      <dgm:prSet/>
      <dgm:spPr/>
      <dgm:t>
        <a:bodyPr/>
        <a:lstStyle/>
        <a:p>
          <a:endParaRPr lang="en-US"/>
        </a:p>
      </dgm:t>
    </dgm:pt>
    <dgm:pt modelId="{44836B3C-4E52-C147-A0A2-0F7987A43459}">
      <dgm:prSet phldrT="[Text]"/>
      <dgm:spPr/>
      <dgm:t>
        <a:bodyPr/>
        <a:lstStyle/>
        <a:p>
          <a:r>
            <a:rPr lang="en-US" dirty="0" err="1"/>
            <a:t>Penggunaan</a:t>
          </a:r>
          <a:r>
            <a:rPr lang="en-US" dirty="0"/>
            <a:t> Media</a:t>
          </a:r>
        </a:p>
      </dgm:t>
    </dgm:pt>
    <dgm:pt modelId="{1BC3717D-6573-0A47-AC07-B4920D080534}" type="parTrans" cxnId="{2AD9D2AA-48D3-BB4D-A199-E3500F978C71}">
      <dgm:prSet/>
      <dgm:spPr/>
      <dgm:t>
        <a:bodyPr/>
        <a:lstStyle/>
        <a:p>
          <a:endParaRPr lang="en-US"/>
        </a:p>
      </dgm:t>
    </dgm:pt>
    <dgm:pt modelId="{44F13D41-CB91-C34D-8B7A-0DFC546A51B0}" type="sibTrans" cxnId="{2AD9D2AA-48D3-BB4D-A199-E3500F978C71}">
      <dgm:prSet/>
      <dgm:spPr/>
      <dgm:t>
        <a:bodyPr/>
        <a:lstStyle/>
        <a:p>
          <a:endParaRPr lang="en-US"/>
        </a:p>
      </dgm:t>
    </dgm:pt>
    <dgm:pt modelId="{D80DEEEC-101F-604B-A7A3-3565F44E3614}">
      <dgm:prSet phldrT="[Text]"/>
      <dgm:spPr/>
      <dgm:t>
        <a:bodyPr/>
        <a:lstStyle/>
        <a:p>
          <a:r>
            <a:rPr lang="en-US" dirty="0" err="1"/>
            <a:t>Seluruh</a:t>
          </a:r>
          <a:r>
            <a:rPr lang="en-US" dirty="0"/>
            <a:t> </a:t>
          </a:r>
          <a:r>
            <a:rPr lang="en-US" dirty="0" err="1"/>
            <a:t>pendukung</a:t>
          </a:r>
          <a:r>
            <a:rPr lang="en-US" dirty="0"/>
            <a:t> </a:t>
          </a:r>
          <a:r>
            <a:rPr lang="en-US" dirty="0" err="1"/>
            <a:t>pesan</a:t>
          </a:r>
          <a:endParaRPr lang="en-US" dirty="0"/>
        </a:p>
      </dgm:t>
    </dgm:pt>
    <dgm:pt modelId="{964D3EFB-3F61-9A4B-BAEC-56B1EB0C0DF4}" type="parTrans" cxnId="{6957D441-A450-C342-93F3-9AD031CEDDBA}">
      <dgm:prSet/>
      <dgm:spPr/>
      <dgm:t>
        <a:bodyPr/>
        <a:lstStyle/>
        <a:p>
          <a:endParaRPr lang="en-US"/>
        </a:p>
      </dgm:t>
    </dgm:pt>
    <dgm:pt modelId="{211FB928-B92B-4C49-85A0-DA2943FE1FC9}" type="sibTrans" cxnId="{6957D441-A450-C342-93F3-9AD031CEDDBA}">
      <dgm:prSet/>
      <dgm:spPr/>
      <dgm:t>
        <a:bodyPr/>
        <a:lstStyle/>
        <a:p>
          <a:endParaRPr lang="en-US"/>
        </a:p>
      </dgm:t>
    </dgm:pt>
    <dgm:pt modelId="{B2308039-7C20-B34B-BE66-028F4C7795E6}" type="pres">
      <dgm:prSet presAssocID="{7D407BD7-C3B0-7249-9DFD-659A8E5DA6A5}" presName="linear" presStyleCnt="0">
        <dgm:presLayoutVars>
          <dgm:animLvl val="lvl"/>
          <dgm:resizeHandles val="exact"/>
        </dgm:presLayoutVars>
      </dgm:prSet>
      <dgm:spPr/>
    </dgm:pt>
    <dgm:pt modelId="{1AC633A8-0BF1-4246-8396-311C2B616A46}" type="pres">
      <dgm:prSet presAssocID="{FA781238-61B2-354E-83F3-D7A9CB89AD6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F34F46F-C01C-C540-A4E7-C55767C0CC7A}" type="pres">
      <dgm:prSet presAssocID="{FA781238-61B2-354E-83F3-D7A9CB89AD60}" presName="childText" presStyleLbl="revTx" presStyleIdx="0" presStyleCnt="2">
        <dgm:presLayoutVars>
          <dgm:bulletEnabled val="1"/>
        </dgm:presLayoutVars>
      </dgm:prSet>
      <dgm:spPr/>
    </dgm:pt>
    <dgm:pt modelId="{3506C5B5-D744-2640-A423-A80842D79D74}" type="pres">
      <dgm:prSet presAssocID="{D55E6C9B-0DEE-B740-8116-857F5031173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A32B9DA-C52B-CB4E-ADF8-C1ED13E41569}" type="pres">
      <dgm:prSet presAssocID="{D55E6C9B-0DEE-B740-8116-857F5031173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0B9A808-47E8-6A4E-9CF5-DA0EFE11DC14}" type="presOf" srcId="{7D407BD7-C3B0-7249-9DFD-659A8E5DA6A5}" destId="{B2308039-7C20-B34B-BE66-028F4C7795E6}" srcOrd="0" destOrd="0" presId="urn:microsoft.com/office/officeart/2005/8/layout/vList2"/>
    <dgm:cxn modelId="{24669A09-1F2F-FE4F-972A-3EBC9F3B1AB4}" type="presOf" srcId="{44836B3C-4E52-C147-A0A2-0F7987A43459}" destId="{0F34F46F-C01C-C540-A4E7-C55767C0CC7A}" srcOrd="0" destOrd="1" presId="urn:microsoft.com/office/officeart/2005/8/layout/vList2"/>
    <dgm:cxn modelId="{F8C4D914-AD8B-2841-B5FF-9F15DB38C1C1}" srcId="{D55E6C9B-0DEE-B740-8116-857F5031173C}" destId="{18E2C80C-FCA8-D045-930A-64D7347857EC}" srcOrd="0" destOrd="0" parTransId="{0B748529-7ED7-DA44-9BB9-4580CC9F24FF}" sibTransId="{1D46FDF8-40E5-FC4B-A8BD-E3F0E22F25BF}"/>
    <dgm:cxn modelId="{DBA6181E-050E-C448-B042-4B127A479C72}" type="presOf" srcId="{7377A83D-9150-5D42-8162-6FD30DCAD542}" destId="{0F34F46F-C01C-C540-A4E7-C55767C0CC7A}" srcOrd="0" destOrd="0" presId="urn:microsoft.com/office/officeart/2005/8/layout/vList2"/>
    <dgm:cxn modelId="{9956F931-2101-6544-9D22-275EE03E3682}" type="presOf" srcId="{D80DEEEC-101F-604B-A7A3-3565F44E3614}" destId="{0F34F46F-C01C-C540-A4E7-C55767C0CC7A}" srcOrd="0" destOrd="2" presId="urn:microsoft.com/office/officeart/2005/8/layout/vList2"/>
    <dgm:cxn modelId="{6957D441-A450-C342-93F3-9AD031CEDDBA}" srcId="{FA781238-61B2-354E-83F3-D7A9CB89AD60}" destId="{D80DEEEC-101F-604B-A7A3-3565F44E3614}" srcOrd="2" destOrd="0" parTransId="{964D3EFB-3F61-9A4B-BAEC-56B1EB0C0DF4}" sibTransId="{211FB928-B92B-4C49-85A0-DA2943FE1FC9}"/>
    <dgm:cxn modelId="{94668872-9DBE-F540-A9B5-8EE6DF768C30}" type="presOf" srcId="{D55E6C9B-0DEE-B740-8116-857F5031173C}" destId="{3506C5B5-D744-2640-A423-A80842D79D74}" srcOrd="0" destOrd="0" presId="urn:microsoft.com/office/officeart/2005/8/layout/vList2"/>
    <dgm:cxn modelId="{FD599184-9D38-3D40-8338-DBFDF67B9EB8}" type="presOf" srcId="{18E2C80C-FCA8-D045-930A-64D7347857EC}" destId="{2A32B9DA-C52B-CB4E-ADF8-C1ED13E41569}" srcOrd="0" destOrd="0" presId="urn:microsoft.com/office/officeart/2005/8/layout/vList2"/>
    <dgm:cxn modelId="{033F2192-F4F3-CA40-9A42-0CA093D00A79}" srcId="{FA781238-61B2-354E-83F3-D7A9CB89AD60}" destId="{7377A83D-9150-5D42-8162-6FD30DCAD542}" srcOrd="0" destOrd="0" parTransId="{BCA58283-AE1F-0547-9AAD-FB9002B13EF9}" sibTransId="{5D4AD695-F93C-2048-8017-08737F4407A4}"/>
    <dgm:cxn modelId="{7A3C1D93-DD93-8244-97D2-91BDDEB10D7D}" type="presOf" srcId="{FA781238-61B2-354E-83F3-D7A9CB89AD60}" destId="{1AC633A8-0BF1-4246-8396-311C2B616A46}" srcOrd="0" destOrd="0" presId="urn:microsoft.com/office/officeart/2005/8/layout/vList2"/>
    <dgm:cxn modelId="{2AD9D2AA-48D3-BB4D-A199-E3500F978C71}" srcId="{FA781238-61B2-354E-83F3-D7A9CB89AD60}" destId="{44836B3C-4E52-C147-A0A2-0F7987A43459}" srcOrd="1" destOrd="0" parTransId="{1BC3717D-6573-0A47-AC07-B4920D080534}" sibTransId="{44F13D41-CB91-C34D-8B7A-0DFC546A51B0}"/>
    <dgm:cxn modelId="{D47DE1CB-ADD2-AF44-99BC-1817E0131CBA}" srcId="{7D407BD7-C3B0-7249-9DFD-659A8E5DA6A5}" destId="{D55E6C9B-0DEE-B740-8116-857F5031173C}" srcOrd="1" destOrd="0" parTransId="{98AB14EC-0917-5241-8DD0-B458CC019EDA}" sibTransId="{17AFC632-AC53-B546-9F57-217CB8F6F046}"/>
    <dgm:cxn modelId="{B00C41D4-D9A6-0F4A-BC17-0706C662BE4C}" srcId="{7D407BD7-C3B0-7249-9DFD-659A8E5DA6A5}" destId="{FA781238-61B2-354E-83F3-D7A9CB89AD60}" srcOrd="0" destOrd="0" parTransId="{B590E624-91F0-5346-B35F-D4D611A22346}" sibTransId="{FA81F67E-B34F-0C4C-8DAC-A8003A715CE1}"/>
    <dgm:cxn modelId="{A22B8466-6156-AB48-B565-34DC446CDCB2}" type="presParOf" srcId="{B2308039-7C20-B34B-BE66-028F4C7795E6}" destId="{1AC633A8-0BF1-4246-8396-311C2B616A46}" srcOrd="0" destOrd="0" presId="urn:microsoft.com/office/officeart/2005/8/layout/vList2"/>
    <dgm:cxn modelId="{4725DF7C-6FFE-1C45-A61E-34E1E71D4CD3}" type="presParOf" srcId="{B2308039-7C20-B34B-BE66-028F4C7795E6}" destId="{0F34F46F-C01C-C540-A4E7-C55767C0CC7A}" srcOrd="1" destOrd="0" presId="urn:microsoft.com/office/officeart/2005/8/layout/vList2"/>
    <dgm:cxn modelId="{09FC4BC8-2D42-314D-A712-105477E97D8D}" type="presParOf" srcId="{B2308039-7C20-B34B-BE66-028F4C7795E6}" destId="{3506C5B5-D744-2640-A423-A80842D79D74}" srcOrd="2" destOrd="0" presId="urn:microsoft.com/office/officeart/2005/8/layout/vList2"/>
    <dgm:cxn modelId="{6A1A6597-8BCE-DE49-B2A7-DF8BB5E62E6C}" type="presParOf" srcId="{B2308039-7C20-B34B-BE66-028F4C7795E6}" destId="{2A32B9DA-C52B-CB4E-ADF8-C1ED13E4156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8423C3-031E-B34B-929B-281E7037BD14}" type="doc">
      <dgm:prSet loTypeId="urn:microsoft.com/office/officeart/2005/8/layout/vList2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7536648-FA38-3942-9129-19A80CCCB0C7}">
      <dgm:prSet phldrT="[Text]"/>
      <dgm:spPr/>
      <dgm:t>
        <a:bodyPr/>
        <a:lstStyle/>
        <a:p>
          <a:r>
            <a:rPr lang="en-US" dirty="0"/>
            <a:t>Qualitative</a:t>
          </a:r>
        </a:p>
      </dgm:t>
    </dgm:pt>
    <dgm:pt modelId="{21F1B25D-511B-A742-A5F4-F1A6CCCAF12E}" type="parTrans" cxnId="{E3006A5E-D630-AF4F-9735-1F62E6CC8000}">
      <dgm:prSet/>
      <dgm:spPr/>
      <dgm:t>
        <a:bodyPr/>
        <a:lstStyle/>
        <a:p>
          <a:endParaRPr lang="en-US"/>
        </a:p>
      </dgm:t>
    </dgm:pt>
    <dgm:pt modelId="{7BCB6178-1B06-194B-A7D3-65353D6EAB1C}" type="sibTrans" cxnId="{E3006A5E-D630-AF4F-9735-1F62E6CC8000}">
      <dgm:prSet/>
      <dgm:spPr/>
      <dgm:t>
        <a:bodyPr/>
        <a:lstStyle/>
        <a:p>
          <a:endParaRPr lang="en-US"/>
        </a:p>
      </dgm:t>
    </dgm:pt>
    <dgm:pt modelId="{59B5E971-C850-D543-964A-20944D1FF199}">
      <dgm:prSet phldrT="[Text]"/>
      <dgm:spPr/>
      <dgm:t>
        <a:bodyPr/>
        <a:lstStyle/>
        <a:p>
          <a:r>
            <a:rPr lang="en-US" dirty="0"/>
            <a:t>Interviews</a:t>
          </a:r>
        </a:p>
      </dgm:t>
    </dgm:pt>
    <dgm:pt modelId="{33244A99-3CBC-B74C-A105-D0919C11E1C6}" type="parTrans" cxnId="{06363A0D-16E8-FE4B-A718-E0A84D123BD6}">
      <dgm:prSet/>
      <dgm:spPr/>
      <dgm:t>
        <a:bodyPr/>
        <a:lstStyle/>
        <a:p>
          <a:endParaRPr lang="en-US"/>
        </a:p>
      </dgm:t>
    </dgm:pt>
    <dgm:pt modelId="{B8337F5C-4045-EF4A-BB8B-94C242484663}" type="sibTrans" cxnId="{06363A0D-16E8-FE4B-A718-E0A84D123BD6}">
      <dgm:prSet/>
      <dgm:spPr/>
      <dgm:t>
        <a:bodyPr/>
        <a:lstStyle/>
        <a:p>
          <a:endParaRPr lang="en-US"/>
        </a:p>
      </dgm:t>
    </dgm:pt>
    <dgm:pt modelId="{8BA9D906-08F3-2146-9A9D-FC5352185D51}">
      <dgm:prSet phldrT="[Text]"/>
      <dgm:spPr/>
      <dgm:t>
        <a:bodyPr/>
        <a:lstStyle/>
        <a:p>
          <a:r>
            <a:rPr lang="en-US" dirty="0"/>
            <a:t>Quantitative</a:t>
          </a:r>
        </a:p>
      </dgm:t>
    </dgm:pt>
    <dgm:pt modelId="{075856E3-9E37-9640-AE6B-176C96F2E0C5}" type="parTrans" cxnId="{CCA0A60E-5639-7A41-964B-0F366CDEB143}">
      <dgm:prSet/>
      <dgm:spPr/>
      <dgm:t>
        <a:bodyPr/>
        <a:lstStyle/>
        <a:p>
          <a:endParaRPr lang="en-US"/>
        </a:p>
      </dgm:t>
    </dgm:pt>
    <dgm:pt modelId="{3AB49896-0339-8041-A488-AC471879B33E}" type="sibTrans" cxnId="{CCA0A60E-5639-7A41-964B-0F366CDEB143}">
      <dgm:prSet/>
      <dgm:spPr/>
      <dgm:t>
        <a:bodyPr/>
        <a:lstStyle/>
        <a:p>
          <a:endParaRPr lang="en-US"/>
        </a:p>
      </dgm:t>
    </dgm:pt>
    <dgm:pt modelId="{6D583F2C-D007-6447-BC5F-921727FECEC7}">
      <dgm:prSet phldrT="[Text]"/>
      <dgm:spPr/>
      <dgm:t>
        <a:bodyPr/>
        <a:lstStyle/>
        <a:p>
          <a:r>
            <a:rPr lang="en-US" dirty="0"/>
            <a:t>Survey</a:t>
          </a:r>
        </a:p>
      </dgm:t>
    </dgm:pt>
    <dgm:pt modelId="{A315A3F3-C2D3-3B47-BA11-F80E55DA4F9F}" type="parTrans" cxnId="{2A094D0A-AEDB-F64F-A5B7-DE995143E2B3}">
      <dgm:prSet/>
      <dgm:spPr/>
      <dgm:t>
        <a:bodyPr/>
        <a:lstStyle/>
        <a:p>
          <a:endParaRPr lang="en-US"/>
        </a:p>
      </dgm:t>
    </dgm:pt>
    <dgm:pt modelId="{14B4747D-A3DF-F04F-A145-E6B25D4000CF}" type="sibTrans" cxnId="{2A094D0A-AEDB-F64F-A5B7-DE995143E2B3}">
      <dgm:prSet/>
      <dgm:spPr/>
      <dgm:t>
        <a:bodyPr/>
        <a:lstStyle/>
        <a:p>
          <a:endParaRPr lang="en-US"/>
        </a:p>
      </dgm:t>
    </dgm:pt>
    <dgm:pt modelId="{5AC5E585-2D6F-7442-9D93-3C31D4F8159A}">
      <dgm:prSet phldrT="[Text]"/>
      <dgm:spPr/>
      <dgm:t>
        <a:bodyPr/>
        <a:lstStyle/>
        <a:p>
          <a:r>
            <a:rPr lang="en-US" dirty="0"/>
            <a:t>FGD</a:t>
          </a:r>
        </a:p>
      </dgm:t>
    </dgm:pt>
    <dgm:pt modelId="{93E0599D-21F6-764B-8374-E254C9A092B0}" type="parTrans" cxnId="{1991140F-F723-7B49-83D5-CE559E331657}">
      <dgm:prSet/>
      <dgm:spPr/>
    </dgm:pt>
    <dgm:pt modelId="{8E912914-ACDF-0849-8C64-2F3490104DF3}" type="sibTrans" cxnId="{1991140F-F723-7B49-83D5-CE559E331657}">
      <dgm:prSet/>
      <dgm:spPr/>
    </dgm:pt>
    <dgm:pt modelId="{B342A054-0C0C-AD47-8D20-B4BD2965CB9C}" type="pres">
      <dgm:prSet presAssocID="{7B8423C3-031E-B34B-929B-281E7037BD14}" presName="linear" presStyleCnt="0">
        <dgm:presLayoutVars>
          <dgm:animLvl val="lvl"/>
          <dgm:resizeHandles val="exact"/>
        </dgm:presLayoutVars>
      </dgm:prSet>
      <dgm:spPr/>
    </dgm:pt>
    <dgm:pt modelId="{8140A491-4373-BB4C-80F3-815FDACC4C0D}" type="pres">
      <dgm:prSet presAssocID="{37536648-FA38-3942-9129-19A80CCCB0C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60301F0-4325-4B45-9C5D-98D9D282EA28}" type="pres">
      <dgm:prSet presAssocID="{37536648-FA38-3942-9129-19A80CCCB0C7}" presName="childText" presStyleLbl="revTx" presStyleIdx="0" presStyleCnt="2">
        <dgm:presLayoutVars>
          <dgm:bulletEnabled val="1"/>
        </dgm:presLayoutVars>
      </dgm:prSet>
      <dgm:spPr/>
    </dgm:pt>
    <dgm:pt modelId="{D1C659A0-B80B-7049-9096-7156B98829F1}" type="pres">
      <dgm:prSet presAssocID="{8BA9D906-08F3-2146-9A9D-FC5352185D5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4D6F4F8-C7EA-1B40-90F6-8878A785335B}" type="pres">
      <dgm:prSet presAssocID="{8BA9D906-08F3-2146-9A9D-FC5352185D5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A094D0A-AEDB-F64F-A5B7-DE995143E2B3}" srcId="{8BA9D906-08F3-2146-9A9D-FC5352185D51}" destId="{6D583F2C-D007-6447-BC5F-921727FECEC7}" srcOrd="0" destOrd="0" parTransId="{A315A3F3-C2D3-3B47-BA11-F80E55DA4F9F}" sibTransId="{14B4747D-A3DF-F04F-A145-E6B25D4000CF}"/>
    <dgm:cxn modelId="{06363A0D-16E8-FE4B-A718-E0A84D123BD6}" srcId="{37536648-FA38-3942-9129-19A80CCCB0C7}" destId="{59B5E971-C850-D543-964A-20944D1FF199}" srcOrd="0" destOrd="0" parTransId="{33244A99-3CBC-B74C-A105-D0919C11E1C6}" sibTransId="{B8337F5C-4045-EF4A-BB8B-94C242484663}"/>
    <dgm:cxn modelId="{CCA0A60E-5639-7A41-964B-0F366CDEB143}" srcId="{7B8423C3-031E-B34B-929B-281E7037BD14}" destId="{8BA9D906-08F3-2146-9A9D-FC5352185D51}" srcOrd="1" destOrd="0" parTransId="{075856E3-9E37-9640-AE6B-176C96F2E0C5}" sibTransId="{3AB49896-0339-8041-A488-AC471879B33E}"/>
    <dgm:cxn modelId="{1991140F-F723-7B49-83D5-CE559E331657}" srcId="{37536648-FA38-3942-9129-19A80CCCB0C7}" destId="{5AC5E585-2D6F-7442-9D93-3C31D4F8159A}" srcOrd="1" destOrd="0" parTransId="{93E0599D-21F6-764B-8374-E254C9A092B0}" sibTransId="{8E912914-ACDF-0849-8C64-2F3490104DF3}"/>
    <dgm:cxn modelId="{E3006A5E-D630-AF4F-9735-1F62E6CC8000}" srcId="{7B8423C3-031E-B34B-929B-281E7037BD14}" destId="{37536648-FA38-3942-9129-19A80CCCB0C7}" srcOrd="0" destOrd="0" parTransId="{21F1B25D-511B-A742-A5F4-F1A6CCCAF12E}" sibTransId="{7BCB6178-1B06-194B-A7D3-65353D6EAB1C}"/>
    <dgm:cxn modelId="{C0E82474-65A4-8040-B745-B74EFDF99E60}" type="presOf" srcId="{8BA9D906-08F3-2146-9A9D-FC5352185D51}" destId="{D1C659A0-B80B-7049-9096-7156B98829F1}" srcOrd="0" destOrd="0" presId="urn:microsoft.com/office/officeart/2005/8/layout/vList2"/>
    <dgm:cxn modelId="{E9EA7D8F-46E8-7D4F-9959-665C3A4FCECD}" type="presOf" srcId="{5AC5E585-2D6F-7442-9D93-3C31D4F8159A}" destId="{660301F0-4325-4B45-9C5D-98D9D282EA28}" srcOrd="0" destOrd="1" presId="urn:microsoft.com/office/officeart/2005/8/layout/vList2"/>
    <dgm:cxn modelId="{D2D444CE-12E5-AE43-B181-BD50EB62CAD5}" type="presOf" srcId="{7B8423C3-031E-B34B-929B-281E7037BD14}" destId="{B342A054-0C0C-AD47-8D20-B4BD2965CB9C}" srcOrd="0" destOrd="0" presId="urn:microsoft.com/office/officeart/2005/8/layout/vList2"/>
    <dgm:cxn modelId="{B96D3BE4-805C-7D44-81A1-1B466A137559}" type="presOf" srcId="{37536648-FA38-3942-9129-19A80CCCB0C7}" destId="{8140A491-4373-BB4C-80F3-815FDACC4C0D}" srcOrd="0" destOrd="0" presId="urn:microsoft.com/office/officeart/2005/8/layout/vList2"/>
    <dgm:cxn modelId="{3A57BEEC-E5E5-174F-AC1F-F28989095EB7}" type="presOf" srcId="{59B5E971-C850-D543-964A-20944D1FF199}" destId="{660301F0-4325-4B45-9C5D-98D9D282EA28}" srcOrd="0" destOrd="0" presId="urn:microsoft.com/office/officeart/2005/8/layout/vList2"/>
    <dgm:cxn modelId="{01F21EEE-1C09-D34D-9B1E-D56951198541}" type="presOf" srcId="{6D583F2C-D007-6447-BC5F-921727FECEC7}" destId="{34D6F4F8-C7EA-1B40-90F6-8878A785335B}" srcOrd="0" destOrd="0" presId="urn:microsoft.com/office/officeart/2005/8/layout/vList2"/>
    <dgm:cxn modelId="{35AFC49C-9736-B04B-BC2B-B230A6E1461D}" type="presParOf" srcId="{B342A054-0C0C-AD47-8D20-B4BD2965CB9C}" destId="{8140A491-4373-BB4C-80F3-815FDACC4C0D}" srcOrd="0" destOrd="0" presId="urn:microsoft.com/office/officeart/2005/8/layout/vList2"/>
    <dgm:cxn modelId="{93725A69-8042-9E43-A7A6-4CBA97C29936}" type="presParOf" srcId="{B342A054-0C0C-AD47-8D20-B4BD2965CB9C}" destId="{660301F0-4325-4B45-9C5D-98D9D282EA28}" srcOrd="1" destOrd="0" presId="urn:microsoft.com/office/officeart/2005/8/layout/vList2"/>
    <dgm:cxn modelId="{1A14C9DD-1EE8-3347-B3DC-BF990B4E70C7}" type="presParOf" srcId="{B342A054-0C0C-AD47-8D20-B4BD2965CB9C}" destId="{D1C659A0-B80B-7049-9096-7156B98829F1}" srcOrd="2" destOrd="0" presId="urn:microsoft.com/office/officeart/2005/8/layout/vList2"/>
    <dgm:cxn modelId="{65661F66-22D4-3642-9C6A-3FAA47F6BBE7}" type="presParOf" srcId="{B342A054-0C0C-AD47-8D20-B4BD2965CB9C}" destId="{34D6F4F8-C7EA-1B40-90F6-8878A785335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02FED5-85EF-7346-BFC5-7F99E5C41700}" type="doc">
      <dgm:prSet loTypeId="urn:microsoft.com/office/officeart/2005/8/layout/default#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B3406AC-89A0-AE46-BE8E-FA5D5181AEA8}">
      <dgm:prSet phldrT="[Text]"/>
      <dgm:spPr/>
      <dgm:t>
        <a:bodyPr/>
        <a:lstStyle/>
        <a:p>
          <a:r>
            <a:rPr lang="en-US" dirty="0" err="1"/>
            <a:t>Peraturan</a:t>
          </a:r>
          <a:endParaRPr lang="en-US" dirty="0"/>
        </a:p>
      </dgm:t>
    </dgm:pt>
    <dgm:pt modelId="{FBE3B148-48DC-D24C-80FB-937F5BD99838}" type="parTrans" cxnId="{06E933E2-D0C2-4F4D-80E1-A97729B0ED56}">
      <dgm:prSet/>
      <dgm:spPr/>
      <dgm:t>
        <a:bodyPr/>
        <a:lstStyle/>
        <a:p>
          <a:endParaRPr lang="en-US"/>
        </a:p>
      </dgm:t>
    </dgm:pt>
    <dgm:pt modelId="{8D641BF8-2AF6-E742-BC03-6511D205E3E0}" type="sibTrans" cxnId="{06E933E2-D0C2-4F4D-80E1-A97729B0ED56}">
      <dgm:prSet/>
      <dgm:spPr/>
      <dgm:t>
        <a:bodyPr/>
        <a:lstStyle/>
        <a:p>
          <a:endParaRPr lang="en-US"/>
        </a:p>
      </dgm:t>
    </dgm:pt>
    <dgm:pt modelId="{917725E1-B180-7441-A62A-0C65712E4F14}">
      <dgm:prSet phldrT="[Text]"/>
      <dgm:spPr/>
      <dgm:t>
        <a:bodyPr/>
        <a:lstStyle/>
        <a:p>
          <a:r>
            <a:rPr lang="en-US" dirty="0" err="1"/>
            <a:t>Oservasi</a:t>
          </a:r>
          <a:r>
            <a:rPr lang="en-US" dirty="0"/>
            <a:t>/ Data </a:t>
          </a:r>
          <a:r>
            <a:rPr lang="en-US" dirty="0" err="1"/>
            <a:t>Sekunder</a:t>
          </a:r>
          <a:endParaRPr lang="en-US" dirty="0"/>
        </a:p>
      </dgm:t>
    </dgm:pt>
    <dgm:pt modelId="{480022F5-A74F-744C-80BB-66919D64630F}" type="parTrans" cxnId="{20F95C76-5CFB-4F42-A36D-6C7FA25CB150}">
      <dgm:prSet/>
      <dgm:spPr/>
      <dgm:t>
        <a:bodyPr/>
        <a:lstStyle/>
        <a:p>
          <a:endParaRPr lang="en-US"/>
        </a:p>
      </dgm:t>
    </dgm:pt>
    <dgm:pt modelId="{A492C7FE-5933-7747-A344-1610A58DA61C}" type="sibTrans" cxnId="{20F95C76-5CFB-4F42-A36D-6C7FA25CB150}">
      <dgm:prSet/>
      <dgm:spPr/>
      <dgm:t>
        <a:bodyPr/>
        <a:lstStyle/>
        <a:p>
          <a:endParaRPr lang="en-US"/>
        </a:p>
      </dgm:t>
    </dgm:pt>
    <dgm:pt modelId="{99284F62-6AE9-6841-B998-76B1532D2908}">
      <dgm:prSet phldrT="[Text]"/>
      <dgm:spPr/>
      <dgm:t>
        <a:bodyPr/>
        <a:lstStyle/>
        <a:p>
          <a:r>
            <a:rPr lang="en-US" dirty="0" err="1"/>
            <a:t>Publik</a:t>
          </a:r>
          <a:endParaRPr lang="en-US" dirty="0"/>
        </a:p>
      </dgm:t>
    </dgm:pt>
    <dgm:pt modelId="{6DBE8BEB-3CFD-4145-B1E4-9D468B3FADCD}" type="parTrans" cxnId="{9D1B6563-B71E-C540-8CE9-118359268D37}">
      <dgm:prSet/>
      <dgm:spPr/>
      <dgm:t>
        <a:bodyPr/>
        <a:lstStyle/>
        <a:p>
          <a:endParaRPr lang="en-US"/>
        </a:p>
      </dgm:t>
    </dgm:pt>
    <dgm:pt modelId="{0F3662E6-7DA6-6549-AACE-843AC045715C}" type="sibTrans" cxnId="{9D1B6563-B71E-C540-8CE9-118359268D37}">
      <dgm:prSet/>
      <dgm:spPr/>
      <dgm:t>
        <a:bodyPr/>
        <a:lstStyle/>
        <a:p>
          <a:endParaRPr lang="en-US"/>
        </a:p>
      </dgm:t>
    </dgm:pt>
    <dgm:pt modelId="{A4BC9F21-2D86-9844-A06E-3AB55AF71CE4}">
      <dgm:prSet phldrT="[Text]"/>
      <dgm:spPr/>
      <dgm:t>
        <a:bodyPr/>
        <a:lstStyle/>
        <a:p>
          <a:r>
            <a:rPr lang="en-US" dirty="0" err="1"/>
            <a:t>Pesan</a:t>
          </a:r>
          <a:endParaRPr lang="en-US" dirty="0"/>
        </a:p>
      </dgm:t>
    </dgm:pt>
    <dgm:pt modelId="{3478E131-E6D4-A24F-8C7F-381C83BDD29E}" type="parTrans" cxnId="{08D8362F-8C4C-E645-9584-E9EC291EAAC5}">
      <dgm:prSet/>
      <dgm:spPr/>
      <dgm:t>
        <a:bodyPr/>
        <a:lstStyle/>
        <a:p>
          <a:endParaRPr lang="en-US"/>
        </a:p>
      </dgm:t>
    </dgm:pt>
    <dgm:pt modelId="{314E0F12-680E-0341-BA1C-C63298816375}" type="sibTrans" cxnId="{08D8362F-8C4C-E645-9584-E9EC291EAAC5}">
      <dgm:prSet/>
      <dgm:spPr/>
      <dgm:t>
        <a:bodyPr/>
        <a:lstStyle/>
        <a:p>
          <a:endParaRPr lang="en-US"/>
        </a:p>
      </dgm:t>
    </dgm:pt>
    <dgm:pt modelId="{56E26193-A358-0147-9E94-AC52FCCB72C4}">
      <dgm:prSet phldrT="[Text]"/>
      <dgm:spPr/>
      <dgm:t>
        <a:bodyPr/>
        <a:lstStyle/>
        <a:p>
          <a:r>
            <a:rPr lang="en-US" dirty="0"/>
            <a:t>Media</a:t>
          </a:r>
        </a:p>
      </dgm:t>
    </dgm:pt>
    <dgm:pt modelId="{EAF5BFE6-DABD-D341-84A4-B0AE9A1A0FF3}" type="parTrans" cxnId="{52933BF2-2B5D-B14B-ADD0-D50B5FA67611}">
      <dgm:prSet/>
      <dgm:spPr/>
      <dgm:t>
        <a:bodyPr/>
        <a:lstStyle/>
        <a:p>
          <a:endParaRPr lang="en-US"/>
        </a:p>
      </dgm:t>
    </dgm:pt>
    <dgm:pt modelId="{9A961E41-498C-0940-98B3-593A096E3EC0}" type="sibTrans" cxnId="{52933BF2-2B5D-B14B-ADD0-D50B5FA67611}">
      <dgm:prSet/>
      <dgm:spPr/>
      <dgm:t>
        <a:bodyPr/>
        <a:lstStyle/>
        <a:p>
          <a:endParaRPr lang="en-US"/>
        </a:p>
      </dgm:t>
    </dgm:pt>
    <dgm:pt modelId="{D0EF5D49-3A9F-4B4E-AABE-8BA5ADD92A64}">
      <dgm:prSet phldrT="[Text]"/>
      <dgm:spPr/>
      <dgm:t>
        <a:bodyPr/>
        <a:lstStyle/>
        <a:p>
          <a:r>
            <a:rPr lang="en-US" dirty="0" err="1"/>
            <a:t>Evaluasi</a:t>
          </a:r>
          <a:endParaRPr lang="en-US" dirty="0"/>
        </a:p>
      </dgm:t>
    </dgm:pt>
    <dgm:pt modelId="{4C75A257-8557-ED4B-AFCC-16ECCA60BE32}" type="parTrans" cxnId="{2ACDBA5B-A1E2-FF47-9A9F-7EC6B9137731}">
      <dgm:prSet/>
      <dgm:spPr/>
      <dgm:t>
        <a:bodyPr/>
        <a:lstStyle/>
        <a:p>
          <a:endParaRPr lang="en-US"/>
        </a:p>
      </dgm:t>
    </dgm:pt>
    <dgm:pt modelId="{4896E802-0C02-7646-BAD4-65BB09370619}" type="sibTrans" cxnId="{2ACDBA5B-A1E2-FF47-9A9F-7EC6B9137731}">
      <dgm:prSet/>
      <dgm:spPr/>
      <dgm:t>
        <a:bodyPr/>
        <a:lstStyle/>
        <a:p>
          <a:endParaRPr lang="en-US"/>
        </a:p>
      </dgm:t>
    </dgm:pt>
    <dgm:pt modelId="{521492F7-5763-D240-81D4-7D12F2CAECC0}" type="pres">
      <dgm:prSet presAssocID="{8502FED5-85EF-7346-BFC5-7F99E5C41700}" presName="diagram" presStyleCnt="0">
        <dgm:presLayoutVars>
          <dgm:dir/>
          <dgm:resizeHandles val="exact"/>
        </dgm:presLayoutVars>
      </dgm:prSet>
      <dgm:spPr/>
    </dgm:pt>
    <dgm:pt modelId="{36149469-CBDE-A746-AD3B-848B76A9E132}" type="pres">
      <dgm:prSet presAssocID="{CB3406AC-89A0-AE46-BE8E-FA5D5181AEA8}" presName="node" presStyleLbl="node1" presStyleIdx="0" presStyleCnt="6">
        <dgm:presLayoutVars>
          <dgm:bulletEnabled val="1"/>
        </dgm:presLayoutVars>
      </dgm:prSet>
      <dgm:spPr/>
    </dgm:pt>
    <dgm:pt modelId="{62E1470C-9125-874D-AE9D-28D213EA0CD0}" type="pres">
      <dgm:prSet presAssocID="{8D641BF8-2AF6-E742-BC03-6511D205E3E0}" presName="sibTrans" presStyleCnt="0"/>
      <dgm:spPr/>
    </dgm:pt>
    <dgm:pt modelId="{31811A0A-51C6-3C49-A70D-6A3A271A8B50}" type="pres">
      <dgm:prSet presAssocID="{917725E1-B180-7441-A62A-0C65712E4F14}" presName="node" presStyleLbl="node1" presStyleIdx="1" presStyleCnt="6">
        <dgm:presLayoutVars>
          <dgm:bulletEnabled val="1"/>
        </dgm:presLayoutVars>
      </dgm:prSet>
      <dgm:spPr/>
    </dgm:pt>
    <dgm:pt modelId="{8CBF1EEE-0D63-D845-8FA7-EF07AB0C7AF9}" type="pres">
      <dgm:prSet presAssocID="{A492C7FE-5933-7747-A344-1610A58DA61C}" presName="sibTrans" presStyleCnt="0"/>
      <dgm:spPr/>
    </dgm:pt>
    <dgm:pt modelId="{CC53D687-8003-1040-B3C3-8FF2F83D2A36}" type="pres">
      <dgm:prSet presAssocID="{99284F62-6AE9-6841-B998-76B1532D2908}" presName="node" presStyleLbl="node1" presStyleIdx="2" presStyleCnt="6">
        <dgm:presLayoutVars>
          <dgm:bulletEnabled val="1"/>
        </dgm:presLayoutVars>
      </dgm:prSet>
      <dgm:spPr/>
    </dgm:pt>
    <dgm:pt modelId="{4F0B03BA-D10A-7041-A0E4-E8B8F5308E1C}" type="pres">
      <dgm:prSet presAssocID="{0F3662E6-7DA6-6549-AACE-843AC045715C}" presName="sibTrans" presStyleCnt="0"/>
      <dgm:spPr/>
    </dgm:pt>
    <dgm:pt modelId="{47E9E68B-E6C4-DD4B-9A5A-A0F0CC3D55B2}" type="pres">
      <dgm:prSet presAssocID="{A4BC9F21-2D86-9844-A06E-3AB55AF71CE4}" presName="node" presStyleLbl="node1" presStyleIdx="3" presStyleCnt="6">
        <dgm:presLayoutVars>
          <dgm:bulletEnabled val="1"/>
        </dgm:presLayoutVars>
      </dgm:prSet>
      <dgm:spPr/>
    </dgm:pt>
    <dgm:pt modelId="{B3BD7D40-0499-5248-B5D3-1DF42DAF76AF}" type="pres">
      <dgm:prSet presAssocID="{314E0F12-680E-0341-BA1C-C63298816375}" presName="sibTrans" presStyleCnt="0"/>
      <dgm:spPr/>
    </dgm:pt>
    <dgm:pt modelId="{7BFF64BB-2A27-A344-8197-6B63FF7CC91E}" type="pres">
      <dgm:prSet presAssocID="{56E26193-A358-0147-9E94-AC52FCCB72C4}" presName="node" presStyleLbl="node1" presStyleIdx="4" presStyleCnt="6">
        <dgm:presLayoutVars>
          <dgm:bulletEnabled val="1"/>
        </dgm:presLayoutVars>
      </dgm:prSet>
      <dgm:spPr/>
    </dgm:pt>
    <dgm:pt modelId="{75B78E41-1A51-4D47-B349-F523191292C7}" type="pres">
      <dgm:prSet presAssocID="{9A961E41-498C-0940-98B3-593A096E3EC0}" presName="sibTrans" presStyleCnt="0"/>
      <dgm:spPr/>
    </dgm:pt>
    <dgm:pt modelId="{37032447-F92B-DA4F-924B-3BAED1FC4CB8}" type="pres">
      <dgm:prSet presAssocID="{D0EF5D49-3A9F-4B4E-AABE-8BA5ADD92A64}" presName="node" presStyleLbl="node1" presStyleIdx="5" presStyleCnt="6">
        <dgm:presLayoutVars>
          <dgm:bulletEnabled val="1"/>
        </dgm:presLayoutVars>
      </dgm:prSet>
      <dgm:spPr/>
    </dgm:pt>
  </dgm:ptLst>
  <dgm:cxnLst>
    <dgm:cxn modelId="{BCF44E02-DA00-C14C-B70B-CF8157E65B40}" type="presOf" srcId="{917725E1-B180-7441-A62A-0C65712E4F14}" destId="{31811A0A-51C6-3C49-A70D-6A3A271A8B50}" srcOrd="0" destOrd="0" presId="urn:microsoft.com/office/officeart/2005/8/layout/default#2"/>
    <dgm:cxn modelId="{50E96E10-AC81-C14F-B46B-ED0B2D489FB0}" type="presOf" srcId="{A4BC9F21-2D86-9844-A06E-3AB55AF71CE4}" destId="{47E9E68B-E6C4-DD4B-9A5A-A0F0CC3D55B2}" srcOrd="0" destOrd="0" presId="urn:microsoft.com/office/officeart/2005/8/layout/default#2"/>
    <dgm:cxn modelId="{08D8362F-8C4C-E645-9584-E9EC291EAAC5}" srcId="{8502FED5-85EF-7346-BFC5-7F99E5C41700}" destId="{A4BC9F21-2D86-9844-A06E-3AB55AF71CE4}" srcOrd="3" destOrd="0" parTransId="{3478E131-E6D4-A24F-8C7F-381C83BDD29E}" sibTransId="{314E0F12-680E-0341-BA1C-C63298816375}"/>
    <dgm:cxn modelId="{2D6CF340-6ECC-5B41-9BDC-E1B3DF299CA4}" type="presOf" srcId="{99284F62-6AE9-6841-B998-76B1532D2908}" destId="{CC53D687-8003-1040-B3C3-8FF2F83D2A36}" srcOrd="0" destOrd="0" presId="urn:microsoft.com/office/officeart/2005/8/layout/default#2"/>
    <dgm:cxn modelId="{2ACDBA5B-A1E2-FF47-9A9F-7EC6B9137731}" srcId="{8502FED5-85EF-7346-BFC5-7F99E5C41700}" destId="{D0EF5D49-3A9F-4B4E-AABE-8BA5ADD92A64}" srcOrd="5" destOrd="0" parTransId="{4C75A257-8557-ED4B-AFCC-16ECCA60BE32}" sibTransId="{4896E802-0C02-7646-BAD4-65BB09370619}"/>
    <dgm:cxn modelId="{9D1B6563-B71E-C540-8CE9-118359268D37}" srcId="{8502FED5-85EF-7346-BFC5-7F99E5C41700}" destId="{99284F62-6AE9-6841-B998-76B1532D2908}" srcOrd="2" destOrd="0" parTransId="{6DBE8BEB-3CFD-4145-B1E4-9D468B3FADCD}" sibTransId="{0F3662E6-7DA6-6549-AACE-843AC045715C}"/>
    <dgm:cxn modelId="{55B1D04D-1C79-4940-BFCA-449E374E7554}" type="presOf" srcId="{8502FED5-85EF-7346-BFC5-7F99E5C41700}" destId="{521492F7-5763-D240-81D4-7D12F2CAECC0}" srcOrd="0" destOrd="0" presId="urn:microsoft.com/office/officeart/2005/8/layout/default#2"/>
    <dgm:cxn modelId="{20F95C76-5CFB-4F42-A36D-6C7FA25CB150}" srcId="{8502FED5-85EF-7346-BFC5-7F99E5C41700}" destId="{917725E1-B180-7441-A62A-0C65712E4F14}" srcOrd="1" destOrd="0" parTransId="{480022F5-A74F-744C-80BB-66919D64630F}" sibTransId="{A492C7FE-5933-7747-A344-1610A58DA61C}"/>
    <dgm:cxn modelId="{69EB75CC-B20D-944D-9957-79E8694B9BE7}" type="presOf" srcId="{D0EF5D49-3A9F-4B4E-AABE-8BA5ADD92A64}" destId="{37032447-F92B-DA4F-924B-3BAED1FC4CB8}" srcOrd="0" destOrd="0" presId="urn:microsoft.com/office/officeart/2005/8/layout/default#2"/>
    <dgm:cxn modelId="{06E933E2-D0C2-4F4D-80E1-A97729B0ED56}" srcId="{8502FED5-85EF-7346-BFC5-7F99E5C41700}" destId="{CB3406AC-89A0-AE46-BE8E-FA5D5181AEA8}" srcOrd="0" destOrd="0" parTransId="{FBE3B148-48DC-D24C-80FB-937F5BD99838}" sibTransId="{8D641BF8-2AF6-E742-BC03-6511D205E3E0}"/>
    <dgm:cxn modelId="{94A1ADE9-89D3-9C4A-B0A0-49104A6511C2}" type="presOf" srcId="{56E26193-A358-0147-9E94-AC52FCCB72C4}" destId="{7BFF64BB-2A27-A344-8197-6B63FF7CC91E}" srcOrd="0" destOrd="0" presId="urn:microsoft.com/office/officeart/2005/8/layout/default#2"/>
    <dgm:cxn modelId="{52933BF2-2B5D-B14B-ADD0-D50B5FA67611}" srcId="{8502FED5-85EF-7346-BFC5-7F99E5C41700}" destId="{56E26193-A358-0147-9E94-AC52FCCB72C4}" srcOrd="4" destOrd="0" parTransId="{EAF5BFE6-DABD-D341-84A4-B0AE9A1A0FF3}" sibTransId="{9A961E41-498C-0940-98B3-593A096E3EC0}"/>
    <dgm:cxn modelId="{E77B3CF4-E54A-5940-AAD4-93C1B56B14B2}" type="presOf" srcId="{CB3406AC-89A0-AE46-BE8E-FA5D5181AEA8}" destId="{36149469-CBDE-A746-AD3B-848B76A9E132}" srcOrd="0" destOrd="0" presId="urn:microsoft.com/office/officeart/2005/8/layout/default#2"/>
    <dgm:cxn modelId="{72FDEE94-1982-A949-8571-97C5D7B78AB2}" type="presParOf" srcId="{521492F7-5763-D240-81D4-7D12F2CAECC0}" destId="{36149469-CBDE-A746-AD3B-848B76A9E132}" srcOrd="0" destOrd="0" presId="urn:microsoft.com/office/officeart/2005/8/layout/default#2"/>
    <dgm:cxn modelId="{6DBC461D-EC56-F44F-8670-8F465F458217}" type="presParOf" srcId="{521492F7-5763-D240-81D4-7D12F2CAECC0}" destId="{62E1470C-9125-874D-AE9D-28D213EA0CD0}" srcOrd="1" destOrd="0" presId="urn:microsoft.com/office/officeart/2005/8/layout/default#2"/>
    <dgm:cxn modelId="{0E7A2189-2516-0E44-BDF4-2F99CFDE0ADD}" type="presParOf" srcId="{521492F7-5763-D240-81D4-7D12F2CAECC0}" destId="{31811A0A-51C6-3C49-A70D-6A3A271A8B50}" srcOrd="2" destOrd="0" presId="urn:microsoft.com/office/officeart/2005/8/layout/default#2"/>
    <dgm:cxn modelId="{F86D9991-40CD-C440-A981-B2940A01A4CC}" type="presParOf" srcId="{521492F7-5763-D240-81D4-7D12F2CAECC0}" destId="{8CBF1EEE-0D63-D845-8FA7-EF07AB0C7AF9}" srcOrd="3" destOrd="0" presId="urn:microsoft.com/office/officeart/2005/8/layout/default#2"/>
    <dgm:cxn modelId="{22080B55-2BAD-9849-A463-075D2E32E419}" type="presParOf" srcId="{521492F7-5763-D240-81D4-7D12F2CAECC0}" destId="{CC53D687-8003-1040-B3C3-8FF2F83D2A36}" srcOrd="4" destOrd="0" presId="urn:microsoft.com/office/officeart/2005/8/layout/default#2"/>
    <dgm:cxn modelId="{484DCC3F-A461-8F4E-93E1-D6E37DFC1837}" type="presParOf" srcId="{521492F7-5763-D240-81D4-7D12F2CAECC0}" destId="{4F0B03BA-D10A-7041-A0E4-E8B8F5308E1C}" srcOrd="5" destOrd="0" presId="urn:microsoft.com/office/officeart/2005/8/layout/default#2"/>
    <dgm:cxn modelId="{EA7E3EC9-DBB6-864F-95DA-F9019031937E}" type="presParOf" srcId="{521492F7-5763-D240-81D4-7D12F2CAECC0}" destId="{47E9E68B-E6C4-DD4B-9A5A-A0F0CC3D55B2}" srcOrd="6" destOrd="0" presId="urn:microsoft.com/office/officeart/2005/8/layout/default#2"/>
    <dgm:cxn modelId="{C53B807E-07A5-DC4B-A2B7-9820370BA9D7}" type="presParOf" srcId="{521492F7-5763-D240-81D4-7D12F2CAECC0}" destId="{B3BD7D40-0499-5248-B5D3-1DF42DAF76AF}" srcOrd="7" destOrd="0" presId="urn:microsoft.com/office/officeart/2005/8/layout/default#2"/>
    <dgm:cxn modelId="{B6B60C35-1D36-6E4E-92BA-43EE7080B720}" type="presParOf" srcId="{521492F7-5763-D240-81D4-7D12F2CAECC0}" destId="{7BFF64BB-2A27-A344-8197-6B63FF7CC91E}" srcOrd="8" destOrd="0" presId="urn:microsoft.com/office/officeart/2005/8/layout/default#2"/>
    <dgm:cxn modelId="{B9A09EB6-5F27-5F42-96ED-17807E5760EC}" type="presParOf" srcId="{521492F7-5763-D240-81D4-7D12F2CAECC0}" destId="{75B78E41-1A51-4D47-B349-F523191292C7}" srcOrd="9" destOrd="0" presId="urn:microsoft.com/office/officeart/2005/8/layout/default#2"/>
    <dgm:cxn modelId="{7EF7F2CD-D3C5-F846-8305-B2D72DFE79D6}" type="presParOf" srcId="{521492F7-5763-D240-81D4-7D12F2CAECC0}" destId="{37032447-F92B-DA4F-924B-3BAED1FC4CB8}" srcOrd="1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1F6D05-0107-4C33-85E4-FAA0E5C4002C}" type="doc">
      <dgm:prSet loTypeId="urn:microsoft.com/office/officeart/2005/8/layout/vList5" loCatId="list" qsTypeId="urn:microsoft.com/office/officeart/2005/8/quickstyle/simple1" qsCatId="simple" csTypeId="urn:microsoft.com/office/officeart/2005/8/colors/accent4_1" csCatId="accent4"/>
      <dgm:spPr/>
      <dgm:t>
        <a:bodyPr/>
        <a:lstStyle/>
        <a:p>
          <a:endParaRPr lang="en-US"/>
        </a:p>
      </dgm:t>
    </dgm:pt>
    <dgm:pt modelId="{7AF9CF74-F77F-46D0-B6B8-B626B15815F8}">
      <dgm:prSet/>
      <dgm:spPr/>
      <dgm:t>
        <a:bodyPr/>
        <a:lstStyle/>
        <a:p>
          <a:r>
            <a:rPr lang="en-US" b="1" dirty="0"/>
            <a:t>Research</a:t>
          </a:r>
          <a:r>
            <a:rPr lang="en-US" dirty="0"/>
            <a:t>, </a:t>
          </a:r>
          <a:r>
            <a:rPr lang="en-US" dirty="0" err="1"/>
            <a:t>mengumpulkan</a:t>
          </a:r>
          <a:r>
            <a:rPr lang="en-US" dirty="0"/>
            <a:t> </a:t>
          </a:r>
          <a:r>
            <a:rPr lang="en-US" dirty="0" err="1"/>
            <a:t>informasi</a:t>
          </a:r>
          <a:r>
            <a:rPr lang="en-US" dirty="0"/>
            <a:t> </a:t>
          </a:r>
          <a:r>
            <a:rPr lang="en-US" dirty="0" err="1"/>
            <a:t>sebanyak-banyaknya</a:t>
          </a:r>
          <a:endParaRPr lang="en-US" dirty="0"/>
        </a:p>
      </dgm:t>
    </dgm:pt>
    <dgm:pt modelId="{873AE961-76F9-4BEA-8595-779F0D045C3F}" type="parTrans" cxnId="{6EDCAB51-03FA-4E5A-8D9B-39C5963C5E40}">
      <dgm:prSet/>
      <dgm:spPr/>
      <dgm:t>
        <a:bodyPr/>
        <a:lstStyle/>
        <a:p>
          <a:endParaRPr lang="en-US"/>
        </a:p>
      </dgm:t>
    </dgm:pt>
    <dgm:pt modelId="{EF9B0703-C399-4879-9C39-21A751279FA4}" type="sibTrans" cxnId="{6EDCAB51-03FA-4E5A-8D9B-39C5963C5E40}">
      <dgm:prSet/>
      <dgm:spPr/>
      <dgm:t>
        <a:bodyPr/>
        <a:lstStyle/>
        <a:p>
          <a:endParaRPr lang="en-US"/>
        </a:p>
      </dgm:t>
    </dgm:pt>
    <dgm:pt modelId="{B28889C9-161B-4EF6-AC1B-D6F4F4F4E161}">
      <dgm:prSet/>
      <dgm:spPr/>
      <dgm:t>
        <a:bodyPr/>
        <a:lstStyle/>
        <a:p>
          <a:r>
            <a:rPr lang="en-US"/>
            <a:t>Kesesuaian dengan aturan dan etika</a:t>
          </a:r>
        </a:p>
      </dgm:t>
    </dgm:pt>
    <dgm:pt modelId="{FC3737FC-F752-4DF8-A75F-B35CF60097C4}" type="parTrans" cxnId="{B550D330-9080-47AB-959E-556513BECA23}">
      <dgm:prSet/>
      <dgm:spPr/>
      <dgm:t>
        <a:bodyPr/>
        <a:lstStyle/>
        <a:p>
          <a:endParaRPr lang="en-US"/>
        </a:p>
      </dgm:t>
    </dgm:pt>
    <dgm:pt modelId="{FF243CDB-EC46-4B8F-B9C6-2507EC7A8A98}" type="sibTrans" cxnId="{B550D330-9080-47AB-959E-556513BECA23}">
      <dgm:prSet/>
      <dgm:spPr/>
      <dgm:t>
        <a:bodyPr/>
        <a:lstStyle/>
        <a:p>
          <a:endParaRPr lang="en-US"/>
        </a:p>
      </dgm:t>
    </dgm:pt>
    <dgm:pt modelId="{765F085F-ECA2-4CEA-8821-FC600523AADC}">
      <dgm:prSet/>
      <dgm:spPr/>
      <dgm:t>
        <a:bodyPr/>
        <a:lstStyle/>
        <a:p>
          <a:r>
            <a:rPr lang="en-US"/>
            <a:t>Profil Publik</a:t>
          </a:r>
        </a:p>
      </dgm:t>
    </dgm:pt>
    <dgm:pt modelId="{B83805AF-4A48-4D1B-8D30-DDE90CBF8D89}" type="parTrans" cxnId="{3D3855C9-34A2-4B09-9C41-360EAD4BEF56}">
      <dgm:prSet/>
      <dgm:spPr/>
      <dgm:t>
        <a:bodyPr/>
        <a:lstStyle/>
        <a:p>
          <a:endParaRPr lang="en-US"/>
        </a:p>
      </dgm:t>
    </dgm:pt>
    <dgm:pt modelId="{59F76A5A-5658-4E79-A249-70F5814BC0BF}" type="sibTrans" cxnId="{3D3855C9-34A2-4B09-9C41-360EAD4BEF56}">
      <dgm:prSet/>
      <dgm:spPr/>
      <dgm:t>
        <a:bodyPr/>
        <a:lstStyle/>
        <a:p>
          <a:endParaRPr lang="en-US"/>
        </a:p>
      </dgm:t>
    </dgm:pt>
    <dgm:pt modelId="{D4FC5D16-2A49-4931-8798-67333C4313EB}">
      <dgm:prSet/>
      <dgm:spPr/>
      <dgm:t>
        <a:bodyPr/>
        <a:lstStyle/>
        <a:p>
          <a:r>
            <a:rPr lang="en-US" b="1"/>
            <a:t>Analisa informasi yang sesuai dengan kebutuhan </a:t>
          </a:r>
          <a:r>
            <a:rPr lang="en-US"/>
            <a:t>klien/ perusahaan</a:t>
          </a:r>
        </a:p>
      </dgm:t>
    </dgm:pt>
    <dgm:pt modelId="{4264B357-4365-44AB-A008-395270553A94}" type="parTrans" cxnId="{8D34AE62-F0C5-4FF8-8E89-D50CB5D425BA}">
      <dgm:prSet/>
      <dgm:spPr/>
      <dgm:t>
        <a:bodyPr/>
        <a:lstStyle/>
        <a:p>
          <a:endParaRPr lang="en-US"/>
        </a:p>
      </dgm:t>
    </dgm:pt>
    <dgm:pt modelId="{6A227CEB-C4B0-406F-8190-626CA8AB11E8}" type="sibTrans" cxnId="{8D34AE62-F0C5-4FF8-8E89-D50CB5D425BA}">
      <dgm:prSet/>
      <dgm:spPr/>
      <dgm:t>
        <a:bodyPr/>
        <a:lstStyle/>
        <a:p>
          <a:endParaRPr lang="en-US"/>
        </a:p>
      </dgm:t>
    </dgm:pt>
    <dgm:pt modelId="{F62E6FA6-DF75-43FD-968F-955CC82B415E}">
      <dgm:prSet/>
      <dgm:spPr/>
      <dgm:t>
        <a:bodyPr/>
        <a:lstStyle/>
        <a:p>
          <a:r>
            <a:rPr lang="en-US"/>
            <a:t>Bagaimana mengemas pesan yang sesuai dengan publik prioritas</a:t>
          </a:r>
        </a:p>
      </dgm:t>
    </dgm:pt>
    <dgm:pt modelId="{9445A4BD-6EF7-4494-A97E-A0E958DEA291}" type="parTrans" cxnId="{D39A5011-822F-491D-A3EC-0CEA4F526F87}">
      <dgm:prSet/>
      <dgm:spPr/>
      <dgm:t>
        <a:bodyPr/>
        <a:lstStyle/>
        <a:p>
          <a:endParaRPr lang="en-US"/>
        </a:p>
      </dgm:t>
    </dgm:pt>
    <dgm:pt modelId="{63C4C4EF-E485-4FE6-870D-BC93675D1654}" type="sibTrans" cxnId="{D39A5011-822F-491D-A3EC-0CEA4F526F87}">
      <dgm:prSet/>
      <dgm:spPr/>
      <dgm:t>
        <a:bodyPr/>
        <a:lstStyle/>
        <a:p>
          <a:endParaRPr lang="en-US"/>
        </a:p>
      </dgm:t>
    </dgm:pt>
    <dgm:pt modelId="{81F71335-C67D-455B-94A2-ECA1ADB74066}">
      <dgm:prSet/>
      <dgm:spPr/>
      <dgm:t>
        <a:bodyPr/>
        <a:lstStyle/>
        <a:p>
          <a:r>
            <a:rPr lang="en-US" b="1"/>
            <a:t>Evaluasi ide </a:t>
          </a:r>
          <a:endParaRPr lang="en-US"/>
        </a:p>
      </dgm:t>
    </dgm:pt>
    <dgm:pt modelId="{FEE86F60-CB46-495B-B440-6E79FF96BF8E}" type="parTrans" cxnId="{56B722CC-6036-4453-9267-307E0D25FF85}">
      <dgm:prSet/>
      <dgm:spPr/>
      <dgm:t>
        <a:bodyPr/>
        <a:lstStyle/>
        <a:p>
          <a:endParaRPr lang="en-US"/>
        </a:p>
      </dgm:t>
    </dgm:pt>
    <dgm:pt modelId="{AEFA16C3-C9F9-4FC6-8140-7E42BBA4F1E1}" type="sibTrans" cxnId="{56B722CC-6036-4453-9267-307E0D25FF85}">
      <dgm:prSet/>
      <dgm:spPr/>
      <dgm:t>
        <a:bodyPr/>
        <a:lstStyle/>
        <a:p>
          <a:endParaRPr lang="en-US"/>
        </a:p>
      </dgm:t>
    </dgm:pt>
    <dgm:pt modelId="{691562E1-66BC-4085-AF23-294C63B5AFD4}">
      <dgm:prSet/>
      <dgm:spPr/>
      <dgm:t>
        <a:bodyPr/>
        <a:lstStyle/>
        <a:p>
          <a:r>
            <a:rPr lang="en-US"/>
            <a:t>Bagaimana program ini dapat mencapai tujuan klien/ perusahaan terkait dengan target publik</a:t>
          </a:r>
        </a:p>
      </dgm:t>
    </dgm:pt>
    <dgm:pt modelId="{6CF7B54B-2870-4997-916D-C7642CD07A4A}" type="parTrans" cxnId="{AEDE9B1D-E7E1-4D90-AEFB-279E1B87C80A}">
      <dgm:prSet/>
      <dgm:spPr/>
      <dgm:t>
        <a:bodyPr/>
        <a:lstStyle/>
        <a:p>
          <a:endParaRPr lang="en-US"/>
        </a:p>
      </dgm:t>
    </dgm:pt>
    <dgm:pt modelId="{317ADA69-660B-4132-88EF-89A5670C867D}" type="sibTrans" cxnId="{AEDE9B1D-E7E1-4D90-AEFB-279E1B87C80A}">
      <dgm:prSet/>
      <dgm:spPr/>
      <dgm:t>
        <a:bodyPr/>
        <a:lstStyle/>
        <a:p>
          <a:endParaRPr lang="en-US"/>
        </a:p>
      </dgm:t>
    </dgm:pt>
    <dgm:pt modelId="{8FBF069E-5C67-409F-8703-E9F28E790F16}" type="pres">
      <dgm:prSet presAssocID="{461F6D05-0107-4C33-85E4-FAA0E5C4002C}" presName="Name0" presStyleCnt="0">
        <dgm:presLayoutVars>
          <dgm:dir/>
          <dgm:animLvl val="lvl"/>
          <dgm:resizeHandles val="exact"/>
        </dgm:presLayoutVars>
      </dgm:prSet>
      <dgm:spPr/>
    </dgm:pt>
    <dgm:pt modelId="{63017846-DBF2-4501-ADAA-CD04889163F8}" type="pres">
      <dgm:prSet presAssocID="{7AF9CF74-F77F-46D0-B6B8-B626B15815F8}" presName="linNode" presStyleCnt="0"/>
      <dgm:spPr/>
    </dgm:pt>
    <dgm:pt modelId="{09B16E9C-3D3B-4BF7-97EC-1FC793811467}" type="pres">
      <dgm:prSet presAssocID="{7AF9CF74-F77F-46D0-B6B8-B626B15815F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B3D95CCD-D622-4AC2-8CDD-84EF0E08AFA1}" type="pres">
      <dgm:prSet presAssocID="{7AF9CF74-F77F-46D0-B6B8-B626B15815F8}" presName="descendantText" presStyleLbl="alignAccFollowNode1" presStyleIdx="0" presStyleCnt="3">
        <dgm:presLayoutVars>
          <dgm:bulletEnabled val="1"/>
        </dgm:presLayoutVars>
      </dgm:prSet>
      <dgm:spPr/>
    </dgm:pt>
    <dgm:pt modelId="{FC443B67-4120-4854-9101-17D0DC62AD67}" type="pres">
      <dgm:prSet presAssocID="{EF9B0703-C399-4879-9C39-21A751279FA4}" presName="sp" presStyleCnt="0"/>
      <dgm:spPr/>
    </dgm:pt>
    <dgm:pt modelId="{780AAD00-7F74-40B0-BF40-02807C2C21F7}" type="pres">
      <dgm:prSet presAssocID="{D4FC5D16-2A49-4931-8798-67333C4313EB}" presName="linNode" presStyleCnt="0"/>
      <dgm:spPr/>
    </dgm:pt>
    <dgm:pt modelId="{2063B812-1279-4D16-BA8C-8FF2BCB33FB1}" type="pres">
      <dgm:prSet presAssocID="{D4FC5D16-2A49-4931-8798-67333C4313EB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FD6B86EF-CB47-49F3-992A-6492F2F5A3A1}" type="pres">
      <dgm:prSet presAssocID="{D4FC5D16-2A49-4931-8798-67333C4313EB}" presName="descendantText" presStyleLbl="alignAccFollowNode1" presStyleIdx="1" presStyleCnt="3">
        <dgm:presLayoutVars>
          <dgm:bulletEnabled val="1"/>
        </dgm:presLayoutVars>
      </dgm:prSet>
      <dgm:spPr/>
    </dgm:pt>
    <dgm:pt modelId="{2C98DD8F-7457-4972-9355-D8DA9638063F}" type="pres">
      <dgm:prSet presAssocID="{6A227CEB-C4B0-406F-8190-626CA8AB11E8}" presName="sp" presStyleCnt="0"/>
      <dgm:spPr/>
    </dgm:pt>
    <dgm:pt modelId="{7C6EEEB7-64E5-4A93-85A5-A97F4305AD8E}" type="pres">
      <dgm:prSet presAssocID="{81F71335-C67D-455B-94A2-ECA1ADB74066}" presName="linNode" presStyleCnt="0"/>
      <dgm:spPr/>
    </dgm:pt>
    <dgm:pt modelId="{E3CAFF9E-2E39-45DD-8E89-8577433BB36B}" type="pres">
      <dgm:prSet presAssocID="{81F71335-C67D-455B-94A2-ECA1ADB7406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6C04F47B-F924-477E-9415-E258DCF55368}" type="pres">
      <dgm:prSet presAssocID="{81F71335-C67D-455B-94A2-ECA1ADB7406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D39A5011-822F-491D-A3EC-0CEA4F526F87}" srcId="{D4FC5D16-2A49-4931-8798-67333C4313EB}" destId="{F62E6FA6-DF75-43FD-968F-955CC82B415E}" srcOrd="0" destOrd="0" parTransId="{9445A4BD-6EF7-4494-A97E-A0E958DEA291}" sibTransId="{63C4C4EF-E485-4FE6-870D-BC93675D1654}"/>
    <dgm:cxn modelId="{AEDE9B1D-E7E1-4D90-AEFB-279E1B87C80A}" srcId="{81F71335-C67D-455B-94A2-ECA1ADB74066}" destId="{691562E1-66BC-4085-AF23-294C63B5AFD4}" srcOrd="0" destOrd="0" parTransId="{6CF7B54B-2870-4997-916D-C7642CD07A4A}" sibTransId="{317ADA69-660B-4132-88EF-89A5670C867D}"/>
    <dgm:cxn modelId="{17F3F723-8D9C-4223-B307-B39B0C03DA53}" type="presOf" srcId="{461F6D05-0107-4C33-85E4-FAA0E5C4002C}" destId="{8FBF069E-5C67-409F-8703-E9F28E790F16}" srcOrd="0" destOrd="0" presId="urn:microsoft.com/office/officeart/2005/8/layout/vList5"/>
    <dgm:cxn modelId="{B550D330-9080-47AB-959E-556513BECA23}" srcId="{7AF9CF74-F77F-46D0-B6B8-B626B15815F8}" destId="{B28889C9-161B-4EF6-AC1B-D6F4F4F4E161}" srcOrd="0" destOrd="0" parTransId="{FC3737FC-F752-4DF8-A75F-B35CF60097C4}" sibTransId="{FF243CDB-EC46-4B8F-B9C6-2507EC7A8A98}"/>
    <dgm:cxn modelId="{8D34AE62-F0C5-4FF8-8E89-D50CB5D425BA}" srcId="{461F6D05-0107-4C33-85E4-FAA0E5C4002C}" destId="{D4FC5D16-2A49-4931-8798-67333C4313EB}" srcOrd="1" destOrd="0" parTransId="{4264B357-4365-44AB-A008-395270553A94}" sibTransId="{6A227CEB-C4B0-406F-8190-626CA8AB11E8}"/>
    <dgm:cxn modelId="{FC808E68-9C05-4C4E-A4CD-23C4C53DA0B7}" type="presOf" srcId="{D4FC5D16-2A49-4931-8798-67333C4313EB}" destId="{2063B812-1279-4D16-BA8C-8FF2BCB33FB1}" srcOrd="0" destOrd="0" presId="urn:microsoft.com/office/officeart/2005/8/layout/vList5"/>
    <dgm:cxn modelId="{6EDCAB51-03FA-4E5A-8D9B-39C5963C5E40}" srcId="{461F6D05-0107-4C33-85E4-FAA0E5C4002C}" destId="{7AF9CF74-F77F-46D0-B6B8-B626B15815F8}" srcOrd="0" destOrd="0" parTransId="{873AE961-76F9-4BEA-8595-779F0D045C3F}" sibTransId="{EF9B0703-C399-4879-9C39-21A751279FA4}"/>
    <dgm:cxn modelId="{CA2C5080-9237-4FDF-897A-E20F76C2E498}" type="presOf" srcId="{B28889C9-161B-4EF6-AC1B-D6F4F4F4E161}" destId="{B3D95CCD-D622-4AC2-8CDD-84EF0E08AFA1}" srcOrd="0" destOrd="0" presId="urn:microsoft.com/office/officeart/2005/8/layout/vList5"/>
    <dgm:cxn modelId="{7C633D91-A691-4E65-9281-B72FE75DB7C9}" type="presOf" srcId="{691562E1-66BC-4085-AF23-294C63B5AFD4}" destId="{6C04F47B-F924-477E-9415-E258DCF55368}" srcOrd="0" destOrd="0" presId="urn:microsoft.com/office/officeart/2005/8/layout/vList5"/>
    <dgm:cxn modelId="{4BD9FF95-5D2F-46E2-8DFA-2A3DFE3FCBCE}" type="presOf" srcId="{81F71335-C67D-455B-94A2-ECA1ADB74066}" destId="{E3CAFF9E-2E39-45DD-8E89-8577433BB36B}" srcOrd="0" destOrd="0" presId="urn:microsoft.com/office/officeart/2005/8/layout/vList5"/>
    <dgm:cxn modelId="{778E5F9A-803F-4AD3-A6F6-EE3B80D3925E}" type="presOf" srcId="{765F085F-ECA2-4CEA-8821-FC600523AADC}" destId="{B3D95CCD-D622-4AC2-8CDD-84EF0E08AFA1}" srcOrd="0" destOrd="1" presId="urn:microsoft.com/office/officeart/2005/8/layout/vList5"/>
    <dgm:cxn modelId="{19C3C3A4-F488-4295-B162-B23475D4F9EB}" type="presOf" srcId="{F62E6FA6-DF75-43FD-968F-955CC82B415E}" destId="{FD6B86EF-CB47-49F3-992A-6492F2F5A3A1}" srcOrd="0" destOrd="0" presId="urn:microsoft.com/office/officeart/2005/8/layout/vList5"/>
    <dgm:cxn modelId="{A48E26C7-2DF8-4C65-80B3-4F6410B6FC1F}" type="presOf" srcId="{7AF9CF74-F77F-46D0-B6B8-B626B15815F8}" destId="{09B16E9C-3D3B-4BF7-97EC-1FC793811467}" srcOrd="0" destOrd="0" presId="urn:microsoft.com/office/officeart/2005/8/layout/vList5"/>
    <dgm:cxn modelId="{3D3855C9-34A2-4B09-9C41-360EAD4BEF56}" srcId="{7AF9CF74-F77F-46D0-B6B8-B626B15815F8}" destId="{765F085F-ECA2-4CEA-8821-FC600523AADC}" srcOrd="1" destOrd="0" parTransId="{B83805AF-4A48-4D1B-8D30-DDE90CBF8D89}" sibTransId="{59F76A5A-5658-4E79-A249-70F5814BC0BF}"/>
    <dgm:cxn modelId="{56B722CC-6036-4453-9267-307E0D25FF85}" srcId="{461F6D05-0107-4C33-85E4-FAA0E5C4002C}" destId="{81F71335-C67D-455B-94A2-ECA1ADB74066}" srcOrd="2" destOrd="0" parTransId="{FEE86F60-CB46-495B-B440-6E79FF96BF8E}" sibTransId="{AEFA16C3-C9F9-4FC6-8140-7E42BBA4F1E1}"/>
    <dgm:cxn modelId="{14E8C685-1B2E-43C3-83A4-B98A13505207}" type="presParOf" srcId="{8FBF069E-5C67-409F-8703-E9F28E790F16}" destId="{63017846-DBF2-4501-ADAA-CD04889163F8}" srcOrd="0" destOrd="0" presId="urn:microsoft.com/office/officeart/2005/8/layout/vList5"/>
    <dgm:cxn modelId="{3A176244-CD1E-4B73-ACAB-84F0B308CD22}" type="presParOf" srcId="{63017846-DBF2-4501-ADAA-CD04889163F8}" destId="{09B16E9C-3D3B-4BF7-97EC-1FC793811467}" srcOrd="0" destOrd="0" presId="urn:microsoft.com/office/officeart/2005/8/layout/vList5"/>
    <dgm:cxn modelId="{33D32EA8-F127-430E-87F2-63412E87B8C6}" type="presParOf" srcId="{63017846-DBF2-4501-ADAA-CD04889163F8}" destId="{B3D95CCD-D622-4AC2-8CDD-84EF0E08AFA1}" srcOrd="1" destOrd="0" presId="urn:microsoft.com/office/officeart/2005/8/layout/vList5"/>
    <dgm:cxn modelId="{9AEA6EDE-F7AC-4507-9F8B-4AC64CCFD47E}" type="presParOf" srcId="{8FBF069E-5C67-409F-8703-E9F28E790F16}" destId="{FC443B67-4120-4854-9101-17D0DC62AD67}" srcOrd="1" destOrd="0" presId="urn:microsoft.com/office/officeart/2005/8/layout/vList5"/>
    <dgm:cxn modelId="{94278DDA-BE72-4A12-B686-A65B9BAB741C}" type="presParOf" srcId="{8FBF069E-5C67-409F-8703-E9F28E790F16}" destId="{780AAD00-7F74-40B0-BF40-02807C2C21F7}" srcOrd="2" destOrd="0" presId="urn:microsoft.com/office/officeart/2005/8/layout/vList5"/>
    <dgm:cxn modelId="{88B1AED2-BD07-4936-B024-B8B59B4296B3}" type="presParOf" srcId="{780AAD00-7F74-40B0-BF40-02807C2C21F7}" destId="{2063B812-1279-4D16-BA8C-8FF2BCB33FB1}" srcOrd="0" destOrd="0" presId="urn:microsoft.com/office/officeart/2005/8/layout/vList5"/>
    <dgm:cxn modelId="{D72C80B8-7FDB-4C2E-8959-CA4B3801DCB1}" type="presParOf" srcId="{780AAD00-7F74-40B0-BF40-02807C2C21F7}" destId="{FD6B86EF-CB47-49F3-992A-6492F2F5A3A1}" srcOrd="1" destOrd="0" presId="urn:microsoft.com/office/officeart/2005/8/layout/vList5"/>
    <dgm:cxn modelId="{FF77B4CA-DDDA-4C2D-B969-1F255DCE833A}" type="presParOf" srcId="{8FBF069E-5C67-409F-8703-E9F28E790F16}" destId="{2C98DD8F-7457-4972-9355-D8DA9638063F}" srcOrd="3" destOrd="0" presId="urn:microsoft.com/office/officeart/2005/8/layout/vList5"/>
    <dgm:cxn modelId="{F9C5CE4D-72C2-459B-BB94-A431A65654FD}" type="presParOf" srcId="{8FBF069E-5C67-409F-8703-E9F28E790F16}" destId="{7C6EEEB7-64E5-4A93-85A5-A97F4305AD8E}" srcOrd="4" destOrd="0" presId="urn:microsoft.com/office/officeart/2005/8/layout/vList5"/>
    <dgm:cxn modelId="{D1575975-5BA2-43B3-94EF-F7D8F00009D6}" type="presParOf" srcId="{7C6EEEB7-64E5-4A93-85A5-A97F4305AD8E}" destId="{E3CAFF9E-2E39-45DD-8E89-8577433BB36B}" srcOrd="0" destOrd="0" presId="urn:microsoft.com/office/officeart/2005/8/layout/vList5"/>
    <dgm:cxn modelId="{3E5EB7F4-E866-44D4-85ED-C869322924DC}" type="presParOf" srcId="{7C6EEEB7-64E5-4A93-85A5-A97F4305AD8E}" destId="{6C04F47B-F924-477E-9415-E258DCF5536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F9896A-2A07-49CE-95B8-8A1E9BD3AA8B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en-US"/>
        </a:p>
      </dgm:t>
    </dgm:pt>
    <dgm:pt modelId="{3CB8A8F4-C10D-47B3-A150-F85019FD5B01}">
      <dgm:prSet/>
      <dgm:spPr/>
      <dgm:t>
        <a:bodyPr/>
        <a:lstStyle/>
        <a:p>
          <a:r>
            <a:rPr lang="en-US"/>
            <a:t>Pesan verbal yang kuat dan efektif</a:t>
          </a:r>
        </a:p>
      </dgm:t>
    </dgm:pt>
    <dgm:pt modelId="{785D5313-01AB-4718-9F66-BCBD2928A0C0}" type="parTrans" cxnId="{EAC76EB1-E8D4-48BA-817D-DCE743585701}">
      <dgm:prSet/>
      <dgm:spPr/>
      <dgm:t>
        <a:bodyPr/>
        <a:lstStyle/>
        <a:p>
          <a:endParaRPr lang="en-US"/>
        </a:p>
      </dgm:t>
    </dgm:pt>
    <dgm:pt modelId="{C08E2F35-9F2B-4FDB-A4A4-9D09A81C80C7}" type="sibTrans" cxnId="{EAC76EB1-E8D4-48BA-817D-DCE743585701}">
      <dgm:prSet/>
      <dgm:spPr/>
      <dgm:t>
        <a:bodyPr/>
        <a:lstStyle/>
        <a:p>
          <a:endParaRPr lang="en-US"/>
        </a:p>
      </dgm:t>
    </dgm:pt>
    <dgm:pt modelId="{46EFE17D-5257-4FD8-988F-78493C773D39}">
      <dgm:prSet/>
      <dgm:spPr/>
      <dgm:t>
        <a:bodyPr/>
        <a:lstStyle/>
        <a:p>
          <a:r>
            <a:rPr lang="en-US"/>
            <a:t>Konsistensi pesan dan penggunaan media </a:t>
          </a:r>
        </a:p>
      </dgm:t>
    </dgm:pt>
    <dgm:pt modelId="{19E370DB-DBD5-4440-BAD2-88AE24CBF8DC}" type="parTrans" cxnId="{B1278EA3-57DC-4894-8DA4-C42F1F922554}">
      <dgm:prSet/>
      <dgm:spPr/>
      <dgm:t>
        <a:bodyPr/>
        <a:lstStyle/>
        <a:p>
          <a:endParaRPr lang="en-US"/>
        </a:p>
      </dgm:t>
    </dgm:pt>
    <dgm:pt modelId="{01FF3CF9-3F88-493B-99CE-B34BCC1CD86A}" type="sibTrans" cxnId="{B1278EA3-57DC-4894-8DA4-C42F1F922554}">
      <dgm:prSet/>
      <dgm:spPr/>
      <dgm:t>
        <a:bodyPr/>
        <a:lstStyle/>
        <a:p>
          <a:endParaRPr lang="en-US"/>
        </a:p>
      </dgm:t>
    </dgm:pt>
    <dgm:pt modelId="{5F5E1750-24F5-4ADA-A0F5-2ADD3F28BA71}">
      <dgm:prSet/>
      <dgm:spPr/>
      <dgm:t>
        <a:bodyPr/>
        <a:lstStyle/>
        <a:p>
          <a:r>
            <a:rPr lang="en-US" dirty="0"/>
            <a:t>Simple dan </a:t>
          </a:r>
          <a:r>
            <a:rPr lang="en-US" dirty="0" err="1"/>
            <a:t>mudah</a:t>
          </a:r>
          <a:r>
            <a:rPr lang="en-US" dirty="0"/>
            <a:t> </a:t>
          </a:r>
          <a:r>
            <a:rPr lang="en-US" dirty="0" err="1"/>
            <a:t>dipahami</a:t>
          </a:r>
          <a:endParaRPr lang="en-US" dirty="0"/>
        </a:p>
      </dgm:t>
    </dgm:pt>
    <dgm:pt modelId="{65D3CF0F-A58B-4451-8DB3-DF6561BC0661}" type="parTrans" cxnId="{978A1D1E-AEDD-4FF2-A580-CB3D73303B43}">
      <dgm:prSet/>
      <dgm:spPr/>
      <dgm:t>
        <a:bodyPr/>
        <a:lstStyle/>
        <a:p>
          <a:endParaRPr lang="en-US"/>
        </a:p>
      </dgm:t>
    </dgm:pt>
    <dgm:pt modelId="{432DC74C-28D1-4E5C-BD9D-48567A269FAD}" type="sibTrans" cxnId="{978A1D1E-AEDD-4FF2-A580-CB3D73303B43}">
      <dgm:prSet/>
      <dgm:spPr/>
      <dgm:t>
        <a:bodyPr/>
        <a:lstStyle/>
        <a:p>
          <a:endParaRPr lang="en-US"/>
        </a:p>
      </dgm:t>
    </dgm:pt>
    <dgm:pt modelId="{F2C8DAB5-9E8D-497F-A1C8-49CE34CC19A9}">
      <dgm:prSet/>
      <dgm:spPr/>
      <dgm:t>
        <a:bodyPr/>
        <a:lstStyle/>
        <a:p>
          <a:r>
            <a:rPr lang="en-US"/>
            <a:t>Gunakan elemen sesederhana mungkin yang memang berkontribusi terhadap pemahaman pesan</a:t>
          </a:r>
        </a:p>
      </dgm:t>
    </dgm:pt>
    <dgm:pt modelId="{C45C07A7-D1B3-4FE4-AAA3-B7C9A0D586F6}" type="parTrans" cxnId="{D14504C4-D559-4CD3-BAF6-D13D847E51AC}">
      <dgm:prSet/>
      <dgm:spPr/>
      <dgm:t>
        <a:bodyPr/>
        <a:lstStyle/>
        <a:p>
          <a:endParaRPr lang="en-US"/>
        </a:p>
      </dgm:t>
    </dgm:pt>
    <dgm:pt modelId="{7059238C-5187-49CF-8CD4-2E69FF4E912B}" type="sibTrans" cxnId="{D14504C4-D559-4CD3-BAF6-D13D847E51AC}">
      <dgm:prSet/>
      <dgm:spPr/>
      <dgm:t>
        <a:bodyPr/>
        <a:lstStyle/>
        <a:p>
          <a:endParaRPr lang="en-US"/>
        </a:p>
      </dgm:t>
    </dgm:pt>
    <dgm:pt modelId="{8049A40D-C00A-4758-8CB6-5148BB9534F1}" type="pres">
      <dgm:prSet presAssocID="{D6F9896A-2A07-49CE-95B8-8A1E9BD3AA8B}" presName="diagram" presStyleCnt="0">
        <dgm:presLayoutVars>
          <dgm:dir/>
          <dgm:resizeHandles val="exact"/>
        </dgm:presLayoutVars>
      </dgm:prSet>
      <dgm:spPr/>
    </dgm:pt>
    <dgm:pt modelId="{0E04504B-1E01-42C3-93CF-2BC3245F7472}" type="pres">
      <dgm:prSet presAssocID="{3CB8A8F4-C10D-47B3-A150-F85019FD5B01}" presName="node" presStyleLbl="node1" presStyleIdx="0" presStyleCnt="4">
        <dgm:presLayoutVars>
          <dgm:bulletEnabled val="1"/>
        </dgm:presLayoutVars>
      </dgm:prSet>
      <dgm:spPr/>
    </dgm:pt>
    <dgm:pt modelId="{15DF4796-121E-4455-9434-FD08072BF8E1}" type="pres">
      <dgm:prSet presAssocID="{C08E2F35-9F2B-4FDB-A4A4-9D09A81C80C7}" presName="sibTrans" presStyleCnt="0"/>
      <dgm:spPr/>
    </dgm:pt>
    <dgm:pt modelId="{B9595908-DC92-49F2-B295-C126499FAEFE}" type="pres">
      <dgm:prSet presAssocID="{46EFE17D-5257-4FD8-988F-78493C773D39}" presName="node" presStyleLbl="node1" presStyleIdx="1" presStyleCnt="4">
        <dgm:presLayoutVars>
          <dgm:bulletEnabled val="1"/>
        </dgm:presLayoutVars>
      </dgm:prSet>
      <dgm:spPr/>
    </dgm:pt>
    <dgm:pt modelId="{E233772D-A8A0-4AF9-B417-18F0C48120EF}" type="pres">
      <dgm:prSet presAssocID="{01FF3CF9-3F88-493B-99CE-B34BCC1CD86A}" presName="sibTrans" presStyleCnt="0"/>
      <dgm:spPr/>
    </dgm:pt>
    <dgm:pt modelId="{5116B97F-6BDF-42A2-9A71-F1A8DEA4B5A6}" type="pres">
      <dgm:prSet presAssocID="{5F5E1750-24F5-4ADA-A0F5-2ADD3F28BA71}" presName="node" presStyleLbl="node1" presStyleIdx="2" presStyleCnt="4">
        <dgm:presLayoutVars>
          <dgm:bulletEnabled val="1"/>
        </dgm:presLayoutVars>
      </dgm:prSet>
      <dgm:spPr/>
    </dgm:pt>
    <dgm:pt modelId="{35AACA9C-4752-40D1-8648-9DDD2DE08616}" type="pres">
      <dgm:prSet presAssocID="{432DC74C-28D1-4E5C-BD9D-48567A269FAD}" presName="sibTrans" presStyleCnt="0"/>
      <dgm:spPr/>
    </dgm:pt>
    <dgm:pt modelId="{4095B806-6EBC-494A-AC5D-76AE8E4804EF}" type="pres">
      <dgm:prSet presAssocID="{F2C8DAB5-9E8D-497F-A1C8-49CE34CC19A9}" presName="node" presStyleLbl="node1" presStyleIdx="3" presStyleCnt="4">
        <dgm:presLayoutVars>
          <dgm:bulletEnabled val="1"/>
        </dgm:presLayoutVars>
      </dgm:prSet>
      <dgm:spPr/>
    </dgm:pt>
  </dgm:ptLst>
  <dgm:cxnLst>
    <dgm:cxn modelId="{3BC5AA1A-6498-40BA-960C-22C4E3DAE0A0}" type="presOf" srcId="{3CB8A8F4-C10D-47B3-A150-F85019FD5B01}" destId="{0E04504B-1E01-42C3-93CF-2BC3245F7472}" srcOrd="0" destOrd="0" presId="urn:microsoft.com/office/officeart/2005/8/layout/default"/>
    <dgm:cxn modelId="{978A1D1E-AEDD-4FF2-A580-CB3D73303B43}" srcId="{D6F9896A-2A07-49CE-95B8-8A1E9BD3AA8B}" destId="{5F5E1750-24F5-4ADA-A0F5-2ADD3F28BA71}" srcOrd="2" destOrd="0" parTransId="{65D3CF0F-A58B-4451-8DB3-DF6561BC0661}" sibTransId="{432DC74C-28D1-4E5C-BD9D-48567A269FAD}"/>
    <dgm:cxn modelId="{70940427-4AFB-4935-ABE5-7CA91FDAECB1}" type="presOf" srcId="{46EFE17D-5257-4FD8-988F-78493C773D39}" destId="{B9595908-DC92-49F2-B295-C126499FAEFE}" srcOrd="0" destOrd="0" presId="urn:microsoft.com/office/officeart/2005/8/layout/default"/>
    <dgm:cxn modelId="{E5CA1835-84A1-42F6-938F-3FC5A5F37B04}" type="presOf" srcId="{D6F9896A-2A07-49CE-95B8-8A1E9BD3AA8B}" destId="{8049A40D-C00A-4758-8CB6-5148BB9534F1}" srcOrd="0" destOrd="0" presId="urn:microsoft.com/office/officeart/2005/8/layout/default"/>
    <dgm:cxn modelId="{46FD553B-F779-42C7-A280-78E51AA321E4}" type="presOf" srcId="{F2C8DAB5-9E8D-497F-A1C8-49CE34CC19A9}" destId="{4095B806-6EBC-494A-AC5D-76AE8E4804EF}" srcOrd="0" destOrd="0" presId="urn:microsoft.com/office/officeart/2005/8/layout/default"/>
    <dgm:cxn modelId="{B1278EA3-57DC-4894-8DA4-C42F1F922554}" srcId="{D6F9896A-2A07-49CE-95B8-8A1E9BD3AA8B}" destId="{46EFE17D-5257-4FD8-988F-78493C773D39}" srcOrd="1" destOrd="0" parTransId="{19E370DB-DBD5-4440-BAD2-88AE24CBF8DC}" sibTransId="{01FF3CF9-3F88-493B-99CE-B34BCC1CD86A}"/>
    <dgm:cxn modelId="{EAC76EB1-E8D4-48BA-817D-DCE743585701}" srcId="{D6F9896A-2A07-49CE-95B8-8A1E9BD3AA8B}" destId="{3CB8A8F4-C10D-47B3-A150-F85019FD5B01}" srcOrd="0" destOrd="0" parTransId="{785D5313-01AB-4718-9F66-BCBD2928A0C0}" sibTransId="{C08E2F35-9F2B-4FDB-A4A4-9D09A81C80C7}"/>
    <dgm:cxn modelId="{D14504C4-D559-4CD3-BAF6-D13D847E51AC}" srcId="{D6F9896A-2A07-49CE-95B8-8A1E9BD3AA8B}" destId="{F2C8DAB5-9E8D-497F-A1C8-49CE34CC19A9}" srcOrd="3" destOrd="0" parTransId="{C45C07A7-D1B3-4FE4-AAA3-B7C9A0D586F6}" sibTransId="{7059238C-5187-49CF-8CD4-2E69FF4E912B}"/>
    <dgm:cxn modelId="{A23D5CF3-1C11-443A-A5AF-DBB6FD3194C0}" type="presOf" srcId="{5F5E1750-24F5-4ADA-A0F5-2ADD3F28BA71}" destId="{5116B97F-6BDF-42A2-9A71-F1A8DEA4B5A6}" srcOrd="0" destOrd="0" presId="urn:microsoft.com/office/officeart/2005/8/layout/default"/>
    <dgm:cxn modelId="{1A6C99C3-9E8A-4467-8088-93023E95FD4C}" type="presParOf" srcId="{8049A40D-C00A-4758-8CB6-5148BB9534F1}" destId="{0E04504B-1E01-42C3-93CF-2BC3245F7472}" srcOrd="0" destOrd="0" presId="urn:microsoft.com/office/officeart/2005/8/layout/default"/>
    <dgm:cxn modelId="{B9D8E1A7-EBD5-41B6-81A0-38F53EF2055F}" type="presParOf" srcId="{8049A40D-C00A-4758-8CB6-5148BB9534F1}" destId="{15DF4796-121E-4455-9434-FD08072BF8E1}" srcOrd="1" destOrd="0" presId="urn:microsoft.com/office/officeart/2005/8/layout/default"/>
    <dgm:cxn modelId="{14DC2F60-7A34-4DB4-8260-53743F2AE2DD}" type="presParOf" srcId="{8049A40D-C00A-4758-8CB6-5148BB9534F1}" destId="{B9595908-DC92-49F2-B295-C126499FAEFE}" srcOrd="2" destOrd="0" presId="urn:microsoft.com/office/officeart/2005/8/layout/default"/>
    <dgm:cxn modelId="{350D392B-E7BF-4447-9F6F-65ACF6B0E5E0}" type="presParOf" srcId="{8049A40D-C00A-4758-8CB6-5148BB9534F1}" destId="{E233772D-A8A0-4AF9-B417-18F0C48120EF}" srcOrd="3" destOrd="0" presId="urn:microsoft.com/office/officeart/2005/8/layout/default"/>
    <dgm:cxn modelId="{38D8658C-D46F-4A15-AECA-F222D7D38861}" type="presParOf" srcId="{8049A40D-C00A-4758-8CB6-5148BB9534F1}" destId="{5116B97F-6BDF-42A2-9A71-F1A8DEA4B5A6}" srcOrd="4" destOrd="0" presId="urn:microsoft.com/office/officeart/2005/8/layout/default"/>
    <dgm:cxn modelId="{513E9761-2171-4756-99D8-4B1B434E1552}" type="presParOf" srcId="{8049A40D-C00A-4758-8CB6-5148BB9534F1}" destId="{35AACA9C-4752-40D1-8648-9DDD2DE08616}" srcOrd="5" destOrd="0" presId="urn:microsoft.com/office/officeart/2005/8/layout/default"/>
    <dgm:cxn modelId="{23663BAF-ACA6-4C68-84A5-432FF424C56F}" type="presParOf" srcId="{8049A40D-C00A-4758-8CB6-5148BB9534F1}" destId="{4095B806-6EBC-494A-AC5D-76AE8E4804E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C499C5D-BCC6-E74A-9F91-80C0E7DDF3BA}" type="doc">
      <dgm:prSet loTypeId="urn:microsoft.com/office/officeart/2005/8/layout/vList2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6135911-E6BC-F242-BB75-CA526F6F51B8}">
      <dgm:prSet phldrT="[Text]"/>
      <dgm:spPr/>
      <dgm:t>
        <a:bodyPr/>
        <a:lstStyle/>
        <a:p>
          <a:r>
            <a:rPr lang="en-US" dirty="0"/>
            <a:t>Symbol</a:t>
          </a:r>
        </a:p>
      </dgm:t>
    </dgm:pt>
    <dgm:pt modelId="{5DFC9CD4-4FE2-0845-90BC-B34B677E7642}" type="parTrans" cxnId="{164ACDB9-5AA7-7441-A396-3A2092D08F11}">
      <dgm:prSet/>
      <dgm:spPr/>
      <dgm:t>
        <a:bodyPr/>
        <a:lstStyle/>
        <a:p>
          <a:endParaRPr lang="en-US"/>
        </a:p>
      </dgm:t>
    </dgm:pt>
    <dgm:pt modelId="{1FBFF91F-4518-AF4D-BA8A-8C8FD2045BDF}" type="sibTrans" cxnId="{164ACDB9-5AA7-7441-A396-3A2092D08F11}">
      <dgm:prSet/>
      <dgm:spPr/>
      <dgm:t>
        <a:bodyPr/>
        <a:lstStyle/>
        <a:p>
          <a:endParaRPr lang="en-US"/>
        </a:p>
      </dgm:t>
    </dgm:pt>
    <dgm:pt modelId="{4587F6E7-1268-4545-BA1A-0D4E9AD30393}">
      <dgm:prSet phldrT="[Text]"/>
      <dgm:spPr/>
      <dgm:t>
        <a:bodyPr/>
        <a:lstStyle/>
        <a:p>
          <a:r>
            <a:rPr lang="en-US" dirty="0"/>
            <a:t>Kata (</a:t>
          </a:r>
          <a:r>
            <a:rPr lang="en-US" dirty="0" err="1"/>
            <a:t>Konkrit</a:t>
          </a:r>
          <a:r>
            <a:rPr lang="en-US" dirty="0"/>
            <a:t>  &amp; </a:t>
          </a:r>
          <a:r>
            <a:rPr lang="en-US" dirty="0" err="1"/>
            <a:t>Abstrak</a:t>
          </a:r>
          <a:r>
            <a:rPr lang="en-US" dirty="0"/>
            <a:t>)</a:t>
          </a:r>
        </a:p>
      </dgm:t>
    </dgm:pt>
    <dgm:pt modelId="{EA10BA45-1174-894C-A8CE-D06B46DDD199}" type="parTrans" cxnId="{0A4320C6-2CB1-C645-A38B-B704615CDC76}">
      <dgm:prSet/>
      <dgm:spPr/>
      <dgm:t>
        <a:bodyPr/>
        <a:lstStyle/>
        <a:p>
          <a:endParaRPr lang="en-US"/>
        </a:p>
      </dgm:t>
    </dgm:pt>
    <dgm:pt modelId="{C96FECDE-F191-4A48-B863-EF09C3E3A663}" type="sibTrans" cxnId="{0A4320C6-2CB1-C645-A38B-B704615CDC76}">
      <dgm:prSet/>
      <dgm:spPr/>
      <dgm:t>
        <a:bodyPr/>
        <a:lstStyle/>
        <a:p>
          <a:endParaRPr lang="en-US"/>
        </a:p>
      </dgm:t>
    </dgm:pt>
    <dgm:pt modelId="{24F4564C-CF5B-C246-B873-FE8C0ADB2F1F}">
      <dgm:prSet phldrT="[Text]"/>
      <dgm:spPr/>
      <dgm:t>
        <a:bodyPr/>
        <a:lstStyle/>
        <a:p>
          <a:r>
            <a:rPr lang="en-US" dirty="0"/>
            <a:t>Logo</a:t>
          </a:r>
        </a:p>
      </dgm:t>
    </dgm:pt>
    <dgm:pt modelId="{AE54EC2C-3FFE-934D-AF61-28B229B2964D}" type="parTrans" cxnId="{6C6E9883-46D6-8947-AD93-709AFF699ACB}">
      <dgm:prSet/>
      <dgm:spPr/>
      <dgm:t>
        <a:bodyPr/>
        <a:lstStyle/>
        <a:p>
          <a:endParaRPr lang="en-US"/>
        </a:p>
      </dgm:t>
    </dgm:pt>
    <dgm:pt modelId="{2D94B141-18EF-D94C-975E-95230D8118C9}" type="sibTrans" cxnId="{6C6E9883-46D6-8947-AD93-709AFF699ACB}">
      <dgm:prSet/>
      <dgm:spPr/>
      <dgm:t>
        <a:bodyPr/>
        <a:lstStyle/>
        <a:p>
          <a:endParaRPr lang="en-US"/>
        </a:p>
      </dgm:t>
    </dgm:pt>
    <dgm:pt modelId="{F57980EB-F8DD-0D41-92CC-AC92BDFF024D}">
      <dgm:prSet phldrT="[Text]"/>
      <dgm:spPr/>
      <dgm:t>
        <a:bodyPr/>
        <a:lstStyle/>
        <a:p>
          <a:r>
            <a:rPr lang="en-US" dirty="0"/>
            <a:t>Adaptable Color</a:t>
          </a:r>
        </a:p>
      </dgm:t>
    </dgm:pt>
    <dgm:pt modelId="{D83A8D93-6BA7-0542-AFFB-1D03AAF93ACA}" type="parTrans" cxnId="{B15EB98E-01F3-6041-9AD2-6C81A5544A09}">
      <dgm:prSet/>
      <dgm:spPr/>
      <dgm:t>
        <a:bodyPr/>
        <a:lstStyle/>
        <a:p>
          <a:endParaRPr lang="en-US"/>
        </a:p>
      </dgm:t>
    </dgm:pt>
    <dgm:pt modelId="{05E711C0-8257-E645-BA81-3490369618DB}" type="sibTrans" cxnId="{B15EB98E-01F3-6041-9AD2-6C81A5544A09}">
      <dgm:prSet/>
      <dgm:spPr/>
      <dgm:t>
        <a:bodyPr/>
        <a:lstStyle/>
        <a:p>
          <a:endParaRPr lang="en-US"/>
        </a:p>
      </dgm:t>
    </dgm:pt>
    <dgm:pt modelId="{3123046F-70CE-394D-943D-B2BD844870DA}">
      <dgm:prSet phldrT="[Text]"/>
      <dgm:spPr/>
      <dgm:t>
        <a:bodyPr/>
        <a:lstStyle/>
        <a:p>
          <a:r>
            <a:rPr lang="en-US" dirty="0" err="1"/>
            <a:t>Jenis</a:t>
          </a:r>
          <a:r>
            <a:rPr lang="en-US" dirty="0"/>
            <a:t> Font</a:t>
          </a:r>
        </a:p>
      </dgm:t>
    </dgm:pt>
    <dgm:pt modelId="{A747A91D-2A6D-8142-BBE3-31318F53573A}" type="parTrans" cxnId="{DE475517-58F0-4646-9026-2E109BD0957E}">
      <dgm:prSet/>
      <dgm:spPr/>
      <dgm:t>
        <a:bodyPr/>
        <a:lstStyle/>
        <a:p>
          <a:endParaRPr lang="en-US"/>
        </a:p>
      </dgm:t>
    </dgm:pt>
    <dgm:pt modelId="{F6440DDD-ADB8-A34E-BD15-4643288DF7C6}" type="sibTrans" cxnId="{DE475517-58F0-4646-9026-2E109BD0957E}">
      <dgm:prSet/>
      <dgm:spPr/>
      <dgm:t>
        <a:bodyPr/>
        <a:lstStyle/>
        <a:p>
          <a:endParaRPr lang="en-US"/>
        </a:p>
      </dgm:t>
    </dgm:pt>
    <dgm:pt modelId="{A5991317-C013-0444-A35F-FBEE90442B1E}">
      <dgm:prSet phldrT="[Text]"/>
      <dgm:spPr/>
      <dgm:t>
        <a:bodyPr/>
        <a:lstStyle/>
        <a:p>
          <a:r>
            <a:rPr lang="en-US" dirty="0" err="1"/>
            <a:t>Jumlah</a:t>
          </a:r>
          <a:r>
            <a:rPr lang="en-US" dirty="0"/>
            <a:t> kata </a:t>
          </a:r>
          <a:r>
            <a:rPr lang="en-US" dirty="0" err="1"/>
            <a:t>pada</a:t>
          </a:r>
          <a:r>
            <a:rPr lang="en-US" dirty="0"/>
            <a:t> </a:t>
          </a:r>
          <a:r>
            <a:rPr lang="en-US" dirty="0" err="1"/>
            <a:t>kalimat</a:t>
          </a:r>
          <a:endParaRPr lang="en-US" dirty="0"/>
        </a:p>
      </dgm:t>
    </dgm:pt>
    <dgm:pt modelId="{E77A513F-AAF9-9849-A3A5-CEB9A6A026B3}" type="parTrans" cxnId="{9CD374E0-ED6E-6C45-AC09-EBFC6CC2F7A1}">
      <dgm:prSet/>
      <dgm:spPr/>
      <dgm:t>
        <a:bodyPr/>
        <a:lstStyle/>
        <a:p>
          <a:endParaRPr lang="en-US"/>
        </a:p>
      </dgm:t>
    </dgm:pt>
    <dgm:pt modelId="{2F6888C9-F2D1-F64C-AAE6-DE1070432651}" type="sibTrans" cxnId="{9CD374E0-ED6E-6C45-AC09-EBFC6CC2F7A1}">
      <dgm:prSet/>
      <dgm:spPr/>
      <dgm:t>
        <a:bodyPr/>
        <a:lstStyle/>
        <a:p>
          <a:endParaRPr lang="en-US"/>
        </a:p>
      </dgm:t>
    </dgm:pt>
    <dgm:pt modelId="{8060D74E-3F65-B043-8AD4-EAD4662C68A2}">
      <dgm:prSet phldrT="[Text]"/>
      <dgm:spPr/>
      <dgm:t>
        <a:bodyPr/>
        <a:lstStyle/>
        <a:p>
          <a:r>
            <a:rPr lang="en-US" dirty="0" err="1"/>
            <a:t>Filosofi</a:t>
          </a:r>
          <a:r>
            <a:rPr lang="en-US" dirty="0"/>
            <a:t> logo</a:t>
          </a:r>
        </a:p>
      </dgm:t>
    </dgm:pt>
    <dgm:pt modelId="{52D5B099-7BF4-F648-9DCA-A76D639AB76A}" type="parTrans" cxnId="{51BC2D8B-A39E-6148-A1F3-9A401677BB4B}">
      <dgm:prSet/>
      <dgm:spPr/>
      <dgm:t>
        <a:bodyPr/>
        <a:lstStyle/>
        <a:p>
          <a:endParaRPr lang="en-US"/>
        </a:p>
      </dgm:t>
    </dgm:pt>
    <dgm:pt modelId="{F70C5926-7082-CD49-B6D4-144B61D37EE6}" type="sibTrans" cxnId="{51BC2D8B-A39E-6148-A1F3-9A401677BB4B}">
      <dgm:prSet/>
      <dgm:spPr/>
      <dgm:t>
        <a:bodyPr/>
        <a:lstStyle/>
        <a:p>
          <a:endParaRPr lang="en-US"/>
        </a:p>
      </dgm:t>
    </dgm:pt>
    <dgm:pt modelId="{6D6ED4DC-C294-3649-9478-54F4C140166B}">
      <dgm:prSet phldrT="[Text]"/>
      <dgm:spPr/>
      <dgm:t>
        <a:bodyPr/>
        <a:lstStyle/>
        <a:p>
          <a:r>
            <a:rPr lang="en-US" dirty="0"/>
            <a:t>Color</a:t>
          </a:r>
        </a:p>
      </dgm:t>
    </dgm:pt>
    <dgm:pt modelId="{B36EC225-2C0A-2145-A565-72AA40DACD5E}" type="parTrans" cxnId="{78C91AC3-14E3-A449-B68F-70D96799FE75}">
      <dgm:prSet/>
      <dgm:spPr/>
      <dgm:t>
        <a:bodyPr/>
        <a:lstStyle/>
        <a:p>
          <a:endParaRPr lang="en-US"/>
        </a:p>
      </dgm:t>
    </dgm:pt>
    <dgm:pt modelId="{42502CB0-B107-0B41-AB8A-E83DF927B920}" type="sibTrans" cxnId="{78C91AC3-14E3-A449-B68F-70D96799FE75}">
      <dgm:prSet/>
      <dgm:spPr/>
      <dgm:t>
        <a:bodyPr/>
        <a:lstStyle/>
        <a:p>
          <a:endParaRPr lang="en-US"/>
        </a:p>
      </dgm:t>
    </dgm:pt>
    <dgm:pt modelId="{8984E065-0C4F-3F46-AB39-1B3DC4D7E90A}">
      <dgm:prSet phldrT="[Text]"/>
      <dgm:spPr/>
      <dgm:t>
        <a:bodyPr/>
        <a:lstStyle/>
        <a:p>
          <a:r>
            <a:rPr lang="en-US" dirty="0" err="1"/>
            <a:t>Warna</a:t>
          </a:r>
          <a:r>
            <a:rPr lang="en-US" dirty="0"/>
            <a:t> </a:t>
          </a:r>
          <a:r>
            <a:rPr lang="en-US" dirty="0" err="1"/>
            <a:t>dominan</a:t>
          </a:r>
          <a:endParaRPr lang="en-US" dirty="0"/>
        </a:p>
      </dgm:t>
    </dgm:pt>
    <dgm:pt modelId="{EB58EB35-1B3D-C742-8EAF-9231C7FC5551}" type="parTrans" cxnId="{2DB71016-D9E6-3440-A5D0-4A5E662D7FF7}">
      <dgm:prSet/>
      <dgm:spPr/>
      <dgm:t>
        <a:bodyPr/>
        <a:lstStyle/>
        <a:p>
          <a:endParaRPr lang="en-US"/>
        </a:p>
      </dgm:t>
    </dgm:pt>
    <dgm:pt modelId="{406EE5CC-8555-B744-A9C2-102BCB83B775}" type="sibTrans" cxnId="{2DB71016-D9E6-3440-A5D0-4A5E662D7FF7}">
      <dgm:prSet/>
      <dgm:spPr/>
      <dgm:t>
        <a:bodyPr/>
        <a:lstStyle/>
        <a:p>
          <a:endParaRPr lang="en-US"/>
        </a:p>
      </dgm:t>
    </dgm:pt>
    <dgm:pt modelId="{A0D3C5E3-EBF2-B54C-AC57-802EF6F8C604}">
      <dgm:prSet phldrT="[Text]"/>
      <dgm:spPr/>
      <dgm:t>
        <a:bodyPr/>
        <a:lstStyle/>
        <a:p>
          <a:r>
            <a:rPr lang="en-US" dirty="0" err="1"/>
            <a:t>Arti</a:t>
          </a:r>
          <a:r>
            <a:rPr lang="en-US" dirty="0"/>
            <a:t> </a:t>
          </a:r>
          <a:r>
            <a:rPr lang="en-US" dirty="0" err="1"/>
            <a:t>warna</a:t>
          </a:r>
          <a:r>
            <a:rPr lang="en-US" dirty="0"/>
            <a:t>/ </a:t>
          </a:r>
          <a:r>
            <a:rPr lang="en-US" dirty="0" err="1"/>
            <a:t>psikologi</a:t>
          </a:r>
          <a:r>
            <a:rPr lang="en-US" dirty="0"/>
            <a:t> </a:t>
          </a:r>
          <a:r>
            <a:rPr lang="en-US" dirty="0" err="1"/>
            <a:t>warna</a:t>
          </a:r>
          <a:endParaRPr lang="en-US" dirty="0"/>
        </a:p>
      </dgm:t>
    </dgm:pt>
    <dgm:pt modelId="{A19179D1-E747-7C4F-B993-480B145052AE}" type="parTrans" cxnId="{AFEAFB93-6675-0F49-B9F5-E1F75EA24AAF}">
      <dgm:prSet/>
      <dgm:spPr/>
      <dgm:t>
        <a:bodyPr/>
        <a:lstStyle/>
        <a:p>
          <a:endParaRPr lang="en-US"/>
        </a:p>
      </dgm:t>
    </dgm:pt>
    <dgm:pt modelId="{A52DDB27-5657-C945-A8CF-8460F6CDFAF7}" type="sibTrans" cxnId="{AFEAFB93-6675-0F49-B9F5-E1F75EA24AAF}">
      <dgm:prSet/>
      <dgm:spPr/>
      <dgm:t>
        <a:bodyPr/>
        <a:lstStyle/>
        <a:p>
          <a:endParaRPr lang="en-US"/>
        </a:p>
      </dgm:t>
    </dgm:pt>
    <dgm:pt modelId="{427F134E-4DEE-CC49-8D5C-BD353A92923E}" type="pres">
      <dgm:prSet presAssocID="{5C499C5D-BCC6-E74A-9F91-80C0E7DDF3BA}" presName="linear" presStyleCnt="0">
        <dgm:presLayoutVars>
          <dgm:animLvl val="lvl"/>
          <dgm:resizeHandles val="exact"/>
        </dgm:presLayoutVars>
      </dgm:prSet>
      <dgm:spPr/>
    </dgm:pt>
    <dgm:pt modelId="{1D333667-1CC1-E348-8179-5DC966E08D62}" type="pres">
      <dgm:prSet presAssocID="{E6135911-E6BC-F242-BB75-CA526F6F51B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E03FC5C-9A3D-BA47-B40D-8618C3E428A8}" type="pres">
      <dgm:prSet presAssocID="{E6135911-E6BC-F242-BB75-CA526F6F51B8}" presName="childText" presStyleLbl="revTx" presStyleIdx="0" presStyleCnt="3">
        <dgm:presLayoutVars>
          <dgm:bulletEnabled val="1"/>
        </dgm:presLayoutVars>
      </dgm:prSet>
      <dgm:spPr/>
    </dgm:pt>
    <dgm:pt modelId="{F9052A15-6C0D-3249-B525-60CEAD02DEF4}" type="pres">
      <dgm:prSet presAssocID="{24F4564C-CF5B-C246-B873-FE8C0ADB2F1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18CFEAC-AD30-6D43-80BA-F61A485F85D1}" type="pres">
      <dgm:prSet presAssocID="{24F4564C-CF5B-C246-B873-FE8C0ADB2F1F}" presName="childText" presStyleLbl="revTx" presStyleIdx="1" presStyleCnt="3">
        <dgm:presLayoutVars>
          <dgm:bulletEnabled val="1"/>
        </dgm:presLayoutVars>
      </dgm:prSet>
      <dgm:spPr/>
    </dgm:pt>
    <dgm:pt modelId="{DF12B386-D774-C649-8B16-F537D11F1F0A}" type="pres">
      <dgm:prSet presAssocID="{6D6ED4DC-C294-3649-9478-54F4C140166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C5D29CF-0DB9-274D-9D2B-66044F8B74EC}" type="pres">
      <dgm:prSet presAssocID="{6D6ED4DC-C294-3649-9478-54F4C140166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2DB71016-D9E6-3440-A5D0-4A5E662D7FF7}" srcId="{6D6ED4DC-C294-3649-9478-54F4C140166B}" destId="{8984E065-0C4F-3F46-AB39-1B3DC4D7E90A}" srcOrd="0" destOrd="0" parTransId="{EB58EB35-1B3D-C742-8EAF-9231C7FC5551}" sibTransId="{406EE5CC-8555-B744-A9C2-102BCB83B775}"/>
    <dgm:cxn modelId="{DE475517-58F0-4646-9026-2E109BD0957E}" srcId="{E6135911-E6BC-F242-BB75-CA526F6F51B8}" destId="{3123046F-70CE-394D-943D-B2BD844870DA}" srcOrd="1" destOrd="0" parTransId="{A747A91D-2A6D-8142-BBE3-31318F53573A}" sibTransId="{F6440DDD-ADB8-A34E-BD15-4643288DF7C6}"/>
    <dgm:cxn modelId="{91D21C30-AD74-414E-903C-A25A59E2BD41}" type="presOf" srcId="{F57980EB-F8DD-0D41-92CC-AC92BDFF024D}" destId="{518CFEAC-AD30-6D43-80BA-F61A485F85D1}" srcOrd="0" destOrd="0" presId="urn:microsoft.com/office/officeart/2005/8/layout/vList2"/>
    <dgm:cxn modelId="{FCAFA637-343C-C74F-A5C2-90F06C2732F1}" type="presOf" srcId="{6D6ED4DC-C294-3649-9478-54F4C140166B}" destId="{DF12B386-D774-C649-8B16-F537D11F1F0A}" srcOrd="0" destOrd="0" presId="urn:microsoft.com/office/officeart/2005/8/layout/vList2"/>
    <dgm:cxn modelId="{AB07BA39-94F7-234C-B179-7A6CAF6C2140}" type="presOf" srcId="{A0D3C5E3-EBF2-B54C-AC57-802EF6F8C604}" destId="{BC5D29CF-0DB9-274D-9D2B-66044F8B74EC}" srcOrd="0" destOrd="1" presId="urn:microsoft.com/office/officeart/2005/8/layout/vList2"/>
    <dgm:cxn modelId="{D8432F50-7079-A044-9EFC-1654A30D0521}" type="presOf" srcId="{4587F6E7-1268-4545-BA1A-0D4E9AD30393}" destId="{8E03FC5C-9A3D-BA47-B40D-8618C3E428A8}" srcOrd="0" destOrd="0" presId="urn:microsoft.com/office/officeart/2005/8/layout/vList2"/>
    <dgm:cxn modelId="{4BAC4081-6946-8F4E-8526-EFE9B08C904B}" type="presOf" srcId="{A5991317-C013-0444-A35F-FBEE90442B1E}" destId="{8E03FC5C-9A3D-BA47-B40D-8618C3E428A8}" srcOrd="0" destOrd="2" presId="urn:microsoft.com/office/officeart/2005/8/layout/vList2"/>
    <dgm:cxn modelId="{6C6E9883-46D6-8947-AD93-709AFF699ACB}" srcId="{5C499C5D-BCC6-E74A-9F91-80C0E7DDF3BA}" destId="{24F4564C-CF5B-C246-B873-FE8C0ADB2F1F}" srcOrd="1" destOrd="0" parTransId="{AE54EC2C-3FFE-934D-AF61-28B229B2964D}" sibTransId="{2D94B141-18EF-D94C-975E-95230D8118C9}"/>
    <dgm:cxn modelId="{51BC2D8B-A39E-6148-A1F3-9A401677BB4B}" srcId="{24F4564C-CF5B-C246-B873-FE8C0ADB2F1F}" destId="{8060D74E-3F65-B043-8AD4-EAD4662C68A2}" srcOrd="1" destOrd="0" parTransId="{52D5B099-7BF4-F648-9DCA-A76D639AB76A}" sibTransId="{F70C5926-7082-CD49-B6D4-144B61D37EE6}"/>
    <dgm:cxn modelId="{B15EB98E-01F3-6041-9AD2-6C81A5544A09}" srcId="{24F4564C-CF5B-C246-B873-FE8C0ADB2F1F}" destId="{F57980EB-F8DD-0D41-92CC-AC92BDFF024D}" srcOrd="0" destOrd="0" parTransId="{D83A8D93-6BA7-0542-AFFB-1D03AAF93ACA}" sibTransId="{05E711C0-8257-E645-BA81-3490369618DB}"/>
    <dgm:cxn modelId="{AFEAFB93-6675-0F49-B9F5-E1F75EA24AAF}" srcId="{6D6ED4DC-C294-3649-9478-54F4C140166B}" destId="{A0D3C5E3-EBF2-B54C-AC57-802EF6F8C604}" srcOrd="1" destOrd="0" parTransId="{A19179D1-E747-7C4F-B993-480B145052AE}" sibTransId="{A52DDB27-5657-C945-A8CF-8460F6CDFAF7}"/>
    <dgm:cxn modelId="{FF39DE99-AC80-7746-B596-6FD01CCE68AA}" type="presOf" srcId="{24F4564C-CF5B-C246-B873-FE8C0ADB2F1F}" destId="{F9052A15-6C0D-3249-B525-60CEAD02DEF4}" srcOrd="0" destOrd="0" presId="urn:microsoft.com/office/officeart/2005/8/layout/vList2"/>
    <dgm:cxn modelId="{164ACDB9-5AA7-7441-A396-3A2092D08F11}" srcId="{5C499C5D-BCC6-E74A-9F91-80C0E7DDF3BA}" destId="{E6135911-E6BC-F242-BB75-CA526F6F51B8}" srcOrd="0" destOrd="0" parTransId="{5DFC9CD4-4FE2-0845-90BC-B34B677E7642}" sibTransId="{1FBFF91F-4518-AF4D-BA8A-8C8FD2045BDF}"/>
    <dgm:cxn modelId="{78C91AC3-14E3-A449-B68F-70D96799FE75}" srcId="{5C499C5D-BCC6-E74A-9F91-80C0E7DDF3BA}" destId="{6D6ED4DC-C294-3649-9478-54F4C140166B}" srcOrd="2" destOrd="0" parTransId="{B36EC225-2C0A-2145-A565-72AA40DACD5E}" sibTransId="{42502CB0-B107-0B41-AB8A-E83DF927B920}"/>
    <dgm:cxn modelId="{5A62EAC4-7332-0043-92F7-62D2BFBB07E4}" type="presOf" srcId="{8060D74E-3F65-B043-8AD4-EAD4662C68A2}" destId="{518CFEAC-AD30-6D43-80BA-F61A485F85D1}" srcOrd="0" destOrd="1" presId="urn:microsoft.com/office/officeart/2005/8/layout/vList2"/>
    <dgm:cxn modelId="{0A4320C6-2CB1-C645-A38B-B704615CDC76}" srcId="{E6135911-E6BC-F242-BB75-CA526F6F51B8}" destId="{4587F6E7-1268-4545-BA1A-0D4E9AD30393}" srcOrd="0" destOrd="0" parTransId="{EA10BA45-1174-894C-A8CE-D06B46DDD199}" sibTransId="{C96FECDE-F191-4A48-B863-EF09C3E3A663}"/>
    <dgm:cxn modelId="{7F5485D1-5FB6-E34D-BBF7-724B4785D0D9}" type="presOf" srcId="{E6135911-E6BC-F242-BB75-CA526F6F51B8}" destId="{1D333667-1CC1-E348-8179-5DC966E08D62}" srcOrd="0" destOrd="0" presId="urn:microsoft.com/office/officeart/2005/8/layout/vList2"/>
    <dgm:cxn modelId="{DA6849D2-A951-6546-98B9-EBC3B2574521}" type="presOf" srcId="{5C499C5D-BCC6-E74A-9F91-80C0E7DDF3BA}" destId="{427F134E-4DEE-CC49-8D5C-BD353A92923E}" srcOrd="0" destOrd="0" presId="urn:microsoft.com/office/officeart/2005/8/layout/vList2"/>
    <dgm:cxn modelId="{9CD374E0-ED6E-6C45-AC09-EBFC6CC2F7A1}" srcId="{E6135911-E6BC-F242-BB75-CA526F6F51B8}" destId="{A5991317-C013-0444-A35F-FBEE90442B1E}" srcOrd="2" destOrd="0" parTransId="{E77A513F-AAF9-9849-A3A5-CEB9A6A026B3}" sibTransId="{2F6888C9-F2D1-F64C-AAE6-DE1070432651}"/>
    <dgm:cxn modelId="{D74C84E7-B518-FD42-9EF2-E6A82F1316A1}" type="presOf" srcId="{3123046F-70CE-394D-943D-B2BD844870DA}" destId="{8E03FC5C-9A3D-BA47-B40D-8618C3E428A8}" srcOrd="0" destOrd="1" presId="urn:microsoft.com/office/officeart/2005/8/layout/vList2"/>
    <dgm:cxn modelId="{EEF406F5-6BB5-7D4D-BCC9-1121775A6C93}" type="presOf" srcId="{8984E065-0C4F-3F46-AB39-1B3DC4D7E90A}" destId="{BC5D29CF-0DB9-274D-9D2B-66044F8B74EC}" srcOrd="0" destOrd="0" presId="urn:microsoft.com/office/officeart/2005/8/layout/vList2"/>
    <dgm:cxn modelId="{901EFB90-6AF1-6045-8BB1-6BEE482D1FD1}" type="presParOf" srcId="{427F134E-4DEE-CC49-8D5C-BD353A92923E}" destId="{1D333667-1CC1-E348-8179-5DC966E08D62}" srcOrd="0" destOrd="0" presId="urn:microsoft.com/office/officeart/2005/8/layout/vList2"/>
    <dgm:cxn modelId="{3F6B62DB-B8DD-1849-A9EE-C89707A6EA87}" type="presParOf" srcId="{427F134E-4DEE-CC49-8D5C-BD353A92923E}" destId="{8E03FC5C-9A3D-BA47-B40D-8618C3E428A8}" srcOrd="1" destOrd="0" presId="urn:microsoft.com/office/officeart/2005/8/layout/vList2"/>
    <dgm:cxn modelId="{287A54CA-4E14-2641-9DF5-114F7B387891}" type="presParOf" srcId="{427F134E-4DEE-CC49-8D5C-BD353A92923E}" destId="{F9052A15-6C0D-3249-B525-60CEAD02DEF4}" srcOrd="2" destOrd="0" presId="urn:microsoft.com/office/officeart/2005/8/layout/vList2"/>
    <dgm:cxn modelId="{0495DF17-BE7F-6043-91D6-8C044A121B17}" type="presParOf" srcId="{427F134E-4DEE-CC49-8D5C-BD353A92923E}" destId="{518CFEAC-AD30-6D43-80BA-F61A485F85D1}" srcOrd="3" destOrd="0" presId="urn:microsoft.com/office/officeart/2005/8/layout/vList2"/>
    <dgm:cxn modelId="{ABAF6264-4162-9043-846C-D4FA5A8CE364}" type="presParOf" srcId="{427F134E-4DEE-CC49-8D5C-BD353A92923E}" destId="{DF12B386-D774-C649-8B16-F537D11F1F0A}" srcOrd="4" destOrd="0" presId="urn:microsoft.com/office/officeart/2005/8/layout/vList2"/>
    <dgm:cxn modelId="{11BDE174-1F6B-1744-952B-4014AFBCB7D0}" type="presParOf" srcId="{427F134E-4DEE-CC49-8D5C-BD353A92923E}" destId="{BC5D29CF-0DB9-274D-9D2B-66044F8B74E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C499C5D-BCC6-E74A-9F91-80C0E7DDF3BA}" type="doc">
      <dgm:prSet loTypeId="urn:microsoft.com/office/officeart/2005/8/layout/vList2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6135911-E6BC-F242-BB75-CA526F6F51B8}">
      <dgm:prSet phldrT="[Text]"/>
      <dgm:spPr/>
      <dgm:t>
        <a:bodyPr/>
        <a:lstStyle/>
        <a:p>
          <a:r>
            <a:rPr lang="en-US" dirty="0"/>
            <a:t>Photographs and Art</a:t>
          </a:r>
        </a:p>
      </dgm:t>
    </dgm:pt>
    <dgm:pt modelId="{5DFC9CD4-4FE2-0845-90BC-B34B677E7642}" type="parTrans" cxnId="{164ACDB9-5AA7-7441-A396-3A2092D08F11}">
      <dgm:prSet/>
      <dgm:spPr/>
      <dgm:t>
        <a:bodyPr/>
        <a:lstStyle/>
        <a:p>
          <a:endParaRPr lang="en-US"/>
        </a:p>
      </dgm:t>
    </dgm:pt>
    <dgm:pt modelId="{1FBFF91F-4518-AF4D-BA8A-8C8FD2045BDF}" type="sibTrans" cxnId="{164ACDB9-5AA7-7441-A396-3A2092D08F11}">
      <dgm:prSet/>
      <dgm:spPr/>
      <dgm:t>
        <a:bodyPr/>
        <a:lstStyle/>
        <a:p>
          <a:endParaRPr lang="en-US"/>
        </a:p>
      </dgm:t>
    </dgm:pt>
    <dgm:pt modelId="{4587F6E7-1268-4545-BA1A-0D4E9AD30393}">
      <dgm:prSet phldrT="[Text]"/>
      <dgm:spPr/>
      <dgm:t>
        <a:bodyPr/>
        <a:lstStyle/>
        <a:p>
          <a:r>
            <a:rPr lang="en-US" dirty="0" err="1"/>
            <a:t>Pesan</a:t>
          </a:r>
          <a:r>
            <a:rPr lang="en-US" dirty="0"/>
            <a:t> yang </a:t>
          </a:r>
          <a:r>
            <a:rPr lang="en-US" dirty="0" err="1"/>
            <a:t>ingin</a:t>
          </a:r>
          <a:r>
            <a:rPr lang="en-US" dirty="0"/>
            <a:t> </a:t>
          </a:r>
          <a:r>
            <a:rPr lang="en-US" dirty="0" err="1"/>
            <a:t>disampaikan</a:t>
          </a:r>
          <a:endParaRPr lang="en-US" dirty="0"/>
        </a:p>
      </dgm:t>
    </dgm:pt>
    <dgm:pt modelId="{EA10BA45-1174-894C-A8CE-D06B46DDD199}" type="parTrans" cxnId="{0A4320C6-2CB1-C645-A38B-B704615CDC76}">
      <dgm:prSet/>
      <dgm:spPr/>
      <dgm:t>
        <a:bodyPr/>
        <a:lstStyle/>
        <a:p>
          <a:endParaRPr lang="en-US"/>
        </a:p>
      </dgm:t>
    </dgm:pt>
    <dgm:pt modelId="{C96FECDE-F191-4A48-B863-EF09C3E3A663}" type="sibTrans" cxnId="{0A4320C6-2CB1-C645-A38B-B704615CDC76}">
      <dgm:prSet/>
      <dgm:spPr/>
      <dgm:t>
        <a:bodyPr/>
        <a:lstStyle/>
        <a:p>
          <a:endParaRPr lang="en-US"/>
        </a:p>
      </dgm:t>
    </dgm:pt>
    <dgm:pt modelId="{24F4564C-CF5B-C246-B873-FE8C0ADB2F1F}">
      <dgm:prSet phldrT="[Text]"/>
      <dgm:spPr/>
      <dgm:t>
        <a:bodyPr/>
        <a:lstStyle/>
        <a:p>
          <a:r>
            <a:rPr lang="en-US" dirty="0"/>
            <a:t>Infographic</a:t>
          </a:r>
        </a:p>
      </dgm:t>
    </dgm:pt>
    <dgm:pt modelId="{AE54EC2C-3FFE-934D-AF61-28B229B2964D}" type="parTrans" cxnId="{6C6E9883-46D6-8947-AD93-709AFF699ACB}">
      <dgm:prSet/>
      <dgm:spPr/>
      <dgm:t>
        <a:bodyPr/>
        <a:lstStyle/>
        <a:p>
          <a:endParaRPr lang="en-US"/>
        </a:p>
      </dgm:t>
    </dgm:pt>
    <dgm:pt modelId="{2D94B141-18EF-D94C-975E-95230D8118C9}" type="sibTrans" cxnId="{6C6E9883-46D6-8947-AD93-709AFF699ACB}">
      <dgm:prSet/>
      <dgm:spPr/>
      <dgm:t>
        <a:bodyPr/>
        <a:lstStyle/>
        <a:p>
          <a:endParaRPr lang="en-US"/>
        </a:p>
      </dgm:t>
    </dgm:pt>
    <dgm:pt modelId="{F57980EB-F8DD-0D41-92CC-AC92BDFF024D}">
      <dgm:prSet phldrT="[Text]"/>
      <dgm:spPr/>
      <dgm:t>
        <a:bodyPr/>
        <a:lstStyle/>
        <a:p>
          <a:r>
            <a:rPr lang="en-US" dirty="0"/>
            <a:t>Adaptable Color</a:t>
          </a:r>
        </a:p>
      </dgm:t>
    </dgm:pt>
    <dgm:pt modelId="{D83A8D93-6BA7-0542-AFFB-1D03AAF93ACA}" type="parTrans" cxnId="{B15EB98E-01F3-6041-9AD2-6C81A5544A09}">
      <dgm:prSet/>
      <dgm:spPr/>
      <dgm:t>
        <a:bodyPr/>
        <a:lstStyle/>
        <a:p>
          <a:endParaRPr lang="en-US"/>
        </a:p>
      </dgm:t>
    </dgm:pt>
    <dgm:pt modelId="{05E711C0-8257-E645-BA81-3490369618DB}" type="sibTrans" cxnId="{B15EB98E-01F3-6041-9AD2-6C81A5544A09}">
      <dgm:prSet/>
      <dgm:spPr/>
      <dgm:t>
        <a:bodyPr/>
        <a:lstStyle/>
        <a:p>
          <a:endParaRPr lang="en-US"/>
        </a:p>
      </dgm:t>
    </dgm:pt>
    <dgm:pt modelId="{8060D74E-3F65-B043-8AD4-EAD4662C68A2}">
      <dgm:prSet phldrT="[Text]"/>
      <dgm:spPr/>
      <dgm:t>
        <a:bodyPr/>
        <a:lstStyle/>
        <a:p>
          <a:r>
            <a:rPr lang="en-US" dirty="0" err="1"/>
            <a:t>Filosofi</a:t>
          </a:r>
          <a:r>
            <a:rPr lang="en-US" dirty="0"/>
            <a:t> logo</a:t>
          </a:r>
        </a:p>
      </dgm:t>
    </dgm:pt>
    <dgm:pt modelId="{52D5B099-7BF4-F648-9DCA-A76D639AB76A}" type="parTrans" cxnId="{51BC2D8B-A39E-6148-A1F3-9A401677BB4B}">
      <dgm:prSet/>
      <dgm:spPr/>
      <dgm:t>
        <a:bodyPr/>
        <a:lstStyle/>
        <a:p>
          <a:endParaRPr lang="en-US"/>
        </a:p>
      </dgm:t>
    </dgm:pt>
    <dgm:pt modelId="{F70C5926-7082-CD49-B6D4-144B61D37EE6}" type="sibTrans" cxnId="{51BC2D8B-A39E-6148-A1F3-9A401677BB4B}">
      <dgm:prSet/>
      <dgm:spPr/>
      <dgm:t>
        <a:bodyPr/>
        <a:lstStyle/>
        <a:p>
          <a:endParaRPr lang="en-US"/>
        </a:p>
      </dgm:t>
    </dgm:pt>
    <dgm:pt modelId="{6D6ED4DC-C294-3649-9478-54F4C140166B}">
      <dgm:prSet phldrT="[Text]"/>
      <dgm:spPr/>
      <dgm:t>
        <a:bodyPr/>
        <a:lstStyle/>
        <a:p>
          <a:r>
            <a:rPr lang="en-US" dirty="0"/>
            <a:t>Sound and Motion</a:t>
          </a:r>
        </a:p>
      </dgm:t>
    </dgm:pt>
    <dgm:pt modelId="{B36EC225-2C0A-2145-A565-72AA40DACD5E}" type="parTrans" cxnId="{78C91AC3-14E3-A449-B68F-70D96799FE75}">
      <dgm:prSet/>
      <dgm:spPr/>
      <dgm:t>
        <a:bodyPr/>
        <a:lstStyle/>
        <a:p>
          <a:endParaRPr lang="en-US"/>
        </a:p>
      </dgm:t>
    </dgm:pt>
    <dgm:pt modelId="{42502CB0-B107-0B41-AB8A-E83DF927B920}" type="sibTrans" cxnId="{78C91AC3-14E3-A449-B68F-70D96799FE75}">
      <dgm:prSet/>
      <dgm:spPr/>
      <dgm:t>
        <a:bodyPr/>
        <a:lstStyle/>
        <a:p>
          <a:endParaRPr lang="en-US"/>
        </a:p>
      </dgm:t>
    </dgm:pt>
    <dgm:pt modelId="{8984E065-0C4F-3F46-AB39-1B3DC4D7E90A}">
      <dgm:prSet phldrT="[Text]"/>
      <dgm:spPr/>
      <dgm:t>
        <a:bodyPr/>
        <a:lstStyle/>
        <a:p>
          <a:r>
            <a:rPr lang="en-US" dirty="0"/>
            <a:t>Radio</a:t>
          </a:r>
        </a:p>
      </dgm:t>
    </dgm:pt>
    <dgm:pt modelId="{EB58EB35-1B3D-C742-8EAF-9231C7FC5551}" type="parTrans" cxnId="{2DB71016-D9E6-3440-A5D0-4A5E662D7FF7}">
      <dgm:prSet/>
      <dgm:spPr/>
      <dgm:t>
        <a:bodyPr/>
        <a:lstStyle/>
        <a:p>
          <a:endParaRPr lang="en-US"/>
        </a:p>
      </dgm:t>
    </dgm:pt>
    <dgm:pt modelId="{406EE5CC-8555-B744-A9C2-102BCB83B775}" type="sibTrans" cxnId="{2DB71016-D9E6-3440-A5D0-4A5E662D7FF7}">
      <dgm:prSet/>
      <dgm:spPr/>
      <dgm:t>
        <a:bodyPr/>
        <a:lstStyle/>
        <a:p>
          <a:endParaRPr lang="en-US"/>
        </a:p>
      </dgm:t>
    </dgm:pt>
    <dgm:pt modelId="{A0D3C5E3-EBF2-B54C-AC57-802EF6F8C604}">
      <dgm:prSet phldrT="[Text]"/>
      <dgm:spPr/>
      <dgm:t>
        <a:bodyPr/>
        <a:lstStyle/>
        <a:p>
          <a:r>
            <a:rPr lang="en-US" dirty="0"/>
            <a:t>TV, Video, Film, Internet</a:t>
          </a:r>
        </a:p>
      </dgm:t>
    </dgm:pt>
    <dgm:pt modelId="{A19179D1-E747-7C4F-B993-480B145052AE}" type="parTrans" cxnId="{AFEAFB93-6675-0F49-B9F5-E1F75EA24AAF}">
      <dgm:prSet/>
      <dgm:spPr/>
      <dgm:t>
        <a:bodyPr/>
        <a:lstStyle/>
        <a:p>
          <a:endParaRPr lang="en-US"/>
        </a:p>
      </dgm:t>
    </dgm:pt>
    <dgm:pt modelId="{A52DDB27-5657-C945-A8CF-8460F6CDFAF7}" type="sibTrans" cxnId="{AFEAFB93-6675-0F49-B9F5-E1F75EA24AAF}">
      <dgm:prSet/>
      <dgm:spPr/>
      <dgm:t>
        <a:bodyPr/>
        <a:lstStyle/>
        <a:p>
          <a:endParaRPr lang="en-US"/>
        </a:p>
      </dgm:t>
    </dgm:pt>
    <dgm:pt modelId="{427F134E-4DEE-CC49-8D5C-BD353A92923E}" type="pres">
      <dgm:prSet presAssocID="{5C499C5D-BCC6-E74A-9F91-80C0E7DDF3BA}" presName="linear" presStyleCnt="0">
        <dgm:presLayoutVars>
          <dgm:animLvl val="lvl"/>
          <dgm:resizeHandles val="exact"/>
        </dgm:presLayoutVars>
      </dgm:prSet>
      <dgm:spPr/>
    </dgm:pt>
    <dgm:pt modelId="{1D333667-1CC1-E348-8179-5DC966E08D62}" type="pres">
      <dgm:prSet presAssocID="{E6135911-E6BC-F242-BB75-CA526F6F51B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E03FC5C-9A3D-BA47-B40D-8618C3E428A8}" type="pres">
      <dgm:prSet presAssocID="{E6135911-E6BC-F242-BB75-CA526F6F51B8}" presName="childText" presStyleLbl="revTx" presStyleIdx="0" presStyleCnt="3">
        <dgm:presLayoutVars>
          <dgm:bulletEnabled val="1"/>
        </dgm:presLayoutVars>
      </dgm:prSet>
      <dgm:spPr/>
    </dgm:pt>
    <dgm:pt modelId="{F9052A15-6C0D-3249-B525-60CEAD02DEF4}" type="pres">
      <dgm:prSet presAssocID="{24F4564C-CF5B-C246-B873-FE8C0ADB2F1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18CFEAC-AD30-6D43-80BA-F61A485F85D1}" type="pres">
      <dgm:prSet presAssocID="{24F4564C-CF5B-C246-B873-FE8C0ADB2F1F}" presName="childText" presStyleLbl="revTx" presStyleIdx="1" presStyleCnt="3">
        <dgm:presLayoutVars>
          <dgm:bulletEnabled val="1"/>
        </dgm:presLayoutVars>
      </dgm:prSet>
      <dgm:spPr/>
    </dgm:pt>
    <dgm:pt modelId="{DF12B386-D774-C649-8B16-F537D11F1F0A}" type="pres">
      <dgm:prSet presAssocID="{6D6ED4DC-C294-3649-9478-54F4C140166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C5D29CF-0DB9-274D-9D2B-66044F8B74EC}" type="pres">
      <dgm:prSet presAssocID="{6D6ED4DC-C294-3649-9478-54F4C140166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2959E503-20F4-314D-AD0F-26B9D53B2AEC}" type="presOf" srcId="{6D6ED4DC-C294-3649-9478-54F4C140166B}" destId="{DF12B386-D774-C649-8B16-F537D11F1F0A}" srcOrd="0" destOrd="0" presId="urn:microsoft.com/office/officeart/2005/8/layout/vList2"/>
    <dgm:cxn modelId="{2EAC0F0C-47ED-CA48-884F-95A95235EBEF}" type="presOf" srcId="{5C499C5D-BCC6-E74A-9F91-80C0E7DDF3BA}" destId="{427F134E-4DEE-CC49-8D5C-BD353A92923E}" srcOrd="0" destOrd="0" presId="urn:microsoft.com/office/officeart/2005/8/layout/vList2"/>
    <dgm:cxn modelId="{8FA04F12-F0F7-8044-BFA7-9BBB51D78950}" type="presOf" srcId="{E6135911-E6BC-F242-BB75-CA526F6F51B8}" destId="{1D333667-1CC1-E348-8179-5DC966E08D62}" srcOrd="0" destOrd="0" presId="urn:microsoft.com/office/officeart/2005/8/layout/vList2"/>
    <dgm:cxn modelId="{2DB71016-D9E6-3440-A5D0-4A5E662D7FF7}" srcId="{6D6ED4DC-C294-3649-9478-54F4C140166B}" destId="{8984E065-0C4F-3F46-AB39-1B3DC4D7E90A}" srcOrd="0" destOrd="0" parTransId="{EB58EB35-1B3D-C742-8EAF-9231C7FC5551}" sibTransId="{406EE5CC-8555-B744-A9C2-102BCB83B775}"/>
    <dgm:cxn modelId="{1E322A20-DA62-A443-9150-813047FE0DD3}" type="presOf" srcId="{F57980EB-F8DD-0D41-92CC-AC92BDFF024D}" destId="{518CFEAC-AD30-6D43-80BA-F61A485F85D1}" srcOrd="0" destOrd="0" presId="urn:microsoft.com/office/officeart/2005/8/layout/vList2"/>
    <dgm:cxn modelId="{6C6E9883-46D6-8947-AD93-709AFF699ACB}" srcId="{5C499C5D-BCC6-E74A-9F91-80C0E7DDF3BA}" destId="{24F4564C-CF5B-C246-B873-FE8C0ADB2F1F}" srcOrd="1" destOrd="0" parTransId="{AE54EC2C-3FFE-934D-AF61-28B229B2964D}" sibTransId="{2D94B141-18EF-D94C-975E-95230D8118C9}"/>
    <dgm:cxn modelId="{927DAE88-8406-AD4A-A0EC-A45A9C1C7FE7}" type="presOf" srcId="{8060D74E-3F65-B043-8AD4-EAD4662C68A2}" destId="{518CFEAC-AD30-6D43-80BA-F61A485F85D1}" srcOrd="0" destOrd="1" presId="urn:microsoft.com/office/officeart/2005/8/layout/vList2"/>
    <dgm:cxn modelId="{51BC2D8B-A39E-6148-A1F3-9A401677BB4B}" srcId="{24F4564C-CF5B-C246-B873-FE8C0ADB2F1F}" destId="{8060D74E-3F65-B043-8AD4-EAD4662C68A2}" srcOrd="1" destOrd="0" parTransId="{52D5B099-7BF4-F648-9DCA-A76D639AB76A}" sibTransId="{F70C5926-7082-CD49-B6D4-144B61D37EE6}"/>
    <dgm:cxn modelId="{7F8DA68D-B4B0-BD47-8A5B-59DF04633F4E}" type="presOf" srcId="{4587F6E7-1268-4545-BA1A-0D4E9AD30393}" destId="{8E03FC5C-9A3D-BA47-B40D-8618C3E428A8}" srcOrd="0" destOrd="0" presId="urn:microsoft.com/office/officeart/2005/8/layout/vList2"/>
    <dgm:cxn modelId="{B15EB98E-01F3-6041-9AD2-6C81A5544A09}" srcId="{24F4564C-CF5B-C246-B873-FE8C0ADB2F1F}" destId="{F57980EB-F8DD-0D41-92CC-AC92BDFF024D}" srcOrd="0" destOrd="0" parTransId="{D83A8D93-6BA7-0542-AFFB-1D03AAF93ACA}" sibTransId="{05E711C0-8257-E645-BA81-3490369618DB}"/>
    <dgm:cxn modelId="{AFEAFB93-6675-0F49-B9F5-E1F75EA24AAF}" srcId="{6D6ED4DC-C294-3649-9478-54F4C140166B}" destId="{A0D3C5E3-EBF2-B54C-AC57-802EF6F8C604}" srcOrd="1" destOrd="0" parTransId="{A19179D1-E747-7C4F-B993-480B145052AE}" sibTransId="{A52DDB27-5657-C945-A8CF-8460F6CDFAF7}"/>
    <dgm:cxn modelId="{776BF0A4-D707-0D41-B844-2D3C77F2E1B6}" type="presOf" srcId="{A0D3C5E3-EBF2-B54C-AC57-802EF6F8C604}" destId="{BC5D29CF-0DB9-274D-9D2B-66044F8B74EC}" srcOrd="0" destOrd="1" presId="urn:microsoft.com/office/officeart/2005/8/layout/vList2"/>
    <dgm:cxn modelId="{BD8A9AB3-A0B3-1B49-9A84-E6B9406788BA}" type="presOf" srcId="{8984E065-0C4F-3F46-AB39-1B3DC4D7E90A}" destId="{BC5D29CF-0DB9-274D-9D2B-66044F8B74EC}" srcOrd="0" destOrd="0" presId="urn:microsoft.com/office/officeart/2005/8/layout/vList2"/>
    <dgm:cxn modelId="{164ACDB9-5AA7-7441-A396-3A2092D08F11}" srcId="{5C499C5D-BCC6-E74A-9F91-80C0E7DDF3BA}" destId="{E6135911-E6BC-F242-BB75-CA526F6F51B8}" srcOrd="0" destOrd="0" parTransId="{5DFC9CD4-4FE2-0845-90BC-B34B677E7642}" sibTransId="{1FBFF91F-4518-AF4D-BA8A-8C8FD2045BDF}"/>
    <dgm:cxn modelId="{78C91AC3-14E3-A449-B68F-70D96799FE75}" srcId="{5C499C5D-BCC6-E74A-9F91-80C0E7DDF3BA}" destId="{6D6ED4DC-C294-3649-9478-54F4C140166B}" srcOrd="2" destOrd="0" parTransId="{B36EC225-2C0A-2145-A565-72AA40DACD5E}" sibTransId="{42502CB0-B107-0B41-AB8A-E83DF927B920}"/>
    <dgm:cxn modelId="{0A4320C6-2CB1-C645-A38B-B704615CDC76}" srcId="{E6135911-E6BC-F242-BB75-CA526F6F51B8}" destId="{4587F6E7-1268-4545-BA1A-0D4E9AD30393}" srcOrd="0" destOrd="0" parTransId="{EA10BA45-1174-894C-A8CE-D06B46DDD199}" sibTransId="{C96FECDE-F191-4A48-B863-EF09C3E3A663}"/>
    <dgm:cxn modelId="{7DB66FE9-EF4D-0E4F-A7D1-717321606B63}" type="presOf" srcId="{24F4564C-CF5B-C246-B873-FE8C0ADB2F1F}" destId="{F9052A15-6C0D-3249-B525-60CEAD02DEF4}" srcOrd="0" destOrd="0" presId="urn:microsoft.com/office/officeart/2005/8/layout/vList2"/>
    <dgm:cxn modelId="{3F69D8D3-5F8A-2642-81F2-AAE92BF768C1}" type="presParOf" srcId="{427F134E-4DEE-CC49-8D5C-BD353A92923E}" destId="{1D333667-1CC1-E348-8179-5DC966E08D62}" srcOrd="0" destOrd="0" presId="urn:microsoft.com/office/officeart/2005/8/layout/vList2"/>
    <dgm:cxn modelId="{CFA61DC8-C2D4-704A-86BD-6FF69F0DCA5C}" type="presParOf" srcId="{427F134E-4DEE-CC49-8D5C-BD353A92923E}" destId="{8E03FC5C-9A3D-BA47-B40D-8618C3E428A8}" srcOrd="1" destOrd="0" presId="urn:microsoft.com/office/officeart/2005/8/layout/vList2"/>
    <dgm:cxn modelId="{62011B3D-46E3-C543-9E94-9DFA9881817C}" type="presParOf" srcId="{427F134E-4DEE-CC49-8D5C-BD353A92923E}" destId="{F9052A15-6C0D-3249-B525-60CEAD02DEF4}" srcOrd="2" destOrd="0" presId="urn:microsoft.com/office/officeart/2005/8/layout/vList2"/>
    <dgm:cxn modelId="{D4639A67-8B4C-AA48-8237-749B2297808F}" type="presParOf" srcId="{427F134E-4DEE-CC49-8D5C-BD353A92923E}" destId="{518CFEAC-AD30-6D43-80BA-F61A485F85D1}" srcOrd="3" destOrd="0" presId="urn:microsoft.com/office/officeart/2005/8/layout/vList2"/>
    <dgm:cxn modelId="{7FD6BD91-4870-A045-A8BA-03596C3EE2CD}" type="presParOf" srcId="{427F134E-4DEE-CC49-8D5C-BD353A92923E}" destId="{DF12B386-D774-C649-8B16-F537D11F1F0A}" srcOrd="4" destOrd="0" presId="urn:microsoft.com/office/officeart/2005/8/layout/vList2"/>
    <dgm:cxn modelId="{00766675-1B9E-6A49-B181-8F3BA715FC92}" type="presParOf" srcId="{427F134E-4DEE-CC49-8D5C-BD353A92923E}" destId="{BC5D29CF-0DB9-274D-9D2B-66044F8B74EC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DF7FF7-79B2-DA4E-B61E-70CAF093A7C9}">
      <dsp:nvSpPr>
        <dsp:cNvPr id="0" name=""/>
        <dsp:cNvSpPr/>
      </dsp:nvSpPr>
      <dsp:spPr>
        <a:xfrm>
          <a:off x="993182" y="1638"/>
          <a:ext cx="2755255" cy="165315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Etika</a:t>
          </a:r>
          <a:endParaRPr lang="en-US" sz="3600" kern="1200" dirty="0"/>
        </a:p>
      </dsp:txBody>
      <dsp:txXfrm>
        <a:off x="993182" y="1638"/>
        <a:ext cx="2755255" cy="1653153"/>
      </dsp:txXfrm>
    </dsp:sp>
    <dsp:sp modelId="{78F2F1EE-1FD3-634D-8459-6B3C1158FA59}">
      <dsp:nvSpPr>
        <dsp:cNvPr id="0" name=""/>
        <dsp:cNvSpPr/>
      </dsp:nvSpPr>
      <dsp:spPr>
        <a:xfrm>
          <a:off x="4023962" y="1638"/>
          <a:ext cx="2755255" cy="1653153"/>
        </a:xfrm>
        <a:prstGeom prst="rect">
          <a:avLst/>
        </a:prstGeom>
        <a:gradFill rotWithShape="0">
          <a:gsLst>
            <a:gs pos="0">
              <a:schemeClr val="accent3">
                <a:hueOff val="4500961"/>
                <a:satOff val="407"/>
                <a:lumOff val="-4315"/>
                <a:alphaOff val="0"/>
                <a:tint val="48000"/>
                <a:satMod val="138000"/>
              </a:schemeClr>
            </a:gs>
            <a:gs pos="25000">
              <a:schemeClr val="accent3">
                <a:hueOff val="4500961"/>
                <a:satOff val="407"/>
                <a:lumOff val="-4315"/>
                <a:alphaOff val="0"/>
                <a:tint val="85000"/>
              </a:schemeClr>
            </a:gs>
            <a:gs pos="40000">
              <a:schemeClr val="accent3">
                <a:hueOff val="4500961"/>
                <a:satOff val="407"/>
                <a:lumOff val="-4315"/>
                <a:alphaOff val="0"/>
                <a:tint val="92000"/>
              </a:schemeClr>
            </a:gs>
            <a:gs pos="50000">
              <a:schemeClr val="accent3">
                <a:hueOff val="4500961"/>
                <a:satOff val="407"/>
                <a:lumOff val="-4315"/>
                <a:alphaOff val="0"/>
                <a:tint val="93000"/>
              </a:schemeClr>
            </a:gs>
            <a:gs pos="60000">
              <a:schemeClr val="accent3">
                <a:hueOff val="4500961"/>
                <a:satOff val="407"/>
                <a:lumOff val="-4315"/>
                <a:alphaOff val="0"/>
                <a:tint val="92000"/>
              </a:schemeClr>
            </a:gs>
            <a:gs pos="75000">
              <a:schemeClr val="accent3">
                <a:hueOff val="4500961"/>
                <a:satOff val="407"/>
                <a:lumOff val="-4315"/>
                <a:alphaOff val="0"/>
                <a:tint val="83000"/>
                <a:satMod val="108000"/>
              </a:schemeClr>
            </a:gs>
            <a:gs pos="100000">
              <a:schemeClr val="accent3">
                <a:hueOff val="4500961"/>
                <a:satOff val="407"/>
                <a:lumOff val="-4315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4500961"/>
              <a:satOff val="407"/>
              <a:lumOff val="-4315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Persuasi</a:t>
          </a:r>
          <a:endParaRPr lang="en-US" sz="3600" kern="1200" dirty="0"/>
        </a:p>
      </dsp:txBody>
      <dsp:txXfrm>
        <a:off x="4023962" y="1638"/>
        <a:ext cx="2755255" cy="1653153"/>
      </dsp:txXfrm>
    </dsp:sp>
    <dsp:sp modelId="{D941C6B5-B388-6843-8B85-0EAFADC0E6B3}">
      <dsp:nvSpPr>
        <dsp:cNvPr id="0" name=""/>
        <dsp:cNvSpPr/>
      </dsp:nvSpPr>
      <dsp:spPr>
        <a:xfrm>
          <a:off x="2508572" y="1930316"/>
          <a:ext cx="2755255" cy="1653153"/>
        </a:xfrm>
        <a:prstGeom prst="rect">
          <a:avLst/>
        </a:prstGeom>
        <a:gradFill rotWithShape="0">
          <a:gsLst>
            <a:gs pos="0">
              <a:schemeClr val="accent3">
                <a:hueOff val="9001922"/>
                <a:satOff val="813"/>
                <a:lumOff val="-8631"/>
                <a:alphaOff val="0"/>
                <a:tint val="48000"/>
                <a:satMod val="138000"/>
              </a:schemeClr>
            </a:gs>
            <a:gs pos="25000">
              <a:schemeClr val="accent3">
                <a:hueOff val="9001922"/>
                <a:satOff val="813"/>
                <a:lumOff val="-8631"/>
                <a:alphaOff val="0"/>
                <a:tint val="85000"/>
              </a:schemeClr>
            </a:gs>
            <a:gs pos="40000">
              <a:schemeClr val="accent3">
                <a:hueOff val="9001922"/>
                <a:satOff val="813"/>
                <a:lumOff val="-8631"/>
                <a:alphaOff val="0"/>
                <a:tint val="92000"/>
              </a:schemeClr>
            </a:gs>
            <a:gs pos="50000">
              <a:schemeClr val="accent3">
                <a:hueOff val="9001922"/>
                <a:satOff val="813"/>
                <a:lumOff val="-8631"/>
                <a:alphaOff val="0"/>
                <a:tint val="93000"/>
              </a:schemeClr>
            </a:gs>
            <a:gs pos="60000">
              <a:schemeClr val="accent3">
                <a:hueOff val="9001922"/>
                <a:satOff val="813"/>
                <a:lumOff val="-8631"/>
                <a:alphaOff val="0"/>
                <a:tint val="92000"/>
              </a:schemeClr>
            </a:gs>
            <a:gs pos="75000">
              <a:schemeClr val="accent3">
                <a:hueOff val="9001922"/>
                <a:satOff val="813"/>
                <a:lumOff val="-8631"/>
                <a:alphaOff val="0"/>
                <a:tint val="83000"/>
                <a:satMod val="108000"/>
              </a:schemeClr>
            </a:gs>
            <a:gs pos="100000">
              <a:schemeClr val="accent3">
                <a:hueOff val="9001922"/>
                <a:satOff val="813"/>
                <a:lumOff val="-8631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9001922"/>
              <a:satOff val="813"/>
              <a:lumOff val="-8631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/>
            <a:t>Perencanaan</a:t>
          </a:r>
          <a:r>
            <a:rPr lang="en-US" sz="3600" kern="1200" dirty="0"/>
            <a:t> </a:t>
          </a:r>
          <a:r>
            <a:rPr lang="en-US" sz="3600" kern="1200" dirty="0" err="1"/>
            <a:t>Matang</a:t>
          </a:r>
          <a:endParaRPr lang="en-US" sz="3600" kern="1200" dirty="0"/>
        </a:p>
      </dsp:txBody>
      <dsp:txXfrm>
        <a:off x="2508572" y="1930316"/>
        <a:ext cx="2755255" cy="16531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46E98-6B72-1045-8F92-5816A05C71D5}">
      <dsp:nvSpPr>
        <dsp:cNvPr id="0" name=""/>
        <dsp:cNvSpPr/>
      </dsp:nvSpPr>
      <dsp:spPr>
        <a:xfrm>
          <a:off x="948" y="1175928"/>
          <a:ext cx="3700239" cy="22201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accent2">
              <a:hueOff val="0"/>
              <a:satOff val="0"/>
              <a:lumOff val="0"/>
              <a:alphaOff val="0"/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 err="1"/>
            <a:t>Pesan</a:t>
          </a:r>
          <a:r>
            <a:rPr lang="en-US" sz="6200" kern="1200" dirty="0"/>
            <a:t> </a:t>
          </a:r>
          <a:r>
            <a:rPr lang="en-US" sz="6200" kern="1200" dirty="0" err="1"/>
            <a:t>Jelas</a:t>
          </a:r>
          <a:endParaRPr lang="en-US" sz="6200" kern="1200" dirty="0"/>
        </a:p>
      </dsp:txBody>
      <dsp:txXfrm>
        <a:off x="948" y="1175928"/>
        <a:ext cx="3700239" cy="2220143"/>
      </dsp:txXfrm>
    </dsp:sp>
    <dsp:sp modelId="{7D0CD2C7-3ABC-E146-8B7B-E2315C3CEA7D}">
      <dsp:nvSpPr>
        <dsp:cNvPr id="0" name=""/>
        <dsp:cNvSpPr/>
      </dsp:nvSpPr>
      <dsp:spPr>
        <a:xfrm>
          <a:off x="4071211" y="1175928"/>
          <a:ext cx="3700239" cy="222014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101500">
            <a:schemeClr val="accent3">
              <a:hueOff val="0"/>
              <a:satOff val="0"/>
              <a:lumOff val="0"/>
              <a:alphaOff val="0"/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 err="1"/>
            <a:t>Pesan</a:t>
          </a:r>
          <a:r>
            <a:rPr lang="en-US" sz="6200" kern="1200" dirty="0"/>
            <a:t> </a:t>
          </a:r>
          <a:r>
            <a:rPr lang="en-US" sz="6200" kern="1200" dirty="0" err="1"/>
            <a:t>Kreatif</a:t>
          </a:r>
          <a:endParaRPr lang="en-US" sz="6200" kern="1200" dirty="0"/>
        </a:p>
      </dsp:txBody>
      <dsp:txXfrm>
        <a:off x="4071211" y="1175928"/>
        <a:ext cx="3700239" cy="222014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451212-AA8D-FF44-9962-485B0B316853}">
      <dsp:nvSpPr>
        <dsp:cNvPr id="0" name=""/>
        <dsp:cNvSpPr/>
      </dsp:nvSpPr>
      <dsp:spPr>
        <a:xfrm>
          <a:off x="0" y="21579"/>
          <a:ext cx="7372865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Memahami</a:t>
          </a:r>
          <a:r>
            <a:rPr lang="en-US" sz="2700" kern="1200" dirty="0"/>
            <a:t> </a:t>
          </a:r>
          <a:r>
            <a:rPr lang="en-US" sz="2700" kern="1200" dirty="0" err="1"/>
            <a:t>Publik</a:t>
          </a:r>
          <a:endParaRPr lang="en-US" sz="2700" kern="1200" dirty="0"/>
        </a:p>
      </dsp:txBody>
      <dsp:txXfrm>
        <a:off x="31613" y="53192"/>
        <a:ext cx="7309639" cy="584369"/>
      </dsp:txXfrm>
    </dsp:sp>
    <dsp:sp modelId="{5ACD29D5-1CFD-F64B-B674-A532715E2F7A}">
      <dsp:nvSpPr>
        <dsp:cNvPr id="0" name=""/>
        <dsp:cNvSpPr/>
      </dsp:nvSpPr>
      <dsp:spPr>
        <a:xfrm>
          <a:off x="0" y="669174"/>
          <a:ext cx="7372865" cy="95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88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Membuat</a:t>
          </a:r>
          <a:r>
            <a:rPr lang="en-US" sz="2100" kern="1200" dirty="0"/>
            <a:t> </a:t>
          </a:r>
          <a:r>
            <a:rPr lang="en-US" sz="2100" kern="1200" dirty="0" err="1"/>
            <a:t>pesan</a:t>
          </a:r>
          <a:r>
            <a:rPr lang="en-US" sz="2100" kern="1200" dirty="0"/>
            <a:t> dan </a:t>
          </a:r>
          <a:r>
            <a:rPr lang="en-US" sz="2100" kern="1200" dirty="0" err="1"/>
            <a:t>memikirkan</a:t>
          </a:r>
          <a:r>
            <a:rPr lang="en-US" sz="2100" kern="1200" dirty="0"/>
            <a:t> </a:t>
          </a:r>
          <a:r>
            <a:rPr lang="en-US" sz="2100" kern="1200" dirty="0" err="1"/>
            <a:t>strategi</a:t>
          </a:r>
          <a:r>
            <a:rPr lang="en-US" sz="2100" kern="1200" dirty="0"/>
            <a:t> yang </a:t>
          </a:r>
          <a:r>
            <a:rPr lang="en-US" sz="2100" kern="1200" dirty="0" err="1"/>
            <a:t>sesuai</a:t>
          </a:r>
          <a:r>
            <a:rPr lang="en-US" sz="2100" kern="1200" dirty="0"/>
            <a:t> </a:t>
          </a:r>
          <a:r>
            <a:rPr lang="en-US" sz="2100" kern="1200" dirty="0" err="1"/>
            <a:t>dengan</a:t>
          </a:r>
          <a:r>
            <a:rPr lang="en-US" sz="2100" kern="1200" dirty="0"/>
            <a:t> </a:t>
          </a:r>
          <a:r>
            <a:rPr lang="en-US" sz="2100" kern="1200" dirty="0" err="1"/>
            <a:t>publik</a:t>
          </a:r>
          <a:r>
            <a:rPr lang="en-US" sz="2100" kern="1200" dirty="0"/>
            <a:t>. </a:t>
          </a:r>
          <a:r>
            <a:rPr lang="en-US" sz="2100" kern="1200" dirty="0" err="1"/>
            <a:t>Dimungkinkan</a:t>
          </a:r>
          <a:r>
            <a:rPr lang="en-US" sz="2100" kern="1200" dirty="0"/>
            <a:t> </a:t>
          </a:r>
          <a:r>
            <a:rPr lang="en-US" sz="2100" kern="1200" dirty="0" err="1"/>
            <a:t>terdapat</a:t>
          </a:r>
          <a:r>
            <a:rPr lang="en-US" sz="2100" kern="1200" dirty="0"/>
            <a:t> </a:t>
          </a:r>
          <a:r>
            <a:rPr lang="en-US" sz="2100" kern="1200" dirty="0" err="1"/>
            <a:t>beberapa</a:t>
          </a:r>
          <a:r>
            <a:rPr lang="en-US" sz="2100" kern="1200" dirty="0"/>
            <a:t> target </a:t>
          </a:r>
          <a:r>
            <a:rPr lang="en-US" sz="2100" kern="1200" dirty="0" err="1"/>
            <a:t>publik</a:t>
          </a:r>
          <a:r>
            <a:rPr lang="en-US" sz="2100" kern="1200" dirty="0"/>
            <a:t> yang </a:t>
          </a:r>
          <a:r>
            <a:rPr lang="en-US" sz="2100" kern="1200" dirty="0" err="1"/>
            <a:t>berbeda</a:t>
          </a:r>
          <a:r>
            <a:rPr lang="en-US" sz="2100" kern="1200" dirty="0"/>
            <a:t>. </a:t>
          </a:r>
        </a:p>
      </dsp:txBody>
      <dsp:txXfrm>
        <a:off x="0" y="669174"/>
        <a:ext cx="7372865" cy="950130"/>
      </dsp:txXfrm>
    </dsp:sp>
    <dsp:sp modelId="{4AA85E15-9E21-B14E-B57F-52D5628E271A}">
      <dsp:nvSpPr>
        <dsp:cNvPr id="0" name=""/>
        <dsp:cNvSpPr/>
      </dsp:nvSpPr>
      <dsp:spPr>
        <a:xfrm>
          <a:off x="0" y="1619304"/>
          <a:ext cx="7372865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Organisasi</a:t>
          </a:r>
          <a:r>
            <a:rPr lang="en-US" sz="2700" kern="1200" dirty="0"/>
            <a:t> </a:t>
          </a:r>
          <a:r>
            <a:rPr lang="en-US" sz="2700" kern="1200" dirty="0" err="1"/>
            <a:t>Pesan</a:t>
          </a:r>
          <a:r>
            <a:rPr lang="en-US" sz="2700" kern="1200" dirty="0"/>
            <a:t> yang </a:t>
          </a:r>
          <a:r>
            <a:rPr lang="en-US" sz="2700" kern="1200" dirty="0" err="1"/>
            <a:t>Baik</a:t>
          </a:r>
          <a:endParaRPr lang="en-US" sz="2700" kern="1200" dirty="0"/>
        </a:p>
      </dsp:txBody>
      <dsp:txXfrm>
        <a:off x="31613" y="1650917"/>
        <a:ext cx="7309639" cy="584369"/>
      </dsp:txXfrm>
    </dsp:sp>
    <dsp:sp modelId="{98DEE88E-ABA8-014D-8093-3F89DDBBA19D}">
      <dsp:nvSpPr>
        <dsp:cNvPr id="0" name=""/>
        <dsp:cNvSpPr/>
      </dsp:nvSpPr>
      <dsp:spPr>
        <a:xfrm>
          <a:off x="0" y="2266899"/>
          <a:ext cx="7372865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088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Flow naturally from point to point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Timeplan</a:t>
          </a:r>
          <a:r>
            <a:rPr lang="en-US" sz="2100" kern="1200" dirty="0"/>
            <a:t>/ On schedule</a:t>
          </a:r>
        </a:p>
      </dsp:txBody>
      <dsp:txXfrm>
        <a:off x="0" y="2266899"/>
        <a:ext cx="7372865" cy="72657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C2D3D-6CF9-4189-B7B3-4C5D8185DDA0}">
      <dsp:nvSpPr>
        <dsp:cNvPr id="0" name=""/>
        <dsp:cNvSpPr/>
      </dsp:nvSpPr>
      <dsp:spPr>
        <a:xfrm>
          <a:off x="0" y="60449"/>
          <a:ext cx="7772400" cy="10740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Public akan menerima pesan berdasarkan Similarity, Proximity, Continuity</a:t>
          </a:r>
        </a:p>
      </dsp:txBody>
      <dsp:txXfrm>
        <a:off x="52431" y="112880"/>
        <a:ext cx="7667538" cy="969198"/>
      </dsp:txXfrm>
    </dsp:sp>
    <dsp:sp modelId="{7A46CCED-278A-477C-8E27-771D60C4D89B}">
      <dsp:nvSpPr>
        <dsp:cNvPr id="0" name=""/>
        <dsp:cNvSpPr/>
      </dsp:nvSpPr>
      <dsp:spPr>
        <a:xfrm>
          <a:off x="0" y="1212269"/>
          <a:ext cx="7772400" cy="10740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Kadang bukan memperhatikan yang tersurat namun yang tersirat</a:t>
          </a:r>
        </a:p>
      </dsp:txBody>
      <dsp:txXfrm>
        <a:off x="52431" y="1264700"/>
        <a:ext cx="7667538" cy="969198"/>
      </dsp:txXfrm>
    </dsp:sp>
    <dsp:sp modelId="{9D9F6F1F-0928-4BAC-9070-C01A07ABD336}">
      <dsp:nvSpPr>
        <dsp:cNvPr id="0" name=""/>
        <dsp:cNvSpPr/>
      </dsp:nvSpPr>
      <dsp:spPr>
        <a:xfrm>
          <a:off x="0" y="2364089"/>
          <a:ext cx="7772400" cy="10740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Perhatikan visual jangan sampai mematikan pesan utama yang memunculkan asumsi lain</a:t>
          </a:r>
        </a:p>
      </dsp:txBody>
      <dsp:txXfrm>
        <a:off x="52431" y="2416520"/>
        <a:ext cx="7667538" cy="969198"/>
      </dsp:txXfrm>
    </dsp:sp>
    <dsp:sp modelId="{E0767FB7-FFA8-443D-84B5-EE39A327E524}">
      <dsp:nvSpPr>
        <dsp:cNvPr id="0" name=""/>
        <dsp:cNvSpPr/>
      </dsp:nvSpPr>
      <dsp:spPr>
        <a:xfrm>
          <a:off x="0" y="3515909"/>
          <a:ext cx="7772400" cy="10740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Publik akan memfilter pesan berdasarkan pengalaman, nilai dan kepercayaan</a:t>
          </a:r>
        </a:p>
      </dsp:txBody>
      <dsp:txXfrm>
        <a:off x="52431" y="3568340"/>
        <a:ext cx="7667538" cy="969198"/>
      </dsp:txXfrm>
    </dsp:sp>
    <dsp:sp modelId="{EBC23D50-A7F3-47A8-B81F-D14F185F005B}">
      <dsp:nvSpPr>
        <dsp:cNvPr id="0" name=""/>
        <dsp:cNvSpPr/>
      </dsp:nvSpPr>
      <dsp:spPr>
        <a:xfrm>
          <a:off x="0" y="4667729"/>
          <a:ext cx="7772400" cy="10740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Pertimbangkan pengiriman pesan untuk lintas budaya</a:t>
          </a:r>
        </a:p>
      </dsp:txBody>
      <dsp:txXfrm>
        <a:off x="52431" y="4720160"/>
        <a:ext cx="7667538" cy="96919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522A0-A8E6-0A49-B5FB-442B10968A70}">
      <dsp:nvSpPr>
        <dsp:cNvPr id="0" name=""/>
        <dsp:cNvSpPr/>
      </dsp:nvSpPr>
      <dsp:spPr>
        <a:xfrm>
          <a:off x="0" y="2953"/>
          <a:ext cx="77724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Balance</a:t>
          </a:r>
        </a:p>
      </dsp:txBody>
      <dsp:txXfrm>
        <a:off x="24588" y="27541"/>
        <a:ext cx="7723224" cy="454509"/>
      </dsp:txXfrm>
    </dsp:sp>
    <dsp:sp modelId="{E5813012-DDA9-7744-84E3-7B99FCEBCD37}">
      <dsp:nvSpPr>
        <dsp:cNvPr id="0" name=""/>
        <dsp:cNvSpPr/>
      </dsp:nvSpPr>
      <dsp:spPr>
        <a:xfrm>
          <a:off x="0" y="506638"/>
          <a:ext cx="7772400" cy="1608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/>
            <a:t>Seimbang</a:t>
          </a:r>
          <a:r>
            <a:rPr lang="en-US" sz="1600" kern="1200" dirty="0"/>
            <a:t> </a:t>
          </a:r>
          <a:r>
            <a:rPr lang="en-US" sz="1600" kern="1200" dirty="0" err="1"/>
            <a:t>antara</a:t>
          </a:r>
          <a:r>
            <a:rPr lang="en-US" sz="1600" kern="1200" dirty="0"/>
            <a:t> visual dan </a:t>
          </a:r>
          <a:r>
            <a:rPr lang="en-US" sz="1600" kern="1200" dirty="0" err="1"/>
            <a:t>konten</a:t>
          </a:r>
          <a:r>
            <a:rPr lang="en-US" sz="1600" kern="1200" dirty="0"/>
            <a:t> lain </a:t>
          </a:r>
          <a:r>
            <a:rPr lang="en-US" sz="1600" kern="1200" dirty="0" err="1"/>
            <a:t>untuk</a:t>
          </a:r>
          <a:r>
            <a:rPr lang="en-US" sz="1600" kern="1200" dirty="0"/>
            <a:t> </a:t>
          </a:r>
          <a:r>
            <a:rPr lang="en-US" sz="1600" kern="1200" dirty="0" err="1"/>
            <a:t>menyampaikan</a:t>
          </a:r>
          <a:r>
            <a:rPr lang="en-US" sz="1600" kern="1200" dirty="0"/>
            <a:t> </a:t>
          </a:r>
          <a:r>
            <a:rPr lang="en-US" sz="1600" kern="1200" dirty="0" err="1"/>
            <a:t>pesan</a:t>
          </a:r>
          <a:r>
            <a:rPr lang="en-US" sz="1600" kern="1200" dirty="0"/>
            <a:t> yang </a:t>
          </a:r>
          <a:r>
            <a:rPr lang="en-US" sz="1600" kern="1200" dirty="0" err="1"/>
            <a:t>efektif</a:t>
          </a:r>
          <a:r>
            <a:rPr lang="en-US" sz="1600" kern="1200" dirty="0"/>
            <a:t> dan </a:t>
          </a:r>
          <a:r>
            <a:rPr lang="en-US" sz="1600" kern="1200" dirty="0" err="1"/>
            <a:t>menyerang</a:t>
          </a:r>
          <a:r>
            <a:rPr lang="en-US" sz="1600" kern="1200" dirty="0"/>
            <a:t> </a:t>
          </a:r>
          <a:r>
            <a:rPr lang="en-US" sz="1600" kern="1200" dirty="0" err="1"/>
            <a:t>psikologi</a:t>
          </a:r>
          <a:r>
            <a:rPr lang="en-US" sz="1600" kern="1200" dirty="0"/>
            <a:t> </a:t>
          </a:r>
          <a:r>
            <a:rPr lang="en-US" sz="1600" kern="1200" dirty="0" err="1"/>
            <a:t>audiens</a:t>
          </a:r>
          <a:r>
            <a:rPr lang="en-US" sz="1600" kern="1200" dirty="0"/>
            <a:t>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Formal/ </a:t>
          </a:r>
          <a:r>
            <a:rPr lang="en-US" sz="1600" kern="1200" dirty="0" err="1"/>
            <a:t>Simetris</a:t>
          </a:r>
          <a:r>
            <a:rPr lang="en-US" sz="1600" kern="1200" dirty="0"/>
            <a:t>: </a:t>
          </a:r>
          <a:r>
            <a:rPr lang="en-US" sz="1600" kern="1200" dirty="0" err="1"/>
            <a:t>stabilitas</a:t>
          </a:r>
          <a:r>
            <a:rPr lang="en-US" sz="1600" kern="1200" dirty="0"/>
            <a:t>, </a:t>
          </a:r>
          <a:r>
            <a:rPr lang="en-US" sz="1600" kern="1200" dirty="0" err="1"/>
            <a:t>keamanan</a:t>
          </a:r>
          <a:r>
            <a:rPr lang="en-US" sz="1600" kern="1200" dirty="0"/>
            <a:t>, </a:t>
          </a:r>
          <a:r>
            <a:rPr lang="en-US" sz="1600" kern="1200" dirty="0" err="1"/>
            <a:t>kekuasaan</a:t>
          </a:r>
          <a:r>
            <a:rPr lang="en-US" sz="1600" kern="1200" dirty="0"/>
            <a:t>, </a:t>
          </a:r>
          <a:r>
            <a:rPr lang="en-US" sz="1600" kern="1200" dirty="0" err="1"/>
            <a:t>kesedihan</a:t>
          </a:r>
          <a:r>
            <a:rPr lang="en-US" sz="1600" kern="1200" dirty="0"/>
            <a:t>/ </a:t>
          </a:r>
          <a:r>
            <a:rPr lang="en-US" sz="1600" kern="1200" dirty="0" err="1"/>
            <a:t>keprihatinan</a:t>
          </a:r>
          <a:r>
            <a:rPr lang="en-US" sz="1600" kern="1200" dirty="0"/>
            <a:t>.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/>
            <a:t>Tidak</a:t>
          </a:r>
          <a:r>
            <a:rPr lang="en-US" sz="1600" kern="1200" dirty="0"/>
            <a:t> </a:t>
          </a:r>
          <a:r>
            <a:rPr lang="en-US" sz="1600" kern="1200" dirty="0" err="1"/>
            <a:t>menggambarkan</a:t>
          </a:r>
          <a:r>
            <a:rPr lang="en-US" sz="1600" kern="1200" dirty="0"/>
            <a:t> </a:t>
          </a:r>
          <a:r>
            <a:rPr lang="en-US" sz="1600" kern="1200" dirty="0" err="1"/>
            <a:t>kesenangan</a:t>
          </a:r>
          <a:r>
            <a:rPr lang="en-US" sz="1600" kern="1200" dirty="0"/>
            <a:t>,  </a:t>
          </a:r>
          <a:r>
            <a:rPr lang="en-US" sz="1600" kern="1200" dirty="0" err="1"/>
            <a:t>membuat</a:t>
          </a:r>
          <a:r>
            <a:rPr lang="en-US" sz="1600" kern="1200" dirty="0"/>
            <a:t> orang </a:t>
          </a:r>
          <a:r>
            <a:rPr lang="en-US" sz="1600" kern="1200" dirty="0" err="1"/>
            <a:t>berimajinasi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Informal/ </a:t>
          </a:r>
          <a:r>
            <a:rPr lang="en-US" sz="1600" kern="1200" dirty="0" err="1"/>
            <a:t>Asimetris</a:t>
          </a:r>
          <a:r>
            <a:rPr lang="en-US" sz="1600" kern="1200" dirty="0"/>
            <a:t>: </a:t>
          </a:r>
          <a:r>
            <a:rPr lang="en-US" sz="1600" kern="1200" dirty="0" err="1"/>
            <a:t>dinamis</a:t>
          </a:r>
          <a:r>
            <a:rPr lang="en-US" sz="1600" kern="1200" dirty="0"/>
            <a:t>, fresh, </a:t>
          </a:r>
          <a:r>
            <a:rPr lang="en-US" sz="1600" kern="1200" dirty="0" err="1"/>
            <a:t>mengajak</a:t>
          </a:r>
          <a:r>
            <a:rPr lang="en-US" sz="1600" kern="1200" dirty="0"/>
            <a:t>/ </a:t>
          </a:r>
          <a:r>
            <a:rPr lang="en-US" sz="1600" kern="1200" dirty="0" err="1"/>
            <a:t>persuasif</a:t>
          </a:r>
          <a:r>
            <a:rPr lang="en-US" sz="1600" kern="1200" dirty="0"/>
            <a:t>, </a:t>
          </a:r>
          <a:r>
            <a:rPr lang="en-US" sz="1600" kern="1200" dirty="0" err="1"/>
            <a:t>kasual</a:t>
          </a:r>
          <a:r>
            <a:rPr lang="en-US" sz="1600" kern="1200" dirty="0"/>
            <a:t>, </a:t>
          </a:r>
          <a:r>
            <a:rPr lang="en-US" sz="1600" kern="1200" dirty="0" err="1"/>
            <a:t>bersahabat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/>
            <a:t>Menarik</a:t>
          </a:r>
          <a:r>
            <a:rPr lang="en-US" sz="1600" kern="1200" dirty="0"/>
            <a:t> dan </a:t>
          </a:r>
          <a:r>
            <a:rPr lang="en-US" sz="1600" kern="1200" dirty="0" err="1"/>
            <a:t>menggambarkan</a:t>
          </a:r>
          <a:r>
            <a:rPr lang="en-US" sz="1600" kern="1200" dirty="0"/>
            <a:t> </a:t>
          </a:r>
          <a:r>
            <a:rPr lang="en-US" sz="1600" kern="1200" dirty="0" err="1"/>
            <a:t>kesenangan</a:t>
          </a:r>
          <a:endParaRPr lang="en-US" sz="1600" kern="1200" dirty="0"/>
        </a:p>
      </dsp:txBody>
      <dsp:txXfrm>
        <a:off x="0" y="506638"/>
        <a:ext cx="7772400" cy="1608389"/>
      </dsp:txXfrm>
    </dsp:sp>
    <dsp:sp modelId="{59EE1936-4CE9-304B-A182-737938E3305B}">
      <dsp:nvSpPr>
        <dsp:cNvPr id="0" name=""/>
        <dsp:cNvSpPr/>
      </dsp:nvSpPr>
      <dsp:spPr>
        <a:xfrm>
          <a:off x="0" y="2115028"/>
          <a:ext cx="77724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Visual Weight</a:t>
          </a:r>
        </a:p>
      </dsp:txBody>
      <dsp:txXfrm>
        <a:off x="24588" y="2139616"/>
        <a:ext cx="7723224" cy="454509"/>
      </dsp:txXfrm>
    </dsp:sp>
    <dsp:sp modelId="{895A2373-E58C-E944-A4BE-07246A5F6E78}">
      <dsp:nvSpPr>
        <dsp:cNvPr id="0" name=""/>
        <dsp:cNvSpPr/>
      </dsp:nvSpPr>
      <dsp:spPr>
        <a:xfrm>
          <a:off x="0" y="2618713"/>
          <a:ext cx="7772400" cy="999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/>
            <a:t>Keseimbangan</a:t>
          </a:r>
          <a:r>
            <a:rPr lang="en-US" sz="1600" kern="1200" dirty="0"/>
            <a:t> </a:t>
          </a:r>
          <a:r>
            <a:rPr lang="en-US" sz="1600" kern="1200" dirty="0" err="1"/>
            <a:t>dalam</a:t>
          </a:r>
          <a:r>
            <a:rPr lang="en-US" sz="1600" kern="1200" dirty="0"/>
            <a:t> </a:t>
          </a:r>
          <a:r>
            <a:rPr lang="en-US" sz="1600" kern="1200" dirty="0" err="1"/>
            <a:t>desain</a:t>
          </a:r>
          <a:r>
            <a:rPr lang="en-US" sz="1600" kern="1200" dirty="0"/>
            <a:t> </a:t>
          </a:r>
          <a:r>
            <a:rPr lang="en-US" sz="1600" kern="1200" dirty="0" err="1"/>
            <a:t>ditentukan</a:t>
          </a:r>
          <a:r>
            <a:rPr lang="en-US" sz="1600" kern="1200" dirty="0"/>
            <a:t> </a:t>
          </a:r>
          <a:r>
            <a:rPr lang="en-US" sz="1600" kern="1200" dirty="0" err="1"/>
            <a:t>oleh</a:t>
          </a:r>
          <a:r>
            <a:rPr lang="en-US" sz="1600" kern="1200" dirty="0"/>
            <a:t> </a:t>
          </a:r>
          <a:r>
            <a:rPr lang="en-US" sz="1600" kern="1200" dirty="0" err="1"/>
            <a:t>warna</a:t>
          </a:r>
          <a:r>
            <a:rPr lang="en-US" sz="1600" kern="1200" dirty="0"/>
            <a:t>, </a:t>
          </a:r>
          <a:r>
            <a:rPr lang="en-US" sz="1600" kern="1200" dirty="0" err="1"/>
            <a:t>tebal</a:t>
          </a:r>
          <a:r>
            <a:rPr lang="en-US" sz="1600" kern="1200" dirty="0"/>
            <a:t>/ tipis, </a:t>
          </a:r>
          <a:r>
            <a:rPr lang="en-US" sz="1600" kern="1200" dirty="0" err="1"/>
            <a:t>kontras</a:t>
          </a:r>
          <a:r>
            <a:rPr lang="en-US" sz="1600" kern="1200" dirty="0"/>
            <a:t>, </a:t>
          </a:r>
          <a:r>
            <a:rPr lang="en-US" sz="1600" kern="1200" dirty="0" err="1"/>
            <a:t>ukuran</a:t>
          </a:r>
          <a:r>
            <a:rPr lang="en-US" sz="1600" kern="1200" dirty="0"/>
            <a:t>, </a:t>
          </a:r>
          <a:r>
            <a:rPr lang="en-US" sz="1600" kern="1200" dirty="0" err="1"/>
            <a:t>kepadatan</a:t>
          </a:r>
          <a:r>
            <a:rPr lang="en-US" sz="1600" kern="1200" dirty="0"/>
            <a:t>, </a:t>
          </a:r>
          <a:r>
            <a:rPr lang="en-US" sz="1600" kern="1200" dirty="0" err="1"/>
            <a:t>kesulitan</a:t>
          </a:r>
          <a:r>
            <a:rPr lang="en-US" sz="1600" kern="1200" dirty="0"/>
            <a:t> (</a:t>
          </a:r>
          <a:r>
            <a:rPr lang="en-US" sz="1600" kern="1200" dirty="0" err="1"/>
            <a:t>bentuk</a:t>
          </a:r>
          <a:r>
            <a:rPr lang="en-US" sz="1600" kern="1200" dirty="0"/>
            <a:t>/ </a:t>
          </a:r>
          <a:r>
            <a:rPr lang="en-US" sz="1600" kern="1200" dirty="0" err="1"/>
            <a:t>ukuran</a:t>
          </a:r>
          <a:r>
            <a:rPr lang="en-US" sz="1600" kern="1200" dirty="0"/>
            <a:t>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Visual weight </a:t>
          </a:r>
          <a:r>
            <a:rPr lang="en-US" sz="1600" kern="1200" dirty="0" err="1"/>
            <a:t>menentukan</a:t>
          </a:r>
          <a:r>
            <a:rPr lang="en-US" sz="1600" kern="1200" dirty="0"/>
            <a:t> </a:t>
          </a:r>
          <a:r>
            <a:rPr lang="en-US" sz="1600" kern="1200" dirty="0" err="1"/>
            <a:t>komposisi</a:t>
          </a:r>
          <a:r>
            <a:rPr lang="en-US" sz="1600" kern="1200" dirty="0"/>
            <a:t> dan </a:t>
          </a:r>
          <a:r>
            <a:rPr lang="en-US" sz="1600" kern="1200" dirty="0" err="1"/>
            <a:t>lokasi</a:t>
          </a:r>
          <a:r>
            <a:rPr lang="en-US" sz="1600" kern="1200" dirty="0"/>
            <a:t> agar </a:t>
          </a:r>
          <a:r>
            <a:rPr lang="en-US" sz="1600" kern="1200" dirty="0" err="1"/>
            <a:t>membuat</a:t>
          </a:r>
          <a:r>
            <a:rPr lang="en-US" sz="1600" kern="1200" dirty="0"/>
            <a:t> </a:t>
          </a:r>
          <a:r>
            <a:rPr lang="en-US" sz="1600" kern="1200" dirty="0" err="1"/>
            <a:t>pesan</a:t>
          </a:r>
          <a:r>
            <a:rPr lang="en-US" sz="1600" kern="1200" dirty="0"/>
            <a:t> visual </a:t>
          </a:r>
          <a:r>
            <a:rPr lang="en-US" sz="1600" kern="1200" dirty="0" err="1"/>
            <a:t>dapat</a:t>
          </a:r>
          <a:r>
            <a:rPr lang="en-US" sz="1600" kern="1200" dirty="0"/>
            <a:t> </a:t>
          </a:r>
          <a:r>
            <a:rPr lang="en-US" sz="1600" kern="1200" dirty="0" err="1"/>
            <a:t>ditangkap</a:t>
          </a:r>
          <a:r>
            <a:rPr lang="en-US" sz="1600" kern="1200" dirty="0"/>
            <a:t> </a:t>
          </a:r>
          <a:r>
            <a:rPr lang="en-US" sz="1600" kern="1200" dirty="0" err="1"/>
            <a:t>dengan</a:t>
          </a:r>
          <a:r>
            <a:rPr lang="en-US" sz="1600" kern="1200" dirty="0"/>
            <a:t> </a:t>
          </a:r>
          <a:r>
            <a:rPr lang="en-US" sz="1600" kern="1200" dirty="0" err="1"/>
            <a:t>mudah</a:t>
          </a:r>
          <a:r>
            <a:rPr lang="en-US" sz="1600" kern="1200" dirty="0"/>
            <a:t> </a:t>
          </a:r>
          <a:r>
            <a:rPr lang="en-US" sz="1600" kern="1200" dirty="0" err="1"/>
            <a:t>oleh</a:t>
          </a:r>
          <a:r>
            <a:rPr lang="en-US" sz="1600" kern="1200" dirty="0"/>
            <a:t> </a:t>
          </a:r>
          <a:r>
            <a:rPr lang="en-US" sz="1600" i="1" kern="1200" dirty="0"/>
            <a:t>viewers/ readers</a:t>
          </a:r>
        </a:p>
      </dsp:txBody>
      <dsp:txXfrm>
        <a:off x="0" y="2618713"/>
        <a:ext cx="7772400" cy="999809"/>
      </dsp:txXfrm>
    </dsp:sp>
    <dsp:sp modelId="{F0990AA6-2AB7-3F48-AE79-994C57CA2A1D}">
      <dsp:nvSpPr>
        <dsp:cNvPr id="0" name=""/>
        <dsp:cNvSpPr/>
      </dsp:nvSpPr>
      <dsp:spPr>
        <a:xfrm>
          <a:off x="0" y="3618523"/>
          <a:ext cx="77724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Horizontal and Vertical Lines</a:t>
          </a:r>
        </a:p>
      </dsp:txBody>
      <dsp:txXfrm>
        <a:off x="24588" y="3643111"/>
        <a:ext cx="7723224" cy="454509"/>
      </dsp:txXfrm>
    </dsp:sp>
    <dsp:sp modelId="{4697E08E-87ED-5049-BB7C-ACFEB5C95F09}">
      <dsp:nvSpPr>
        <dsp:cNvPr id="0" name=""/>
        <dsp:cNvSpPr/>
      </dsp:nvSpPr>
      <dsp:spPr>
        <a:xfrm>
          <a:off x="0" y="4122208"/>
          <a:ext cx="77724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/>
            <a:t>Pesan</a:t>
          </a:r>
          <a:r>
            <a:rPr lang="en-US" sz="1600" kern="1200" dirty="0"/>
            <a:t> </a:t>
          </a:r>
          <a:r>
            <a:rPr lang="en-US" sz="1600" kern="1200" dirty="0" err="1"/>
            <a:t>umumnya</a:t>
          </a:r>
          <a:r>
            <a:rPr lang="en-US" sz="1600" kern="1200" dirty="0"/>
            <a:t> </a:t>
          </a:r>
          <a:r>
            <a:rPr lang="en-US" sz="1600" kern="1200" dirty="0" err="1"/>
            <a:t>dibuat</a:t>
          </a:r>
          <a:r>
            <a:rPr lang="en-US" sz="1600" kern="1200" dirty="0"/>
            <a:t> vertical (</a:t>
          </a:r>
          <a:r>
            <a:rPr lang="en-US" sz="1600" kern="1200" dirty="0" err="1"/>
            <a:t>kiri</a:t>
          </a:r>
          <a:r>
            <a:rPr lang="en-US" sz="1600" kern="1200" dirty="0"/>
            <a:t> </a:t>
          </a:r>
          <a:r>
            <a:rPr lang="en-US" sz="1600" kern="1200" dirty="0" err="1"/>
            <a:t>ke</a:t>
          </a:r>
          <a:r>
            <a:rPr lang="en-US" sz="1600" kern="1200" dirty="0"/>
            <a:t> </a:t>
          </a:r>
          <a:r>
            <a:rPr lang="en-US" sz="1600" kern="1200" dirty="0" err="1"/>
            <a:t>kanan</a:t>
          </a:r>
          <a:r>
            <a:rPr lang="en-US" sz="1600" kern="1200" dirty="0"/>
            <a:t>) dan horizontal (</a:t>
          </a:r>
          <a:r>
            <a:rPr lang="en-US" sz="1600" kern="1200" dirty="0" err="1"/>
            <a:t>atas</a:t>
          </a:r>
          <a:r>
            <a:rPr lang="en-US" sz="1600" kern="1200" dirty="0"/>
            <a:t> </a:t>
          </a:r>
          <a:r>
            <a:rPr lang="en-US" sz="1600" kern="1200" dirty="0" err="1"/>
            <a:t>ke</a:t>
          </a:r>
          <a:r>
            <a:rPr lang="en-US" sz="1600" kern="1200" dirty="0"/>
            <a:t> </a:t>
          </a:r>
          <a:r>
            <a:rPr lang="en-US" sz="1600" kern="1200" dirty="0" err="1"/>
            <a:t>bawah</a:t>
          </a:r>
          <a:r>
            <a:rPr lang="en-US" sz="1600" kern="1200" dirty="0"/>
            <a:t>)</a:t>
          </a:r>
        </a:p>
      </dsp:txBody>
      <dsp:txXfrm>
        <a:off x="0" y="4122208"/>
        <a:ext cx="7772400" cy="347760"/>
      </dsp:txXfrm>
    </dsp:sp>
    <dsp:sp modelId="{D271CDF3-BF9C-A847-B8D3-63ADBC864682}">
      <dsp:nvSpPr>
        <dsp:cNvPr id="0" name=""/>
        <dsp:cNvSpPr/>
      </dsp:nvSpPr>
      <dsp:spPr>
        <a:xfrm>
          <a:off x="0" y="4469968"/>
          <a:ext cx="7772400" cy="5036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Contrast</a:t>
          </a:r>
        </a:p>
      </dsp:txBody>
      <dsp:txXfrm>
        <a:off x="24588" y="4494556"/>
        <a:ext cx="7723224" cy="454509"/>
      </dsp:txXfrm>
    </dsp:sp>
    <dsp:sp modelId="{05AF73FC-C991-7B4D-B73F-4C85FBB5851A}">
      <dsp:nvSpPr>
        <dsp:cNvPr id="0" name=""/>
        <dsp:cNvSpPr/>
      </dsp:nvSpPr>
      <dsp:spPr>
        <a:xfrm>
          <a:off x="0" y="4973653"/>
          <a:ext cx="7772400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/>
            <a:t>Membuat</a:t>
          </a:r>
          <a:r>
            <a:rPr lang="en-US" sz="1600" kern="1200" dirty="0"/>
            <a:t> </a:t>
          </a:r>
          <a:r>
            <a:rPr lang="en-US" sz="1600" kern="1200" dirty="0" err="1"/>
            <a:t>pesan</a:t>
          </a:r>
          <a:r>
            <a:rPr lang="en-US" sz="1600" kern="1200" dirty="0"/>
            <a:t> </a:t>
          </a:r>
          <a:r>
            <a:rPr lang="en-US" sz="1600" kern="1200" dirty="0" err="1"/>
            <a:t>menjadi</a:t>
          </a:r>
          <a:r>
            <a:rPr lang="en-US" sz="1600" kern="1200" dirty="0"/>
            <a:t> </a:t>
          </a:r>
          <a:r>
            <a:rPr lang="en-US" sz="1600" kern="1200" dirty="0" err="1"/>
            <a:t>jelas</a:t>
          </a:r>
          <a:r>
            <a:rPr lang="en-US" sz="1600" kern="1200" dirty="0"/>
            <a:t> dan </a:t>
          </a:r>
          <a:r>
            <a:rPr lang="en-US" sz="1600" kern="1200" dirty="0" err="1"/>
            <a:t>mengundang</a:t>
          </a:r>
          <a:r>
            <a:rPr lang="en-US" sz="1600" kern="1200" dirty="0"/>
            <a:t> </a:t>
          </a:r>
          <a:r>
            <a:rPr lang="en-US" sz="1600" kern="1200" dirty="0" err="1"/>
            <a:t>perhatian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 err="1"/>
            <a:t>Menghindari</a:t>
          </a:r>
          <a:r>
            <a:rPr lang="en-US" sz="1600" kern="1200" dirty="0"/>
            <a:t> “</a:t>
          </a:r>
          <a:r>
            <a:rPr lang="en-US" sz="1600" kern="1200" dirty="0" err="1"/>
            <a:t>kebosanan</a:t>
          </a:r>
          <a:r>
            <a:rPr lang="en-US" sz="1600" kern="1200" dirty="0"/>
            <a:t>” </a:t>
          </a:r>
          <a:r>
            <a:rPr lang="en-US" sz="1600" kern="1200" dirty="0" err="1"/>
            <a:t>dalam</a:t>
          </a:r>
          <a:r>
            <a:rPr lang="en-US" sz="1600" kern="1200" dirty="0"/>
            <a:t> </a:t>
          </a:r>
          <a:r>
            <a:rPr lang="en-US" sz="1600" kern="1200" dirty="0" err="1"/>
            <a:t>menyampaikan</a:t>
          </a:r>
          <a:r>
            <a:rPr lang="en-US" sz="1600" kern="1200" dirty="0"/>
            <a:t> </a:t>
          </a:r>
          <a:r>
            <a:rPr lang="en-US" sz="1600" kern="1200" dirty="0" err="1"/>
            <a:t>pesan</a:t>
          </a:r>
          <a:r>
            <a:rPr lang="en-US" sz="1600" kern="1200" dirty="0"/>
            <a:t> </a:t>
          </a:r>
          <a:r>
            <a:rPr lang="en-US" sz="1600" kern="1200" dirty="0" err="1"/>
            <a:t>melaui</a:t>
          </a:r>
          <a:r>
            <a:rPr lang="en-US" sz="1600" kern="1200" dirty="0"/>
            <a:t> visual</a:t>
          </a:r>
        </a:p>
      </dsp:txBody>
      <dsp:txXfrm>
        <a:off x="0" y="4973653"/>
        <a:ext cx="7772400" cy="55424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522A0-A8E6-0A49-B5FB-442B10968A70}">
      <dsp:nvSpPr>
        <dsp:cNvPr id="0" name=""/>
        <dsp:cNvSpPr/>
      </dsp:nvSpPr>
      <dsp:spPr>
        <a:xfrm>
          <a:off x="0" y="79971"/>
          <a:ext cx="77724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Movement</a:t>
          </a:r>
        </a:p>
      </dsp:txBody>
      <dsp:txXfrm>
        <a:off x="31613" y="111584"/>
        <a:ext cx="7709174" cy="584369"/>
      </dsp:txXfrm>
    </dsp:sp>
    <dsp:sp modelId="{E5813012-DDA9-7744-84E3-7B99FCEBCD37}">
      <dsp:nvSpPr>
        <dsp:cNvPr id="0" name=""/>
        <dsp:cNvSpPr/>
      </dsp:nvSpPr>
      <dsp:spPr>
        <a:xfrm>
          <a:off x="0" y="727566"/>
          <a:ext cx="7772400" cy="95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Buat</a:t>
          </a:r>
          <a:r>
            <a:rPr lang="en-US" sz="2100" kern="1200" dirty="0"/>
            <a:t> </a:t>
          </a:r>
          <a:r>
            <a:rPr lang="en-US" sz="2100" kern="1200" dirty="0" err="1"/>
            <a:t>garis</a:t>
          </a:r>
          <a:r>
            <a:rPr lang="en-US" sz="2100" kern="1200" dirty="0"/>
            <a:t> vertical dan horizontal, </a:t>
          </a:r>
          <a:r>
            <a:rPr lang="en-US" sz="2100" kern="1200" dirty="0" err="1"/>
            <a:t>naik</a:t>
          </a:r>
          <a:r>
            <a:rPr lang="en-US" sz="2100" kern="1200" dirty="0"/>
            <a:t> 1,5 kali </a:t>
          </a:r>
          <a:r>
            <a:rPr lang="en-US" sz="2100" kern="1200" dirty="0" err="1"/>
            <a:t>itu</a:t>
          </a:r>
          <a:r>
            <a:rPr lang="en-US" sz="2100" kern="1200" dirty="0"/>
            <a:t> </a:t>
          </a:r>
          <a:r>
            <a:rPr lang="en-US" sz="2100" kern="1200" dirty="0" err="1"/>
            <a:t>merpakan</a:t>
          </a:r>
          <a:r>
            <a:rPr lang="en-US" sz="2100" kern="1200" dirty="0"/>
            <a:t> optical center </a:t>
          </a:r>
          <a:r>
            <a:rPr lang="en-US" sz="2100" kern="1200" dirty="0" err="1"/>
            <a:t>dimana</a:t>
          </a:r>
          <a:r>
            <a:rPr lang="en-US" sz="2100" kern="1200" dirty="0"/>
            <a:t> </a:t>
          </a:r>
          <a:r>
            <a:rPr lang="en-US" sz="2100" kern="1200" dirty="0" err="1"/>
            <a:t>pembaca</a:t>
          </a:r>
          <a:r>
            <a:rPr lang="en-US" sz="2100" kern="1200" dirty="0"/>
            <a:t> </a:t>
          </a:r>
          <a:r>
            <a:rPr lang="en-US" sz="2100" kern="1200" dirty="0" err="1"/>
            <a:t>akan</a:t>
          </a:r>
          <a:r>
            <a:rPr lang="en-US" sz="2100" kern="1200" dirty="0"/>
            <a:t> </a:t>
          </a:r>
          <a:r>
            <a:rPr lang="en-US" sz="2100" kern="1200" dirty="0" err="1"/>
            <a:t>memulai</a:t>
          </a:r>
          <a:r>
            <a:rPr lang="en-US" sz="2100" kern="1200" dirty="0"/>
            <a:t> </a:t>
          </a:r>
          <a:r>
            <a:rPr lang="en-US" sz="2100" kern="1200" dirty="0" err="1"/>
            <a:t>memperhatikan</a:t>
          </a:r>
          <a:r>
            <a:rPr lang="en-US" sz="2100" kern="1200" dirty="0"/>
            <a:t> </a:t>
          </a:r>
          <a:r>
            <a:rPr lang="en-US" sz="2100" kern="1200" dirty="0" err="1"/>
            <a:t>pesan</a:t>
          </a:r>
          <a:r>
            <a:rPr lang="en-US" sz="2100" kern="1200" dirty="0"/>
            <a:t> dari </a:t>
          </a:r>
          <a:r>
            <a:rPr lang="en-US" sz="2100" kern="1200" dirty="0" err="1"/>
            <a:t>titik</a:t>
          </a:r>
          <a:r>
            <a:rPr lang="en-US" sz="2100" kern="1200" dirty="0"/>
            <a:t> </a:t>
          </a:r>
          <a:r>
            <a:rPr lang="en-US" sz="2100" kern="1200" dirty="0" err="1"/>
            <a:t>tersebut</a:t>
          </a:r>
          <a:endParaRPr lang="en-US" sz="2100" kern="1200" dirty="0"/>
        </a:p>
      </dsp:txBody>
      <dsp:txXfrm>
        <a:off x="0" y="727566"/>
        <a:ext cx="7772400" cy="950130"/>
      </dsp:txXfrm>
    </dsp:sp>
    <dsp:sp modelId="{59EE1936-4CE9-304B-A182-737938E3305B}">
      <dsp:nvSpPr>
        <dsp:cNvPr id="0" name=""/>
        <dsp:cNvSpPr/>
      </dsp:nvSpPr>
      <dsp:spPr>
        <a:xfrm>
          <a:off x="0" y="1677696"/>
          <a:ext cx="77724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Harmony</a:t>
          </a:r>
        </a:p>
      </dsp:txBody>
      <dsp:txXfrm>
        <a:off x="31613" y="1709309"/>
        <a:ext cx="7709174" cy="584369"/>
      </dsp:txXfrm>
    </dsp:sp>
    <dsp:sp modelId="{895A2373-E58C-E944-A4BE-07246A5F6E78}">
      <dsp:nvSpPr>
        <dsp:cNvPr id="0" name=""/>
        <dsp:cNvSpPr/>
      </dsp:nvSpPr>
      <dsp:spPr>
        <a:xfrm>
          <a:off x="0" y="2325291"/>
          <a:ext cx="77724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Keterikatan</a:t>
          </a:r>
          <a:r>
            <a:rPr lang="en-US" sz="2100" kern="1200" dirty="0"/>
            <a:t> </a:t>
          </a:r>
          <a:r>
            <a:rPr lang="en-US" sz="2100" kern="1200" dirty="0" err="1"/>
            <a:t>antara</a:t>
          </a:r>
          <a:r>
            <a:rPr lang="en-US" sz="2100" kern="1200" dirty="0"/>
            <a:t> </a:t>
          </a:r>
          <a:r>
            <a:rPr lang="en-US" sz="2100" kern="1200" dirty="0" err="1"/>
            <a:t>tulisan</a:t>
          </a:r>
          <a:r>
            <a:rPr lang="en-US" sz="2100" kern="1200" dirty="0"/>
            <a:t>, visual, </a:t>
          </a:r>
          <a:r>
            <a:rPr lang="en-US" sz="2100" kern="1200" dirty="0" err="1"/>
            <a:t>warna</a:t>
          </a:r>
          <a:r>
            <a:rPr lang="en-US" sz="2100" kern="1200" dirty="0"/>
            <a:t>, </a:t>
          </a:r>
          <a:r>
            <a:rPr lang="en-US" sz="2100" kern="1200" dirty="0" err="1"/>
            <a:t>kertas</a:t>
          </a:r>
          <a:r>
            <a:rPr lang="en-US" sz="2100" kern="1200" dirty="0"/>
            <a:t> (</a:t>
          </a:r>
          <a:r>
            <a:rPr lang="en-US" sz="2100" kern="1200" dirty="0" err="1"/>
            <a:t>cetak</a:t>
          </a:r>
          <a:r>
            <a:rPr lang="en-US" sz="2100" kern="1200" dirty="0"/>
            <a:t>), </a:t>
          </a:r>
          <a:r>
            <a:rPr lang="en-US" sz="2100" kern="1200" dirty="0" err="1"/>
            <a:t>layar</a:t>
          </a:r>
          <a:endParaRPr lang="en-US" sz="2100" kern="1200" dirty="0"/>
        </a:p>
      </dsp:txBody>
      <dsp:txXfrm>
        <a:off x="0" y="2325291"/>
        <a:ext cx="7772400" cy="447120"/>
      </dsp:txXfrm>
    </dsp:sp>
    <dsp:sp modelId="{F0990AA6-2AB7-3F48-AE79-994C57CA2A1D}">
      <dsp:nvSpPr>
        <dsp:cNvPr id="0" name=""/>
        <dsp:cNvSpPr/>
      </dsp:nvSpPr>
      <dsp:spPr>
        <a:xfrm>
          <a:off x="0" y="2772411"/>
          <a:ext cx="77724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Unity</a:t>
          </a:r>
        </a:p>
      </dsp:txBody>
      <dsp:txXfrm>
        <a:off x="31613" y="2804024"/>
        <a:ext cx="7709174" cy="584369"/>
      </dsp:txXfrm>
    </dsp:sp>
    <dsp:sp modelId="{4697E08E-87ED-5049-BB7C-ACFEB5C95F09}">
      <dsp:nvSpPr>
        <dsp:cNvPr id="0" name=""/>
        <dsp:cNvSpPr/>
      </dsp:nvSpPr>
      <dsp:spPr>
        <a:xfrm>
          <a:off x="0" y="3420006"/>
          <a:ext cx="7772400" cy="65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Dapat</a:t>
          </a:r>
          <a:r>
            <a:rPr lang="en-US" sz="2100" kern="1200" dirty="0"/>
            <a:t> </a:t>
          </a:r>
          <a:r>
            <a:rPr lang="en-US" sz="2100" kern="1200" dirty="0" err="1"/>
            <a:t>dinikmati</a:t>
          </a:r>
          <a:r>
            <a:rPr lang="en-US" sz="2100" kern="1200" dirty="0"/>
            <a:t> </a:t>
          </a:r>
          <a:r>
            <a:rPr lang="en-US" sz="2100" kern="1200" dirty="0" err="1"/>
            <a:t>hubungan</a:t>
          </a:r>
          <a:r>
            <a:rPr lang="en-US" sz="2100" kern="1200" dirty="0"/>
            <a:t> </a:t>
          </a:r>
          <a:r>
            <a:rPr lang="en-US" sz="2100" kern="1200" dirty="0" err="1"/>
            <a:t>dalam</a:t>
          </a:r>
          <a:r>
            <a:rPr lang="en-US" sz="2100" kern="1200" dirty="0"/>
            <a:t> </a:t>
          </a:r>
          <a:r>
            <a:rPr lang="en-US" sz="2100" kern="1200" dirty="0" err="1"/>
            <a:t>elemen</a:t>
          </a:r>
          <a:r>
            <a:rPr lang="en-US" sz="2100" kern="1200" dirty="0"/>
            <a:t> </a:t>
          </a:r>
          <a:r>
            <a:rPr lang="en-US" sz="2100" kern="1200" dirty="0" err="1"/>
            <a:t>harmoni</a:t>
          </a:r>
          <a:r>
            <a:rPr lang="en-US" sz="2100" kern="1200" dirty="0"/>
            <a:t> </a:t>
          </a:r>
          <a:r>
            <a:rPr lang="en-US" sz="2100" kern="1200" dirty="0" err="1"/>
            <a:t>lebih</a:t>
          </a:r>
          <a:r>
            <a:rPr lang="en-US" sz="2100" kern="1200" dirty="0"/>
            <a:t> dari </a:t>
          </a:r>
          <a:r>
            <a:rPr lang="en-US" sz="2100" kern="1200" dirty="0" err="1"/>
            <a:t>sekedar</a:t>
          </a:r>
          <a:r>
            <a:rPr lang="en-US" sz="2100" kern="1200" dirty="0"/>
            <a:t> </a:t>
          </a:r>
          <a:r>
            <a:rPr lang="en-US" sz="2100" kern="1200" dirty="0" err="1"/>
            <a:t>spasial</a:t>
          </a:r>
          <a:r>
            <a:rPr lang="en-US" sz="2100" kern="1200" dirty="0"/>
            <a:t>/ </a:t>
          </a:r>
          <a:r>
            <a:rPr lang="en-US" sz="2100" kern="1200" dirty="0" err="1"/>
            <a:t>komposisi</a:t>
          </a:r>
          <a:endParaRPr lang="en-US" sz="2100" kern="1200" dirty="0"/>
        </a:p>
      </dsp:txBody>
      <dsp:txXfrm>
        <a:off x="0" y="3420006"/>
        <a:ext cx="7772400" cy="656707"/>
      </dsp:txXfrm>
    </dsp:sp>
    <dsp:sp modelId="{D271CDF3-BF9C-A847-B8D3-63ADBC864682}">
      <dsp:nvSpPr>
        <dsp:cNvPr id="0" name=""/>
        <dsp:cNvSpPr/>
      </dsp:nvSpPr>
      <dsp:spPr>
        <a:xfrm>
          <a:off x="0" y="4076713"/>
          <a:ext cx="7772400" cy="6475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1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1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1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Proportion</a:t>
          </a:r>
        </a:p>
      </dsp:txBody>
      <dsp:txXfrm>
        <a:off x="31613" y="4108326"/>
        <a:ext cx="7709174" cy="584369"/>
      </dsp:txXfrm>
    </dsp:sp>
    <dsp:sp modelId="{05AF73FC-C991-7B4D-B73F-4C85FBB5851A}">
      <dsp:nvSpPr>
        <dsp:cNvPr id="0" name=""/>
        <dsp:cNvSpPr/>
      </dsp:nvSpPr>
      <dsp:spPr>
        <a:xfrm>
          <a:off x="0" y="4724308"/>
          <a:ext cx="7772400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Seluruh</a:t>
          </a:r>
          <a:r>
            <a:rPr lang="en-US" sz="2100" kern="1200" dirty="0"/>
            <a:t> </a:t>
          </a:r>
          <a:r>
            <a:rPr lang="en-US" sz="2100" kern="1200" dirty="0" err="1"/>
            <a:t>pesan</a:t>
          </a:r>
          <a:r>
            <a:rPr lang="en-US" sz="2100" kern="1200" dirty="0"/>
            <a:t> </a:t>
          </a:r>
          <a:r>
            <a:rPr lang="en-US" sz="2100" kern="1200" dirty="0" err="1"/>
            <a:t>dapat</a:t>
          </a:r>
          <a:r>
            <a:rPr lang="en-US" sz="2100" kern="1200" dirty="0"/>
            <a:t> </a:t>
          </a:r>
          <a:r>
            <a:rPr lang="en-US" sz="2100" kern="1200" dirty="0" err="1"/>
            <a:t>terlihat</a:t>
          </a:r>
          <a:r>
            <a:rPr lang="en-US" sz="2100" kern="1200" dirty="0"/>
            <a:t> </a:t>
          </a:r>
          <a:r>
            <a:rPr lang="en-US" sz="2100" kern="1200" dirty="0" err="1"/>
            <a:t>jelas</a:t>
          </a:r>
          <a:r>
            <a:rPr lang="en-US" sz="2100" kern="1200" dirty="0"/>
            <a:t> dan </a:t>
          </a:r>
          <a:r>
            <a:rPr lang="en-US" sz="2100" kern="1200" dirty="0" err="1"/>
            <a:t>mudah</a:t>
          </a:r>
          <a:r>
            <a:rPr lang="en-US" sz="2100" kern="1200" dirty="0"/>
            <a:t> dari </a:t>
          </a:r>
          <a:r>
            <a:rPr lang="en-US" sz="2100" kern="1200" dirty="0" err="1"/>
            <a:t>mata</a:t>
          </a:r>
          <a:r>
            <a:rPr lang="en-US" sz="2100" kern="1200" dirty="0"/>
            <a:t> viewer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3:5 </a:t>
          </a:r>
          <a:r>
            <a:rPr lang="en-US" sz="2100" kern="1200" dirty="0" err="1"/>
            <a:t>atau</a:t>
          </a:r>
          <a:r>
            <a:rPr lang="en-US" sz="2100" kern="1200" dirty="0"/>
            <a:t> 5:3</a:t>
          </a:r>
        </a:p>
      </dsp:txBody>
      <dsp:txXfrm>
        <a:off x="0" y="4724308"/>
        <a:ext cx="7772400" cy="72657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8A222D-89CE-214C-A5A4-072AE0A51266}">
      <dsp:nvSpPr>
        <dsp:cNvPr id="0" name=""/>
        <dsp:cNvSpPr/>
      </dsp:nvSpPr>
      <dsp:spPr>
        <a:xfrm>
          <a:off x="0" y="59324"/>
          <a:ext cx="7772400" cy="69556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Simple</a:t>
          </a:r>
        </a:p>
      </dsp:txBody>
      <dsp:txXfrm>
        <a:off x="33955" y="93279"/>
        <a:ext cx="7704490" cy="627655"/>
      </dsp:txXfrm>
    </dsp:sp>
    <dsp:sp modelId="{63049A3F-5C2D-6D4C-A787-77C4C5805BA8}">
      <dsp:nvSpPr>
        <dsp:cNvPr id="0" name=""/>
        <dsp:cNvSpPr/>
      </dsp:nvSpPr>
      <dsp:spPr>
        <a:xfrm>
          <a:off x="0" y="754889"/>
          <a:ext cx="7772400" cy="720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 err="1"/>
            <a:t>Terdapat</a:t>
          </a:r>
          <a:r>
            <a:rPr lang="en-US" sz="2300" kern="1200" dirty="0"/>
            <a:t> </a:t>
          </a:r>
          <a:r>
            <a:rPr lang="en-US" sz="2300" kern="1200" dirty="0" err="1"/>
            <a:t>satu</a:t>
          </a:r>
          <a:r>
            <a:rPr lang="en-US" sz="2300" kern="1200" dirty="0"/>
            <a:t> </a:t>
          </a:r>
          <a:r>
            <a:rPr lang="en-US" sz="2300" kern="1200" dirty="0" err="1"/>
            <a:t>kalimat</a:t>
          </a:r>
          <a:r>
            <a:rPr lang="en-US" sz="2300" kern="1200" dirty="0"/>
            <a:t> </a:t>
          </a:r>
          <a:r>
            <a:rPr lang="en-US" sz="2300" kern="1200" dirty="0" err="1"/>
            <a:t>singkat</a:t>
          </a:r>
          <a:r>
            <a:rPr lang="en-US" sz="2300" kern="1200" dirty="0"/>
            <a:t> yang </a:t>
          </a:r>
          <a:r>
            <a:rPr lang="en-US" sz="2300" kern="1200" dirty="0" err="1"/>
            <a:t>mudah</a:t>
          </a:r>
          <a:r>
            <a:rPr lang="en-US" sz="2300" kern="1200" dirty="0"/>
            <a:t> </a:t>
          </a:r>
          <a:r>
            <a:rPr lang="en-US" sz="2300" kern="1200" dirty="0" err="1"/>
            <a:t>dipahami</a:t>
          </a:r>
          <a:r>
            <a:rPr lang="en-US" sz="2300" kern="1200" dirty="0"/>
            <a:t> </a:t>
          </a:r>
          <a:r>
            <a:rPr lang="en-US" sz="2300" kern="1200" dirty="0" err="1"/>
            <a:t>dan</a:t>
          </a:r>
          <a:r>
            <a:rPr lang="en-US" sz="2300" kern="1200" dirty="0"/>
            <a:t> </a:t>
          </a:r>
          <a:r>
            <a:rPr lang="en-US" sz="2300" kern="1200" dirty="0" err="1"/>
            <a:t>dapat</a:t>
          </a:r>
          <a:r>
            <a:rPr lang="en-US" sz="2300" kern="1200" dirty="0"/>
            <a:t> </a:t>
          </a:r>
          <a:r>
            <a:rPr lang="en-US" sz="2300" kern="1200" dirty="0" err="1"/>
            <a:t>menyampaikan</a:t>
          </a:r>
          <a:r>
            <a:rPr lang="en-US" sz="2300" kern="1200" dirty="0"/>
            <a:t> </a:t>
          </a:r>
          <a:r>
            <a:rPr lang="en-US" sz="2300" kern="1200" dirty="0" err="1"/>
            <a:t>pesan</a:t>
          </a:r>
          <a:r>
            <a:rPr lang="en-US" sz="2300" kern="1200" dirty="0"/>
            <a:t> </a:t>
          </a:r>
          <a:r>
            <a:rPr lang="en-US" sz="2300" kern="1200" dirty="0" err="1"/>
            <a:t>utama</a:t>
          </a:r>
          <a:r>
            <a:rPr lang="en-US" sz="2300" kern="1200" dirty="0"/>
            <a:t>.</a:t>
          </a:r>
        </a:p>
      </dsp:txBody>
      <dsp:txXfrm>
        <a:off x="0" y="754889"/>
        <a:ext cx="7772400" cy="720359"/>
      </dsp:txXfrm>
    </dsp:sp>
    <dsp:sp modelId="{ECD0473C-6510-7A42-B60F-3472FADFED06}">
      <dsp:nvSpPr>
        <dsp:cNvPr id="0" name=""/>
        <dsp:cNvSpPr/>
      </dsp:nvSpPr>
      <dsp:spPr>
        <a:xfrm>
          <a:off x="0" y="1475249"/>
          <a:ext cx="7772400" cy="695565"/>
        </a:xfrm>
        <a:prstGeom prst="roundRect">
          <a:avLst/>
        </a:prstGeom>
        <a:gradFill rotWithShape="0">
          <a:gsLst>
            <a:gs pos="0">
              <a:schemeClr val="accent2">
                <a:hueOff val="-5775273"/>
                <a:satOff val="5219"/>
                <a:lumOff val="589"/>
                <a:alphaOff val="0"/>
                <a:tint val="48000"/>
                <a:satMod val="138000"/>
              </a:schemeClr>
            </a:gs>
            <a:gs pos="25000">
              <a:schemeClr val="accent2">
                <a:hueOff val="-5775273"/>
                <a:satOff val="5219"/>
                <a:lumOff val="589"/>
                <a:alphaOff val="0"/>
                <a:tint val="85000"/>
              </a:schemeClr>
            </a:gs>
            <a:gs pos="40000">
              <a:schemeClr val="accent2">
                <a:hueOff val="-5775273"/>
                <a:satOff val="5219"/>
                <a:lumOff val="589"/>
                <a:alphaOff val="0"/>
                <a:tint val="92000"/>
              </a:schemeClr>
            </a:gs>
            <a:gs pos="50000">
              <a:schemeClr val="accent2">
                <a:hueOff val="-5775273"/>
                <a:satOff val="5219"/>
                <a:lumOff val="589"/>
                <a:alphaOff val="0"/>
                <a:tint val="93000"/>
              </a:schemeClr>
            </a:gs>
            <a:gs pos="60000">
              <a:schemeClr val="accent2">
                <a:hueOff val="-5775273"/>
                <a:satOff val="5219"/>
                <a:lumOff val="589"/>
                <a:alphaOff val="0"/>
                <a:tint val="92000"/>
              </a:schemeClr>
            </a:gs>
            <a:gs pos="75000">
              <a:schemeClr val="accent2">
                <a:hueOff val="-5775273"/>
                <a:satOff val="5219"/>
                <a:lumOff val="589"/>
                <a:alphaOff val="0"/>
                <a:tint val="83000"/>
                <a:satMod val="108000"/>
              </a:schemeClr>
            </a:gs>
            <a:gs pos="100000">
              <a:schemeClr val="accent2">
                <a:hueOff val="-5775273"/>
                <a:satOff val="5219"/>
                <a:lumOff val="589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5775273"/>
              <a:satOff val="5219"/>
              <a:lumOff val="589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5775273"/>
              <a:satOff val="5219"/>
              <a:lumOff val="589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Adaptable</a:t>
          </a:r>
        </a:p>
      </dsp:txBody>
      <dsp:txXfrm>
        <a:off x="33955" y="1509204"/>
        <a:ext cx="7704490" cy="627655"/>
      </dsp:txXfrm>
    </dsp:sp>
    <dsp:sp modelId="{34F2BD8D-FD8B-634C-B556-C8405E68BDD5}">
      <dsp:nvSpPr>
        <dsp:cNvPr id="0" name=""/>
        <dsp:cNvSpPr/>
      </dsp:nvSpPr>
      <dsp:spPr>
        <a:xfrm>
          <a:off x="0" y="2170814"/>
          <a:ext cx="7772400" cy="1050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 err="1"/>
            <a:t>Penggunaan</a:t>
          </a:r>
          <a:r>
            <a:rPr lang="en-US" sz="2300" kern="1200" dirty="0"/>
            <a:t> </a:t>
          </a:r>
          <a:r>
            <a:rPr lang="en-US" sz="2300" kern="1200" dirty="0" err="1"/>
            <a:t>bahasa</a:t>
          </a:r>
          <a:r>
            <a:rPr lang="en-US" sz="2300" kern="1200" dirty="0"/>
            <a:t> </a:t>
          </a:r>
          <a:r>
            <a:rPr lang="en-US" sz="2300" kern="1200" dirty="0" err="1"/>
            <a:t>sangat</a:t>
          </a:r>
          <a:r>
            <a:rPr lang="en-US" sz="2300" kern="1200" dirty="0"/>
            <a:t> </a:t>
          </a:r>
          <a:r>
            <a:rPr lang="en-US" sz="2300" kern="1200" dirty="0" err="1"/>
            <a:t>ditentukan</a:t>
          </a:r>
          <a:r>
            <a:rPr lang="en-US" sz="2300" kern="1200" dirty="0"/>
            <a:t> </a:t>
          </a:r>
          <a:r>
            <a:rPr lang="en-US" sz="2300" kern="1200" dirty="0" err="1"/>
            <a:t>oleh</a:t>
          </a:r>
          <a:r>
            <a:rPr lang="en-US" sz="2300" kern="1200" dirty="0"/>
            <a:t> </a:t>
          </a:r>
          <a:r>
            <a:rPr lang="en-US" sz="2300" kern="1200" dirty="0" err="1"/>
            <a:t>siapa</a:t>
          </a:r>
          <a:r>
            <a:rPr lang="en-US" sz="2300" kern="1200" dirty="0"/>
            <a:t> yang </a:t>
          </a:r>
          <a:r>
            <a:rPr lang="en-US" sz="2300" kern="1200" dirty="0" err="1"/>
            <a:t>mengeluarkan</a:t>
          </a:r>
          <a:r>
            <a:rPr lang="en-US" sz="2300" kern="1200" dirty="0"/>
            <a:t> </a:t>
          </a:r>
          <a:r>
            <a:rPr lang="en-US" sz="2300" kern="1200" dirty="0" err="1"/>
            <a:t>pesan</a:t>
          </a:r>
          <a:r>
            <a:rPr lang="en-US" sz="2300" kern="1200" dirty="0"/>
            <a:t> </a:t>
          </a:r>
          <a:r>
            <a:rPr lang="en-US" sz="2300" kern="1200" dirty="0" err="1"/>
            <a:t>dan</a:t>
          </a:r>
          <a:r>
            <a:rPr lang="en-US" sz="2300" kern="1200" dirty="0"/>
            <a:t> </a:t>
          </a:r>
          <a:r>
            <a:rPr lang="en-US" sz="2300" kern="1200" dirty="0" err="1"/>
            <a:t>ditujukan</a:t>
          </a:r>
          <a:r>
            <a:rPr lang="en-US" sz="2300" kern="1200" dirty="0"/>
            <a:t> </a:t>
          </a:r>
          <a:r>
            <a:rPr lang="en-US" sz="2300" kern="1200" dirty="0" err="1"/>
            <a:t>bagi</a:t>
          </a:r>
          <a:r>
            <a:rPr lang="en-US" sz="2300" kern="1200" dirty="0"/>
            <a:t> </a:t>
          </a:r>
          <a:r>
            <a:rPr lang="en-US" sz="2300" kern="1200" dirty="0" err="1"/>
            <a:t>siapa</a:t>
          </a:r>
          <a:r>
            <a:rPr lang="en-US" sz="2300" kern="1200" dirty="0"/>
            <a:t> </a:t>
          </a:r>
          <a:r>
            <a:rPr lang="en-US" sz="2300" kern="1200" dirty="0" err="1"/>
            <a:t>pesan</a:t>
          </a:r>
          <a:r>
            <a:rPr lang="en-US" sz="2300" kern="1200" dirty="0"/>
            <a:t> </a:t>
          </a:r>
          <a:r>
            <a:rPr lang="en-US" sz="2300" kern="1200" dirty="0" err="1"/>
            <a:t>tersebut</a:t>
          </a:r>
          <a:r>
            <a:rPr lang="en-US" sz="2300" kern="1200" dirty="0"/>
            <a:t>.</a:t>
          </a:r>
        </a:p>
      </dsp:txBody>
      <dsp:txXfrm>
        <a:off x="0" y="2170814"/>
        <a:ext cx="7772400" cy="1050524"/>
      </dsp:txXfrm>
    </dsp:sp>
    <dsp:sp modelId="{09D863F0-3C43-4948-B898-E0E272DF9AC6}">
      <dsp:nvSpPr>
        <dsp:cNvPr id="0" name=""/>
        <dsp:cNvSpPr/>
      </dsp:nvSpPr>
      <dsp:spPr>
        <a:xfrm>
          <a:off x="0" y="3221339"/>
          <a:ext cx="7772400" cy="695565"/>
        </a:xfrm>
        <a:prstGeom prst="roundRect">
          <a:avLst/>
        </a:prstGeom>
        <a:gradFill rotWithShape="0">
          <a:gsLst>
            <a:gs pos="0">
              <a:schemeClr val="accent2">
                <a:hueOff val="-11550546"/>
                <a:satOff val="10438"/>
                <a:lumOff val="1179"/>
                <a:alphaOff val="0"/>
                <a:tint val="48000"/>
                <a:satMod val="138000"/>
              </a:schemeClr>
            </a:gs>
            <a:gs pos="25000">
              <a:schemeClr val="accent2">
                <a:hueOff val="-11550546"/>
                <a:satOff val="10438"/>
                <a:lumOff val="1179"/>
                <a:alphaOff val="0"/>
                <a:tint val="85000"/>
              </a:schemeClr>
            </a:gs>
            <a:gs pos="40000">
              <a:schemeClr val="accent2">
                <a:hueOff val="-11550546"/>
                <a:satOff val="10438"/>
                <a:lumOff val="1179"/>
                <a:alphaOff val="0"/>
                <a:tint val="92000"/>
              </a:schemeClr>
            </a:gs>
            <a:gs pos="50000">
              <a:schemeClr val="accent2">
                <a:hueOff val="-11550546"/>
                <a:satOff val="10438"/>
                <a:lumOff val="1179"/>
                <a:alphaOff val="0"/>
                <a:tint val="93000"/>
              </a:schemeClr>
            </a:gs>
            <a:gs pos="60000">
              <a:schemeClr val="accent2">
                <a:hueOff val="-11550546"/>
                <a:satOff val="10438"/>
                <a:lumOff val="1179"/>
                <a:alphaOff val="0"/>
                <a:tint val="92000"/>
              </a:schemeClr>
            </a:gs>
            <a:gs pos="75000">
              <a:schemeClr val="accent2">
                <a:hueOff val="-11550546"/>
                <a:satOff val="10438"/>
                <a:lumOff val="1179"/>
                <a:alphaOff val="0"/>
                <a:tint val="83000"/>
                <a:satMod val="108000"/>
              </a:schemeClr>
            </a:gs>
            <a:gs pos="100000">
              <a:schemeClr val="accent2">
                <a:hueOff val="-11550546"/>
                <a:satOff val="10438"/>
                <a:lumOff val="1179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11550546"/>
              <a:satOff val="10438"/>
              <a:lumOff val="1179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11550546"/>
              <a:satOff val="10438"/>
              <a:lumOff val="1179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Applicable</a:t>
          </a:r>
        </a:p>
      </dsp:txBody>
      <dsp:txXfrm>
        <a:off x="33955" y="3255294"/>
        <a:ext cx="7704490" cy="627655"/>
      </dsp:txXfrm>
    </dsp:sp>
    <dsp:sp modelId="{B0355C31-97BB-224C-A9E3-DCEBA753E8EC}">
      <dsp:nvSpPr>
        <dsp:cNvPr id="0" name=""/>
        <dsp:cNvSpPr/>
      </dsp:nvSpPr>
      <dsp:spPr>
        <a:xfrm>
          <a:off x="0" y="3916904"/>
          <a:ext cx="7772400" cy="720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 err="1"/>
            <a:t>Kesesuaian</a:t>
          </a:r>
          <a:r>
            <a:rPr lang="en-US" sz="2300" kern="1200" dirty="0"/>
            <a:t> </a:t>
          </a:r>
          <a:r>
            <a:rPr lang="en-US" sz="2300" kern="1200" dirty="0" err="1"/>
            <a:t>antara</a:t>
          </a:r>
          <a:r>
            <a:rPr lang="en-US" sz="2300" kern="1200" dirty="0"/>
            <a:t> </a:t>
          </a:r>
          <a:r>
            <a:rPr lang="en-US" sz="2300" kern="1200" dirty="0" err="1"/>
            <a:t>visi</a:t>
          </a:r>
          <a:r>
            <a:rPr lang="en-US" sz="2300" kern="1200" dirty="0"/>
            <a:t>, </a:t>
          </a:r>
          <a:r>
            <a:rPr lang="en-US" sz="2300" kern="1200" dirty="0" err="1"/>
            <a:t>misi</a:t>
          </a:r>
          <a:r>
            <a:rPr lang="en-US" sz="2300" kern="1200" dirty="0"/>
            <a:t>, </a:t>
          </a:r>
          <a:r>
            <a:rPr lang="en-US" sz="2300" kern="1200" dirty="0" err="1"/>
            <a:t>tujuan</a:t>
          </a:r>
          <a:r>
            <a:rPr lang="en-US" sz="2300" kern="1200" dirty="0"/>
            <a:t> </a:t>
          </a:r>
          <a:r>
            <a:rPr lang="en-US" sz="2300" kern="1200" dirty="0" err="1"/>
            <a:t>organisasi</a:t>
          </a:r>
          <a:r>
            <a:rPr lang="en-US" sz="2300" kern="1200" dirty="0"/>
            <a:t> </a:t>
          </a:r>
          <a:r>
            <a:rPr lang="en-US" sz="2300" kern="1200" dirty="0" err="1"/>
            <a:t>dengan</a:t>
          </a:r>
          <a:r>
            <a:rPr lang="en-US" sz="2300" kern="1200" dirty="0"/>
            <a:t> </a:t>
          </a:r>
          <a:r>
            <a:rPr lang="en-US" sz="2300" kern="1200" dirty="0" err="1"/>
            <a:t>apa</a:t>
          </a:r>
          <a:r>
            <a:rPr lang="en-US" sz="2300" kern="1200" dirty="0"/>
            <a:t> </a:t>
          </a:r>
          <a:r>
            <a:rPr lang="en-US" sz="2300" kern="1200" dirty="0" err="1"/>
            <a:t>pesan</a:t>
          </a:r>
          <a:r>
            <a:rPr lang="en-US" sz="2300" kern="1200" dirty="0"/>
            <a:t> yang </a:t>
          </a:r>
          <a:r>
            <a:rPr lang="en-US" sz="2300" kern="1200" dirty="0" err="1"/>
            <a:t>dituliskan</a:t>
          </a:r>
          <a:r>
            <a:rPr lang="en-US" sz="2300" kern="1200" dirty="0"/>
            <a:t> </a:t>
          </a:r>
          <a:r>
            <a:rPr lang="en-US" sz="2300" kern="1200" dirty="0" err="1"/>
            <a:t>melalu</a:t>
          </a:r>
          <a:r>
            <a:rPr lang="en-US" sz="2300" kern="1200" dirty="0"/>
            <a:t> media yang </a:t>
          </a:r>
          <a:r>
            <a:rPr lang="en-US" sz="2300" kern="1200" dirty="0" err="1"/>
            <a:t>digunakan</a:t>
          </a:r>
          <a:r>
            <a:rPr lang="en-US" sz="2300" kern="1200" dirty="0"/>
            <a:t> PR</a:t>
          </a:r>
        </a:p>
      </dsp:txBody>
      <dsp:txXfrm>
        <a:off x="0" y="3916904"/>
        <a:ext cx="7772400" cy="720359"/>
      </dsp:txXfrm>
    </dsp:sp>
    <dsp:sp modelId="{D3298C3F-4DBF-DB41-9C96-9D0925C9B9DB}">
      <dsp:nvSpPr>
        <dsp:cNvPr id="0" name=""/>
        <dsp:cNvSpPr/>
      </dsp:nvSpPr>
      <dsp:spPr>
        <a:xfrm>
          <a:off x="0" y="4637264"/>
          <a:ext cx="7772400" cy="695565"/>
        </a:xfrm>
        <a:prstGeom prst="roundRect">
          <a:avLst/>
        </a:prstGeom>
        <a:gradFill rotWithShape="0">
          <a:gsLst>
            <a:gs pos="0">
              <a:schemeClr val="accent2">
                <a:hueOff val="-17325818"/>
                <a:satOff val="15657"/>
                <a:lumOff val="1768"/>
                <a:alphaOff val="0"/>
                <a:tint val="48000"/>
                <a:satMod val="138000"/>
              </a:schemeClr>
            </a:gs>
            <a:gs pos="25000">
              <a:schemeClr val="accent2">
                <a:hueOff val="-17325818"/>
                <a:satOff val="15657"/>
                <a:lumOff val="1768"/>
                <a:alphaOff val="0"/>
                <a:tint val="85000"/>
              </a:schemeClr>
            </a:gs>
            <a:gs pos="40000">
              <a:schemeClr val="accent2">
                <a:hueOff val="-17325818"/>
                <a:satOff val="15657"/>
                <a:lumOff val="1768"/>
                <a:alphaOff val="0"/>
                <a:tint val="92000"/>
              </a:schemeClr>
            </a:gs>
            <a:gs pos="50000">
              <a:schemeClr val="accent2">
                <a:hueOff val="-17325818"/>
                <a:satOff val="15657"/>
                <a:lumOff val="1768"/>
                <a:alphaOff val="0"/>
                <a:tint val="93000"/>
              </a:schemeClr>
            </a:gs>
            <a:gs pos="60000">
              <a:schemeClr val="accent2">
                <a:hueOff val="-17325818"/>
                <a:satOff val="15657"/>
                <a:lumOff val="1768"/>
                <a:alphaOff val="0"/>
                <a:tint val="92000"/>
              </a:schemeClr>
            </a:gs>
            <a:gs pos="75000">
              <a:schemeClr val="accent2">
                <a:hueOff val="-17325818"/>
                <a:satOff val="15657"/>
                <a:lumOff val="1768"/>
                <a:alphaOff val="0"/>
                <a:tint val="83000"/>
                <a:satMod val="108000"/>
              </a:schemeClr>
            </a:gs>
            <a:gs pos="100000">
              <a:schemeClr val="accent2">
                <a:hueOff val="-17325818"/>
                <a:satOff val="15657"/>
                <a:lumOff val="1768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17325818"/>
              <a:satOff val="15657"/>
              <a:lumOff val="1768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17325818"/>
              <a:satOff val="15657"/>
              <a:lumOff val="1768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Durable</a:t>
          </a:r>
        </a:p>
      </dsp:txBody>
      <dsp:txXfrm>
        <a:off x="33955" y="4671219"/>
        <a:ext cx="7704490" cy="627655"/>
      </dsp:txXfrm>
    </dsp:sp>
    <dsp:sp modelId="{1D5002AE-1623-014F-92E9-A05F24F6A53D}">
      <dsp:nvSpPr>
        <dsp:cNvPr id="0" name=""/>
        <dsp:cNvSpPr/>
      </dsp:nvSpPr>
      <dsp:spPr>
        <a:xfrm>
          <a:off x="0" y="5332829"/>
          <a:ext cx="7772400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dirty="0" err="1"/>
            <a:t>Pesan</a:t>
          </a:r>
          <a:r>
            <a:rPr lang="en-US" sz="2300" kern="1200" dirty="0"/>
            <a:t> </a:t>
          </a:r>
          <a:r>
            <a:rPr lang="en-US" sz="2300" kern="1200" dirty="0" err="1"/>
            <a:t>dapat</a:t>
          </a:r>
          <a:r>
            <a:rPr lang="en-US" sz="2300" kern="1200" dirty="0"/>
            <a:t>/ </a:t>
          </a:r>
          <a:r>
            <a:rPr lang="en-US" sz="2300" kern="1200" dirty="0" err="1"/>
            <a:t>mudah</a:t>
          </a:r>
          <a:r>
            <a:rPr lang="en-US" sz="2300" kern="1200" dirty="0"/>
            <a:t> </a:t>
          </a:r>
          <a:r>
            <a:rPr lang="en-US" sz="2300" kern="1200" dirty="0" err="1"/>
            <a:t>di</a:t>
          </a:r>
          <a:r>
            <a:rPr lang="en-US" sz="2300" kern="1200" dirty="0"/>
            <a:t> </a:t>
          </a:r>
          <a:r>
            <a:rPr lang="en-US" sz="2300" kern="1200" dirty="0" err="1"/>
            <a:t>ingat</a:t>
          </a:r>
          <a:r>
            <a:rPr lang="en-US" sz="2300" kern="1200" dirty="0"/>
            <a:t> </a:t>
          </a:r>
          <a:r>
            <a:rPr lang="en-US" sz="2300" kern="1200" dirty="0" err="1"/>
            <a:t>dalam</a:t>
          </a:r>
          <a:r>
            <a:rPr lang="en-US" sz="2300" kern="1200" dirty="0"/>
            <a:t> </a:t>
          </a:r>
          <a:r>
            <a:rPr lang="en-US" sz="2300" kern="1200" dirty="0" err="1"/>
            <a:t>waktu</a:t>
          </a:r>
          <a:r>
            <a:rPr lang="en-US" sz="2300" kern="1200" dirty="0"/>
            <a:t> lama</a:t>
          </a:r>
        </a:p>
      </dsp:txBody>
      <dsp:txXfrm>
        <a:off x="0" y="5332829"/>
        <a:ext cx="7772400" cy="48024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A951B-2920-284E-94AF-257F4705EDBF}">
      <dsp:nvSpPr>
        <dsp:cNvPr id="0" name=""/>
        <dsp:cNvSpPr/>
      </dsp:nvSpPr>
      <dsp:spPr>
        <a:xfrm>
          <a:off x="0" y="274571"/>
          <a:ext cx="2733793" cy="164027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tx1"/>
              </a:solidFill>
            </a:rPr>
            <a:t>Review </a:t>
          </a:r>
          <a:r>
            <a:rPr lang="en-US" sz="2900" kern="1200" dirty="0" err="1">
              <a:solidFill>
                <a:schemeClr val="tx1"/>
              </a:solidFill>
            </a:rPr>
            <a:t>Pernyataan</a:t>
          </a:r>
          <a:r>
            <a:rPr lang="en-US" sz="2900" kern="1200" dirty="0">
              <a:solidFill>
                <a:schemeClr val="tx1"/>
              </a:solidFill>
            </a:rPr>
            <a:t> </a:t>
          </a:r>
          <a:r>
            <a:rPr lang="en-US" sz="2900" kern="1200" dirty="0" err="1">
              <a:solidFill>
                <a:schemeClr val="tx1"/>
              </a:solidFill>
            </a:rPr>
            <a:t>Misi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0" y="274571"/>
        <a:ext cx="2733793" cy="1640275"/>
      </dsp:txXfrm>
    </dsp:sp>
    <dsp:sp modelId="{91EC2402-BC65-2A48-B405-8F7049A71FA8}">
      <dsp:nvSpPr>
        <dsp:cNvPr id="0" name=""/>
        <dsp:cNvSpPr/>
      </dsp:nvSpPr>
      <dsp:spPr>
        <a:xfrm>
          <a:off x="3007172" y="274571"/>
          <a:ext cx="2733793" cy="1640275"/>
        </a:xfrm>
        <a:prstGeom prst="rect">
          <a:avLst/>
        </a:prstGeom>
        <a:gradFill rotWithShape="0">
          <a:gsLst>
            <a:gs pos="0">
              <a:schemeClr val="accent2">
                <a:hueOff val="-2887636"/>
                <a:satOff val="2609"/>
                <a:lumOff val="295"/>
                <a:alphaOff val="0"/>
                <a:tint val="48000"/>
                <a:satMod val="138000"/>
              </a:schemeClr>
            </a:gs>
            <a:gs pos="25000">
              <a:schemeClr val="accent2">
                <a:hueOff val="-2887636"/>
                <a:satOff val="2609"/>
                <a:lumOff val="295"/>
                <a:alphaOff val="0"/>
                <a:tint val="85000"/>
              </a:schemeClr>
            </a:gs>
            <a:gs pos="40000">
              <a:schemeClr val="accent2">
                <a:hueOff val="-2887636"/>
                <a:satOff val="2609"/>
                <a:lumOff val="295"/>
                <a:alphaOff val="0"/>
                <a:tint val="92000"/>
              </a:schemeClr>
            </a:gs>
            <a:gs pos="50000">
              <a:schemeClr val="accent2">
                <a:hueOff val="-2887636"/>
                <a:satOff val="2609"/>
                <a:lumOff val="295"/>
                <a:alphaOff val="0"/>
                <a:tint val="93000"/>
              </a:schemeClr>
            </a:gs>
            <a:gs pos="60000">
              <a:schemeClr val="accent2">
                <a:hueOff val="-2887636"/>
                <a:satOff val="2609"/>
                <a:lumOff val="295"/>
                <a:alphaOff val="0"/>
                <a:tint val="92000"/>
              </a:schemeClr>
            </a:gs>
            <a:gs pos="75000">
              <a:schemeClr val="accent2">
                <a:hueOff val="-2887636"/>
                <a:satOff val="2609"/>
                <a:lumOff val="295"/>
                <a:alphaOff val="0"/>
                <a:tint val="83000"/>
                <a:satMod val="108000"/>
              </a:schemeClr>
            </a:gs>
            <a:gs pos="100000">
              <a:schemeClr val="accent2">
                <a:hueOff val="-2887636"/>
                <a:satOff val="2609"/>
                <a:lumOff val="295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2887636"/>
              <a:satOff val="2609"/>
              <a:lumOff val="295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2887636"/>
              <a:satOff val="2609"/>
              <a:lumOff val="295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>
              <a:solidFill>
                <a:schemeClr val="tx1"/>
              </a:solidFill>
            </a:rPr>
            <a:t>Menguji</a:t>
          </a:r>
          <a:r>
            <a:rPr lang="en-US" sz="2900" kern="1200" dirty="0">
              <a:solidFill>
                <a:schemeClr val="tx1"/>
              </a:solidFill>
            </a:rPr>
            <a:t> </a:t>
          </a:r>
          <a:r>
            <a:rPr lang="en-US" sz="2900" kern="1200" dirty="0" err="1">
              <a:solidFill>
                <a:schemeClr val="tx1"/>
              </a:solidFill>
            </a:rPr>
            <a:t>Keadaan</a:t>
          </a:r>
          <a:r>
            <a:rPr lang="en-US" sz="2900" kern="1200" dirty="0">
              <a:solidFill>
                <a:schemeClr val="tx1"/>
              </a:solidFill>
            </a:rPr>
            <a:t> </a:t>
          </a:r>
          <a:r>
            <a:rPr lang="en-US" sz="2900" kern="1200" dirty="0" err="1">
              <a:solidFill>
                <a:schemeClr val="tx1"/>
              </a:solidFill>
            </a:rPr>
            <a:t>Saat</a:t>
          </a:r>
          <a:r>
            <a:rPr lang="en-US" sz="2900" kern="1200" dirty="0">
              <a:solidFill>
                <a:schemeClr val="tx1"/>
              </a:solidFill>
            </a:rPr>
            <a:t> </a:t>
          </a:r>
          <a:r>
            <a:rPr lang="en-US" sz="2900" kern="1200" dirty="0" err="1">
              <a:solidFill>
                <a:schemeClr val="tx1"/>
              </a:solidFill>
            </a:rPr>
            <a:t>Ini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3007172" y="274571"/>
        <a:ext cx="2733793" cy="1640275"/>
      </dsp:txXfrm>
    </dsp:sp>
    <dsp:sp modelId="{D4FAC3C9-56AA-644C-B298-38737D220948}">
      <dsp:nvSpPr>
        <dsp:cNvPr id="0" name=""/>
        <dsp:cNvSpPr/>
      </dsp:nvSpPr>
      <dsp:spPr>
        <a:xfrm>
          <a:off x="6014344" y="274571"/>
          <a:ext cx="2733793" cy="1640275"/>
        </a:xfrm>
        <a:prstGeom prst="rect">
          <a:avLst/>
        </a:prstGeom>
        <a:gradFill rotWithShape="0">
          <a:gsLst>
            <a:gs pos="0">
              <a:schemeClr val="accent2">
                <a:hueOff val="-5775273"/>
                <a:satOff val="5219"/>
                <a:lumOff val="589"/>
                <a:alphaOff val="0"/>
                <a:tint val="48000"/>
                <a:satMod val="138000"/>
              </a:schemeClr>
            </a:gs>
            <a:gs pos="25000">
              <a:schemeClr val="accent2">
                <a:hueOff val="-5775273"/>
                <a:satOff val="5219"/>
                <a:lumOff val="589"/>
                <a:alphaOff val="0"/>
                <a:tint val="85000"/>
              </a:schemeClr>
            </a:gs>
            <a:gs pos="40000">
              <a:schemeClr val="accent2">
                <a:hueOff val="-5775273"/>
                <a:satOff val="5219"/>
                <a:lumOff val="589"/>
                <a:alphaOff val="0"/>
                <a:tint val="92000"/>
              </a:schemeClr>
            </a:gs>
            <a:gs pos="50000">
              <a:schemeClr val="accent2">
                <a:hueOff val="-5775273"/>
                <a:satOff val="5219"/>
                <a:lumOff val="589"/>
                <a:alphaOff val="0"/>
                <a:tint val="93000"/>
              </a:schemeClr>
            </a:gs>
            <a:gs pos="60000">
              <a:schemeClr val="accent2">
                <a:hueOff val="-5775273"/>
                <a:satOff val="5219"/>
                <a:lumOff val="589"/>
                <a:alphaOff val="0"/>
                <a:tint val="92000"/>
              </a:schemeClr>
            </a:gs>
            <a:gs pos="75000">
              <a:schemeClr val="accent2">
                <a:hueOff val="-5775273"/>
                <a:satOff val="5219"/>
                <a:lumOff val="589"/>
                <a:alphaOff val="0"/>
                <a:tint val="83000"/>
                <a:satMod val="108000"/>
              </a:schemeClr>
            </a:gs>
            <a:gs pos="100000">
              <a:schemeClr val="accent2">
                <a:hueOff val="-5775273"/>
                <a:satOff val="5219"/>
                <a:lumOff val="589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5775273"/>
              <a:satOff val="5219"/>
              <a:lumOff val="589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5775273"/>
              <a:satOff val="5219"/>
              <a:lumOff val="589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>
              <a:solidFill>
                <a:schemeClr val="tx1"/>
              </a:solidFill>
            </a:rPr>
            <a:t>Analisi</a:t>
          </a:r>
          <a:r>
            <a:rPr lang="en-US" sz="2900" kern="1200" dirty="0">
              <a:solidFill>
                <a:schemeClr val="tx1"/>
              </a:solidFill>
            </a:rPr>
            <a:t> Data</a:t>
          </a:r>
        </a:p>
      </dsp:txBody>
      <dsp:txXfrm>
        <a:off x="6014344" y="274571"/>
        <a:ext cx="2733793" cy="1640275"/>
      </dsp:txXfrm>
    </dsp:sp>
    <dsp:sp modelId="{4E95D8B3-956B-DB45-9F19-B0A98A56E916}">
      <dsp:nvSpPr>
        <dsp:cNvPr id="0" name=""/>
        <dsp:cNvSpPr/>
      </dsp:nvSpPr>
      <dsp:spPr>
        <a:xfrm>
          <a:off x="0" y="2188227"/>
          <a:ext cx="2733793" cy="1640275"/>
        </a:xfrm>
        <a:prstGeom prst="rect">
          <a:avLst/>
        </a:prstGeom>
        <a:gradFill rotWithShape="0">
          <a:gsLst>
            <a:gs pos="0">
              <a:schemeClr val="accent2">
                <a:hueOff val="-8662909"/>
                <a:satOff val="7828"/>
                <a:lumOff val="884"/>
                <a:alphaOff val="0"/>
                <a:tint val="48000"/>
                <a:satMod val="138000"/>
              </a:schemeClr>
            </a:gs>
            <a:gs pos="25000">
              <a:schemeClr val="accent2">
                <a:hueOff val="-8662909"/>
                <a:satOff val="7828"/>
                <a:lumOff val="884"/>
                <a:alphaOff val="0"/>
                <a:tint val="85000"/>
              </a:schemeClr>
            </a:gs>
            <a:gs pos="40000">
              <a:schemeClr val="accent2">
                <a:hueOff val="-8662909"/>
                <a:satOff val="7828"/>
                <a:lumOff val="884"/>
                <a:alphaOff val="0"/>
                <a:tint val="92000"/>
              </a:schemeClr>
            </a:gs>
            <a:gs pos="50000">
              <a:schemeClr val="accent2">
                <a:hueOff val="-8662909"/>
                <a:satOff val="7828"/>
                <a:lumOff val="884"/>
                <a:alphaOff val="0"/>
                <a:tint val="93000"/>
              </a:schemeClr>
            </a:gs>
            <a:gs pos="60000">
              <a:schemeClr val="accent2">
                <a:hueOff val="-8662909"/>
                <a:satOff val="7828"/>
                <a:lumOff val="884"/>
                <a:alphaOff val="0"/>
                <a:tint val="92000"/>
              </a:schemeClr>
            </a:gs>
            <a:gs pos="75000">
              <a:schemeClr val="accent2">
                <a:hueOff val="-8662909"/>
                <a:satOff val="7828"/>
                <a:lumOff val="884"/>
                <a:alphaOff val="0"/>
                <a:tint val="83000"/>
                <a:satMod val="108000"/>
              </a:schemeClr>
            </a:gs>
            <a:gs pos="100000">
              <a:schemeClr val="accent2">
                <a:hueOff val="-8662909"/>
                <a:satOff val="7828"/>
                <a:lumOff val="884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8662909"/>
              <a:satOff val="7828"/>
              <a:lumOff val="884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8662909"/>
              <a:satOff val="7828"/>
              <a:lumOff val="884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>
              <a:solidFill>
                <a:schemeClr val="tx1"/>
              </a:solidFill>
            </a:rPr>
            <a:t>Menentukan</a:t>
          </a:r>
          <a:r>
            <a:rPr lang="en-US" sz="2900" kern="1200" dirty="0">
              <a:solidFill>
                <a:schemeClr val="tx1"/>
              </a:solidFill>
            </a:rPr>
            <a:t> Objective</a:t>
          </a:r>
        </a:p>
      </dsp:txBody>
      <dsp:txXfrm>
        <a:off x="0" y="2188227"/>
        <a:ext cx="2733793" cy="1640275"/>
      </dsp:txXfrm>
    </dsp:sp>
    <dsp:sp modelId="{CC128779-ADEC-E34E-8AD8-3C6D59CA6DB5}">
      <dsp:nvSpPr>
        <dsp:cNvPr id="0" name=""/>
        <dsp:cNvSpPr/>
      </dsp:nvSpPr>
      <dsp:spPr>
        <a:xfrm>
          <a:off x="3007172" y="2188227"/>
          <a:ext cx="2733793" cy="1640275"/>
        </a:xfrm>
        <a:prstGeom prst="rect">
          <a:avLst/>
        </a:prstGeom>
        <a:gradFill rotWithShape="0">
          <a:gsLst>
            <a:gs pos="0">
              <a:schemeClr val="accent2">
                <a:hueOff val="-11550546"/>
                <a:satOff val="10438"/>
                <a:lumOff val="1179"/>
                <a:alphaOff val="0"/>
                <a:tint val="48000"/>
                <a:satMod val="138000"/>
              </a:schemeClr>
            </a:gs>
            <a:gs pos="25000">
              <a:schemeClr val="accent2">
                <a:hueOff val="-11550546"/>
                <a:satOff val="10438"/>
                <a:lumOff val="1179"/>
                <a:alphaOff val="0"/>
                <a:tint val="85000"/>
              </a:schemeClr>
            </a:gs>
            <a:gs pos="40000">
              <a:schemeClr val="accent2">
                <a:hueOff val="-11550546"/>
                <a:satOff val="10438"/>
                <a:lumOff val="1179"/>
                <a:alphaOff val="0"/>
                <a:tint val="92000"/>
              </a:schemeClr>
            </a:gs>
            <a:gs pos="50000">
              <a:schemeClr val="accent2">
                <a:hueOff val="-11550546"/>
                <a:satOff val="10438"/>
                <a:lumOff val="1179"/>
                <a:alphaOff val="0"/>
                <a:tint val="93000"/>
              </a:schemeClr>
            </a:gs>
            <a:gs pos="60000">
              <a:schemeClr val="accent2">
                <a:hueOff val="-11550546"/>
                <a:satOff val="10438"/>
                <a:lumOff val="1179"/>
                <a:alphaOff val="0"/>
                <a:tint val="92000"/>
              </a:schemeClr>
            </a:gs>
            <a:gs pos="75000">
              <a:schemeClr val="accent2">
                <a:hueOff val="-11550546"/>
                <a:satOff val="10438"/>
                <a:lumOff val="1179"/>
                <a:alphaOff val="0"/>
                <a:tint val="83000"/>
                <a:satMod val="108000"/>
              </a:schemeClr>
            </a:gs>
            <a:gs pos="100000">
              <a:schemeClr val="accent2">
                <a:hueOff val="-11550546"/>
                <a:satOff val="10438"/>
                <a:lumOff val="1179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11550546"/>
              <a:satOff val="10438"/>
              <a:lumOff val="1179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11550546"/>
              <a:satOff val="10438"/>
              <a:lumOff val="1179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>
              <a:solidFill>
                <a:schemeClr val="tx1"/>
              </a:solidFill>
            </a:rPr>
            <a:t>Mempersiapkan</a:t>
          </a:r>
          <a:r>
            <a:rPr lang="en-US" sz="2900" kern="1200" dirty="0">
              <a:solidFill>
                <a:schemeClr val="tx1"/>
              </a:solidFill>
            </a:rPr>
            <a:t> Goal</a:t>
          </a:r>
        </a:p>
      </dsp:txBody>
      <dsp:txXfrm>
        <a:off x="3007172" y="2188227"/>
        <a:ext cx="2733793" cy="1640275"/>
      </dsp:txXfrm>
    </dsp:sp>
    <dsp:sp modelId="{DC928E8C-BA5F-5540-90B7-0F3BBEC56E3D}">
      <dsp:nvSpPr>
        <dsp:cNvPr id="0" name=""/>
        <dsp:cNvSpPr/>
      </dsp:nvSpPr>
      <dsp:spPr>
        <a:xfrm>
          <a:off x="6014344" y="2188227"/>
          <a:ext cx="2733793" cy="1640275"/>
        </a:xfrm>
        <a:prstGeom prst="rect">
          <a:avLst/>
        </a:prstGeom>
        <a:gradFill rotWithShape="0">
          <a:gsLst>
            <a:gs pos="0">
              <a:schemeClr val="accent2">
                <a:hueOff val="-14438182"/>
                <a:satOff val="13047"/>
                <a:lumOff val="1473"/>
                <a:alphaOff val="0"/>
                <a:tint val="48000"/>
                <a:satMod val="138000"/>
              </a:schemeClr>
            </a:gs>
            <a:gs pos="25000">
              <a:schemeClr val="accent2">
                <a:hueOff val="-14438182"/>
                <a:satOff val="13047"/>
                <a:lumOff val="1473"/>
                <a:alphaOff val="0"/>
                <a:tint val="85000"/>
              </a:schemeClr>
            </a:gs>
            <a:gs pos="40000">
              <a:schemeClr val="accent2">
                <a:hueOff val="-14438182"/>
                <a:satOff val="13047"/>
                <a:lumOff val="1473"/>
                <a:alphaOff val="0"/>
                <a:tint val="92000"/>
              </a:schemeClr>
            </a:gs>
            <a:gs pos="50000">
              <a:schemeClr val="accent2">
                <a:hueOff val="-14438182"/>
                <a:satOff val="13047"/>
                <a:lumOff val="1473"/>
                <a:alphaOff val="0"/>
                <a:tint val="93000"/>
              </a:schemeClr>
            </a:gs>
            <a:gs pos="60000">
              <a:schemeClr val="accent2">
                <a:hueOff val="-14438182"/>
                <a:satOff val="13047"/>
                <a:lumOff val="1473"/>
                <a:alphaOff val="0"/>
                <a:tint val="92000"/>
              </a:schemeClr>
            </a:gs>
            <a:gs pos="75000">
              <a:schemeClr val="accent2">
                <a:hueOff val="-14438182"/>
                <a:satOff val="13047"/>
                <a:lumOff val="1473"/>
                <a:alphaOff val="0"/>
                <a:tint val="83000"/>
                <a:satMod val="108000"/>
              </a:schemeClr>
            </a:gs>
            <a:gs pos="100000">
              <a:schemeClr val="accent2">
                <a:hueOff val="-14438182"/>
                <a:satOff val="13047"/>
                <a:lumOff val="1473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14438182"/>
              <a:satOff val="13047"/>
              <a:lumOff val="1473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14438182"/>
              <a:satOff val="13047"/>
              <a:lumOff val="1473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>
              <a:solidFill>
                <a:schemeClr val="tx1"/>
              </a:solidFill>
            </a:rPr>
            <a:t>Analisis</a:t>
          </a:r>
          <a:r>
            <a:rPr lang="en-US" sz="2900" kern="1200" dirty="0">
              <a:solidFill>
                <a:schemeClr val="tx1"/>
              </a:solidFill>
            </a:rPr>
            <a:t> </a:t>
          </a:r>
          <a:r>
            <a:rPr lang="en-US" sz="2900" kern="1200" dirty="0" err="1">
              <a:solidFill>
                <a:schemeClr val="tx1"/>
              </a:solidFill>
            </a:rPr>
            <a:t>Publik</a:t>
          </a:r>
          <a:r>
            <a:rPr lang="en-US" sz="2900" kern="1200" dirty="0">
              <a:solidFill>
                <a:schemeClr val="tx1"/>
              </a:solidFill>
            </a:rPr>
            <a:t> </a:t>
          </a:r>
          <a:r>
            <a:rPr lang="en-US" sz="2900" kern="1200" dirty="0" err="1">
              <a:solidFill>
                <a:schemeClr val="tx1"/>
              </a:solidFill>
            </a:rPr>
            <a:t>Prioritas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6014344" y="2188227"/>
        <a:ext cx="2733793" cy="1640275"/>
      </dsp:txXfrm>
    </dsp:sp>
    <dsp:sp modelId="{789F22A8-7CA2-2449-B91B-ED5CEDBEB088}">
      <dsp:nvSpPr>
        <dsp:cNvPr id="0" name=""/>
        <dsp:cNvSpPr/>
      </dsp:nvSpPr>
      <dsp:spPr>
        <a:xfrm>
          <a:off x="3007172" y="4101882"/>
          <a:ext cx="2733793" cy="1640275"/>
        </a:xfrm>
        <a:prstGeom prst="rect">
          <a:avLst/>
        </a:prstGeom>
        <a:gradFill rotWithShape="0">
          <a:gsLst>
            <a:gs pos="0">
              <a:schemeClr val="accent2">
                <a:hueOff val="-17325818"/>
                <a:satOff val="15657"/>
                <a:lumOff val="1768"/>
                <a:alphaOff val="0"/>
                <a:tint val="48000"/>
                <a:satMod val="138000"/>
              </a:schemeClr>
            </a:gs>
            <a:gs pos="25000">
              <a:schemeClr val="accent2">
                <a:hueOff val="-17325818"/>
                <a:satOff val="15657"/>
                <a:lumOff val="1768"/>
                <a:alphaOff val="0"/>
                <a:tint val="85000"/>
              </a:schemeClr>
            </a:gs>
            <a:gs pos="40000">
              <a:schemeClr val="accent2">
                <a:hueOff val="-17325818"/>
                <a:satOff val="15657"/>
                <a:lumOff val="1768"/>
                <a:alphaOff val="0"/>
                <a:tint val="92000"/>
              </a:schemeClr>
            </a:gs>
            <a:gs pos="50000">
              <a:schemeClr val="accent2">
                <a:hueOff val="-17325818"/>
                <a:satOff val="15657"/>
                <a:lumOff val="1768"/>
                <a:alphaOff val="0"/>
                <a:tint val="93000"/>
              </a:schemeClr>
            </a:gs>
            <a:gs pos="60000">
              <a:schemeClr val="accent2">
                <a:hueOff val="-17325818"/>
                <a:satOff val="15657"/>
                <a:lumOff val="1768"/>
                <a:alphaOff val="0"/>
                <a:tint val="92000"/>
              </a:schemeClr>
            </a:gs>
            <a:gs pos="75000">
              <a:schemeClr val="accent2">
                <a:hueOff val="-17325818"/>
                <a:satOff val="15657"/>
                <a:lumOff val="1768"/>
                <a:alphaOff val="0"/>
                <a:tint val="83000"/>
                <a:satMod val="108000"/>
              </a:schemeClr>
            </a:gs>
            <a:gs pos="100000">
              <a:schemeClr val="accent2">
                <a:hueOff val="-17325818"/>
                <a:satOff val="15657"/>
                <a:lumOff val="1768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17325818"/>
              <a:satOff val="15657"/>
              <a:lumOff val="1768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17325818"/>
              <a:satOff val="15657"/>
              <a:lumOff val="1768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>
              <a:solidFill>
                <a:schemeClr val="tx1"/>
              </a:solidFill>
            </a:rPr>
            <a:t>Membangun</a:t>
          </a:r>
          <a:r>
            <a:rPr lang="en-US" sz="2900" kern="1200" dirty="0">
              <a:solidFill>
                <a:schemeClr val="tx1"/>
              </a:solidFill>
            </a:rPr>
            <a:t> </a:t>
          </a:r>
          <a:r>
            <a:rPr lang="en-US" sz="2900" kern="1200" dirty="0" err="1">
              <a:solidFill>
                <a:schemeClr val="tx1"/>
              </a:solidFill>
            </a:rPr>
            <a:t>Strategi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3007172" y="4101882"/>
        <a:ext cx="2733793" cy="1640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B61EC-8D62-2C48-9039-CF5411CE7E72}">
      <dsp:nvSpPr>
        <dsp:cNvPr id="0" name=""/>
        <dsp:cNvSpPr/>
      </dsp:nvSpPr>
      <dsp:spPr>
        <a:xfrm>
          <a:off x="2843074" y="2484767"/>
          <a:ext cx="2086251" cy="208625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Publics</a:t>
          </a:r>
        </a:p>
      </dsp:txBody>
      <dsp:txXfrm>
        <a:off x="3148598" y="2790291"/>
        <a:ext cx="1475203" cy="1475203"/>
      </dsp:txXfrm>
    </dsp:sp>
    <dsp:sp modelId="{7E651509-FE5C-2C4E-985A-29C35C29CC36}">
      <dsp:nvSpPr>
        <dsp:cNvPr id="0" name=""/>
        <dsp:cNvSpPr/>
      </dsp:nvSpPr>
      <dsp:spPr>
        <a:xfrm rot="12900000">
          <a:off x="1502028" y="2120654"/>
          <a:ext cx="1598004" cy="5945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E42D9A-69C3-9D40-93BB-D3F8802FA025}">
      <dsp:nvSpPr>
        <dsp:cNvPr id="0" name=""/>
        <dsp:cNvSpPr/>
      </dsp:nvSpPr>
      <dsp:spPr>
        <a:xfrm>
          <a:off x="655556" y="1166881"/>
          <a:ext cx="1981939" cy="1585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95" tIns="74295" rIns="74295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Words</a:t>
          </a:r>
        </a:p>
      </dsp:txBody>
      <dsp:txXfrm>
        <a:off x="701995" y="1213320"/>
        <a:ext cx="1889061" cy="1492673"/>
      </dsp:txXfrm>
    </dsp:sp>
    <dsp:sp modelId="{AC80E8C2-FF9A-0F41-AD8B-6482948E5110}">
      <dsp:nvSpPr>
        <dsp:cNvPr id="0" name=""/>
        <dsp:cNvSpPr/>
      </dsp:nvSpPr>
      <dsp:spPr>
        <a:xfrm rot="16200000">
          <a:off x="3087197" y="1295468"/>
          <a:ext cx="1598004" cy="5945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4500961"/>
                <a:satOff val="407"/>
                <a:lumOff val="-4315"/>
                <a:alphaOff val="0"/>
                <a:tint val="48000"/>
                <a:satMod val="138000"/>
              </a:schemeClr>
            </a:gs>
            <a:gs pos="25000">
              <a:schemeClr val="accent3">
                <a:hueOff val="4500961"/>
                <a:satOff val="407"/>
                <a:lumOff val="-4315"/>
                <a:alphaOff val="0"/>
                <a:tint val="85000"/>
              </a:schemeClr>
            </a:gs>
            <a:gs pos="40000">
              <a:schemeClr val="accent3">
                <a:hueOff val="4500961"/>
                <a:satOff val="407"/>
                <a:lumOff val="-4315"/>
                <a:alphaOff val="0"/>
                <a:tint val="92000"/>
              </a:schemeClr>
            </a:gs>
            <a:gs pos="50000">
              <a:schemeClr val="accent3">
                <a:hueOff val="4500961"/>
                <a:satOff val="407"/>
                <a:lumOff val="-4315"/>
                <a:alphaOff val="0"/>
                <a:tint val="93000"/>
              </a:schemeClr>
            </a:gs>
            <a:gs pos="60000">
              <a:schemeClr val="accent3">
                <a:hueOff val="4500961"/>
                <a:satOff val="407"/>
                <a:lumOff val="-4315"/>
                <a:alphaOff val="0"/>
                <a:tint val="92000"/>
              </a:schemeClr>
            </a:gs>
            <a:gs pos="75000">
              <a:schemeClr val="accent3">
                <a:hueOff val="4500961"/>
                <a:satOff val="407"/>
                <a:lumOff val="-4315"/>
                <a:alphaOff val="0"/>
                <a:tint val="83000"/>
                <a:satMod val="108000"/>
              </a:schemeClr>
            </a:gs>
            <a:gs pos="100000">
              <a:schemeClr val="accent3">
                <a:hueOff val="4500961"/>
                <a:satOff val="407"/>
                <a:lumOff val="-4315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4500961"/>
              <a:satOff val="407"/>
              <a:lumOff val="-4315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63A3C0-21AA-C646-998F-2C289E5381B3}">
      <dsp:nvSpPr>
        <dsp:cNvPr id="0" name=""/>
        <dsp:cNvSpPr/>
      </dsp:nvSpPr>
      <dsp:spPr>
        <a:xfrm>
          <a:off x="2895230" y="981"/>
          <a:ext cx="1981939" cy="1585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4500961"/>
                <a:satOff val="407"/>
                <a:lumOff val="-4315"/>
                <a:alphaOff val="0"/>
                <a:tint val="48000"/>
                <a:satMod val="138000"/>
              </a:schemeClr>
            </a:gs>
            <a:gs pos="25000">
              <a:schemeClr val="accent3">
                <a:hueOff val="4500961"/>
                <a:satOff val="407"/>
                <a:lumOff val="-4315"/>
                <a:alphaOff val="0"/>
                <a:tint val="85000"/>
              </a:schemeClr>
            </a:gs>
            <a:gs pos="40000">
              <a:schemeClr val="accent3">
                <a:hueOff val="4500961"/>
                <a:satOff val="407"/>
                <a:lumOff val="-4315"/>
                <a:alphaOff val="0"/>
                <a:tint val="92000"/>
              </a:schemeClr>
            </a:gs>
            <a:gs pos="50000">
              <a:schemeClr val="accent3">
                <a:hueOff val="4500961"/>
                <a:satOff val="407"/>
                <a:lumOff val="-4315"/>
                <a:alphaOff val="0"/>
                <a:tint val="93000"/>
              </a:schemeClr>
            </a:gs>
            <a:gs pos="60000">
              <a:schemeClr val="accent3">
                <a:hueOff val="4500961"/>
                <a:satOff val="407"/>
                <a:lumOff val="-4315"/>
                <a:alphaOff val="0"/>
                <a:tint val="92000"/>
              </a:schemeClr>
            </a:gs>
            <a:gs pos="75000">
              <a:schemeClr val="accent3">
                <a:hueOff val="4500961"/>
                <a:satOff val="407"/>
                <a:lumOff val="-4315"/>
                <a:alphaOff val="0"/>
                <a:tint val="83000"/>
                <a:satMod val="108000"/>
              </a:schemeClr>
            </a:gs>
            <a:gs pos="100000">
              <a:schemeClr val="accent3">
                <a:hueOff val="4500961"/>
                <a:satOff val="407"/>
                <a:lumOff val="-4315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4500961"/>
              <a:satOff val="407"/>
              <a:lumOff val="-4315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95" tIns="74295" rIns="74295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Images</a:t>
          </a:r>
        </a:p>
      </dsp:txBody>
      <dsp:txXfrm>
        <a:off x="2941669" y="47420"/>
        <a:ext cx="1889061" cy="1492673"/>
      </dsp:txXfrm>
    </dsp:sp>
    <dsp:sp modelId="{F632B7EB-0B45-924E-9D3E-786092AE62D5}">
      <dsp:nvSpPr>
        <dsp:cNvPr id="0" name=""/>
        <dsp:cNvSpPr/>
      </dsp:nvSpPr>
      <dsp:spPr>
        <a:xfrm rot="19500000">
          <a:off x="4672366" y="2120654"/>
          <a:ext cx="1598004" cy="5945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9001922"/>
                <a:satOff val="813"/>
                <a:lumOff val="-8631"/>
                <a:alphaOff val="0"/>
                <a:tint val="48000"/>
                <a:satMod val="138000"/>
              </a:schemeClr>
            </a:gs>
            <a:gs pos="25000">
              <a:schemeClr val="accent3">
                <a:hueOff val="9001922"/>
                <a:satOff val="813"/>
                <a:lumOff val="-8631"/>
                <a:alphaOff val="0"/>
                <a:tint val="85000"/>
              </a:schemeClr>
            </a:gs>
            <a:gs pos="40000">
              <a:schemeClr val="accent3">
                <a:hueOff val="9001922"/>
                <a:satOff val="813"/>
                <a:lumOff val="-8631"/>
                <a:alphaOff val="0"/>
                <a:tint val="92000"/>
              </a:schemeClr>
            </a:gs>
            <a:gs pos="50000">
              <a:schemeClr val="accent3">
                <a:hueOff val="9001922"/>
                <a:satOff val="813"/>
                <a:lumOff val="-8631"/>
                <a:alphaOff val="0"/>
                <a:tint val="93000"/>
              </a:schemeClr>
            </a:gs>
            <a:gs pos="60000">
              <a:schemeClr val="accent3">
                <a:hueOff val="9001922"/>
                <a:satOff val="813"/>
                <a:lumOff val="-8631"/>
                <a:alphaOff val="0"/>
                <a:tint val="92000"/>
              </a:schemeClr>
            </a:gs>
            <a:gs pos="75000">
              <a:schemeClr val="accent3">
                <a:hueOff val="9001922"/>
                <a:satOff val="813"/>
                <a:lumOff val="-8631"/>
                <a:alphaOff val="0"/>
                <a:tint val="83000"/>
                <a:satMod val="108000"/>
              </a:schemeClr>
            </a:gs>
            <a:gs pos="100000">
              <a:schemeClr val="accent3">
                <a:hueOff val="9001922"/>
                <a:satOff val="813"/>
                <a:lumOff val="-8631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9001922"/>
              <a:satOff val="813"/>
              <a:lumOff val="-8631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65D17A-C42A-AE46-82A8-44E5DC752810}">
      <dsp:nvSpPr>
        <dsp:cNvPr id="0" name=""/>
        <dsp:cNvSpPr/>
      </dsp:nvSpPr>
      <dsp:spPr>
        <a:xfrm>
          <a:off x="5134903" y="1166881"/>
          <a:ext cx="1981939" cy="1585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9001922"/>
                <a:satOff val="813"/>
                <a:lumOff val="-8631"/>
                <a:alphaOff val="0"/>
                <a:tint val="48000"/>
                <a:satMod val="138000"/>
              </a:schemeClr>
            </a:gs>
            <a:gs pos="25000">
              <a:schemeClr val="accent3">
                <a:hueOff val="9001922"/>
                <a:satOff val="813"/>
                <a:lumOff val="-8631"/>
                <a:alphaOff val="0"/>
                <a:tint val="85000"/>
              </a:schemeClr>
            </a:gs>
            <a:gs pos="40000">
              <a:schemeClr val="accent3">
                <a:hueOff val="9001922"/>
                <a:satOff val="813"/>
                <a:lumOff val="-8631"/>
                <a:alphaOff val="0"/>
                <a:tint val="92000"/>
              </a:schemeClr>
            </a:gs>
            <a:gs pos="50000">
              <a:schemeClr val="accent3">
                <a:hueOff val="9001922"/>
                <a:satOff val="813"/>
                <a:lumOff val="-8631"/>
                <a:alphaOff val="0"/>
                <a:tint val="93000"/>
              </a:schemeClr>
            </a:gs>
            <a:gs pos="60000">
              <a:schemeClr val="accent3">
                <a:hueOff val="9001922"/>
                <a:satOff val="813"/>
                <a:lumOff val="-8631"/>
                <a:alphaOff val="0"/>
                <a:tint val="92000"/>
              </a:schemeClr>
            </a:gs>
            <a:gs pos="75000">
              <a:schemeClr val="accent3">
                <a:hueOff val="9001922"/>
                <a:satOff val="813"/>
                <a:lumOff val="-8631"/>
                <a:alphaOff val="0"/>
                <a:tint val="83000"/>
                <a:satMod val="108000"/>
              </a:schemeClr>
            </a:gs>
            <a:gs pos="100000">
              <a:schemeClr val="accent3">
                <a:hueOff val="9001922"/>
                <a:satOff val="813"/>
                <a:lumOff val="-8631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9001922"/>
              <a:satOff val="813"/>
              <a:lumOff val="-8631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95" tIns="74295" rIns="74295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Motion &amp; Sound</a:t>
          </a:r>
        </a:p>
      </dsp:txBody>
      <dsp:txXfrm>
        <a:off x="5181342" y="1213320"/>
        <a:ext cx="1889061" cy="14926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633A8-0BF1-4246-8396-311C2B616A46}">
      <dsp:nvSpPr>
        <dsp:cNvPr id="0" name=""/>
        <dsp:cNvSpPr/>
      </dsp:nvSpPr>
      <dsp:spPr>
        <a:xfrm>
          <a:off x="0" y="32849"/>
          <a:ext cx="7772400" cy="959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3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/>
            <a:t>Mengumpulkan</a:t>
          </a:r>
          <a:r>
            <a:rPr lang="en-US" sz="4000" kern="1200" dirty="0"/>
            <a:t> Data &amp; </a:t>
          </a:r>
          <a:r>
            <a:rPr lang="en-US" sz="4000" kern="1200" dirty="0" err="1"/>
            <a:t>Fakta</a:t>
          </a:r>
          <a:endParaRPr lang="en-US" sz="4000" kern="1200" dirty="0"/>
        </a:p>
      </dsp:txBody>
      <dsp:txXfrm>
        <a:off x="46834" y="79683"/>
        <a:ext cx="7678732" cy="865732"/>
      </dsp:txXfrm>
    </dsp:sp>
    <dsp:sp modelId="{0F34F46F-C01C-C540-A4E7-C55767C0CC7A}">
      <dsp:nvSpPr>
        <dsp:cNvPr id="0" name=""/>
        <dsp:cNvSpPr/>
      </dsp:nvSpPr>
      <dsp:spPr>
        <a:xfrm>
          <a:off x="0" y="992250"/>
          <a:ext cx="7772400" cy="1614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 dirty="0" err="1"/>
            <a:t>Untuk</a:t>
          </a:r>
          <a:r>
            <a:rPr lang="en-US" sz="3100" kern="1200" dirty="0"/>
            <a:t> </a:t>
          </a:r>
          <a:r>
            <a:rPr lang="en-US" sz="3100" kern="1200" dirty="0" err="1"/>
            <a:t>membuat</a:t>
          </a:r>
          <a:r>
            <a:rPr lang="en-US" sz="3100" kern="1200" dirty="0"/>
            <a:t> </a:t>
          </a:r>
          <a:r>
            <a:rPr lang="en-US" sz="3100" kern="1200" dirty="0" err="1"/>
            <a:t>pesan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 dirty="0" err="1"/>
            <a:t>Penggunaan</a:t>
          </a:r>
          <a:r>
            <a:rPr lang="en-US" sz="3100" kern="1200" dirty="0"/>
            <a:t> Media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 dirty="0" err="1"/>
            <a:t>Seluruh</a:t>
          </a:r>
          <a:r>
            <a:rPr lang="en-US" sz="3100" kern="1200" dirty="0"/>
            <a:t> </a:t>
          </a:r>
          <a:r>
            <a:rPr lang="en-US" sz="3100" kern="1200" dirty="0" err="1"/>
            <a:t>pendukung</a:t>
          </a:r>
          <a:r>
            <a:rPr lang="en-US" sz="3100" kern="1200" dirty="0"/>
            <a:t> </a:t>
          </a:r>
          <a:r>
            <a:rPr lang="en-US" sz="3100" kern="1200" dirty="0" err="1"/>
            <a:t>pesan</a:t>
          </a:r>
          <a:endParaRPr lang="en-US" sz="3100" kern="1200" dirty="0"/>
        </a:p>
      </dsp:txBody>
      <dsp:txXfrm>
        <a:off x="0" y="992250"/>
        <a:ext cx="7772400" cy="1614599"/>
      </dsp:txXfrm>
    </dsp:sp>
    <dsp:sp modelId="{3506C5B5-D744-2640-A423-A80842D79D74}">
      <dsp:nvSpPr>
        <dsp:cNvPr id="0" name=""/>
        <dsp:cNvSpPr/>
      </dsp:nvSpPr>
      <dsp:spPr>
        <a:xfrm>
          <a:off x="0" y="2606849"/>
          <a:ext cx="7772400" cy="959400"/>
        </a:xfrm>
        <a:prstGeom prst="roundRect">
          <a:avLst/>
        </a:prstGeom>
        <a:gradFill rotWithShape="0">
          <a:gsLst>
            <a:gs pos="0">
              <a:schemeClr val="accent3">
                <a:hueOff val="9001922"/>
                <a:satOff val="813"/>
                <a:lumOff val="-8631"/>
                <a:alphaOff val="0"/>
                <a:tint val="48000"/>
                <a:satMod val="138000"/>
              </a:schemeClr>
            </a:gs>
            <a:gs pos="25000">
              <a:schemeClr val="accent3">
                <a:hueOff val="9001922"/>
                <a:satOff val="813"/>
                <a:lumOff val="-8631"/>
                <a:alphaOff val="0"/>
                <a:tint val="85000"/>
              </a:schemeClr>
            </a:gs>
            <a:gs pos="40000">
              <a:schemeClr val="accent3">
                <a:hueOff val="9001922"/>
                <a:satOff val="813"/>
                <a:lumOff val="-8631"/>
                <a:alphaOff val="0"/>
                <a:tint val="92000"/>
              </a:schemeClr>
            </a:gs>
            <a:gs pos="50000">
              <a:schemeClr val="accent3">
                <a:hueOff val="9001922"/>
                <a:satOff val="813"/>
                <a:lumOff val="-8631"/>
                <a:alphaOff val="0"/>
                <a:tint val="93000"/>
              </a:schemeClr>
            </a:gs>
            <a:gs pos="60000">
              <a:schemeClr val="accent3">
                <a:hueOff val="9001922"/>
                <a:satOff val="813"/>
                <a:lumOff val="-8631"/>
                <a:alphaOff val="0"/>
                <a:tint val="92000"/>
              </a:schemeClr>
            </a:gs>
            <a:gs pos="75000">
              <a:schemeClr val="accent3">
                <a:hueOff val="9001922"/>
                <a:satOff val="813"/>
                <a:lumOff val="-8631"/>
                <a:alphaOff val="0"/>
                <a:tint val="83000"/>
                <a:satMod val="108000"/>
              </a:schemeClr>
            </a:gs>
            <a:gs pos="100000">
              <a:schemeClr val="accent3">
                <a:hueOff val="9001922"/>
                <a:satOff val="813"/>
                <a:lumOff val="-8631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9001922"/>
              <a:satOff val="813"/>
              <a:lumOff val="-8631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3">
              <a:hueOff val="9001922"/>
              <a:satOff val="813"/>
              <a:lumOff val="-8631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/>
            <a:t>Tujuan</a:t>
          </a:r>
          <a:r>
            <a:rPr lang="en-US" sz="4000" kern="1200" dirty="0"/>
            <a:t> </a:t>
          </a:r>
          <a:r>
            <a:rPr lang="en-US" sz="4000" kern="1200" dirty="0" err="1"/>
            <a:t>Terukur</a:t>
          </a:r>
          <a:endParaRPr lang="en-US" sz="4000" kern="1200" dirty="0"/>
        </a:p>
      </dsp:txBody>
      <dsp:txXfrm>
        <a:off x="46834" y="2653683"/>
        <a:ext cx="7678732" cy="865732"/>
      </dsp:txXfrm>
    </dsp:sp>
    <dsp:sp modelId="{2A32B9DA-C52B-CB4E-ADF8-C1ED13E41569}">
      <dsp:nvSpPr>
        <dsp:cNvPr id="0" name=""/>
        <dsp:cNvSpPr/>
      </dsp:nvSpPr>
      <dsp:spPr>
        <a:xfrm>
          <a:off x="0" y="3566250"/>
          <a:ext cx="7772400" cy="972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 dirty="0" err="1"/>
            <a:t>Apa</a:t>
          </a:r>
          <a:r>
            <a:rPr lang="en-US" sz="3100" kern="1200" dirty="0"/>
            <a:t> </a:t>
          </a:r>
          <a:r>
            <a:rPr lang="en-US" sz="3100" kern="1200" dirty="0" err="1"/>
            <a:t>alat</a:t>
          </a:r>
          <a:r>
            <a:rPr lang="en-US" sz="3100" kern="1200" dirty="0"/>
            <a:t> </a:t>
          </a:r>
          <a:r>
            <a:rPr lang="en-US" sz="3100" kern="1200" dirty="0" err="1"/>
            <a:t>ukur</a:t>
          </a:r>
          <a:r>
            <a:rPr lang="en-US" sz="3100" kern="1200" dirty="0"/>
            <a:t> </a:t>
          </a:r>
          <a:r>
            <a:rPr lang="en-US" sz="3100" kern="1200" dirty="0" err="1"/>
            <a:t>keberhasilannya</a:t>
          </a:r>
          <a:r>
            <a:rPr lang="en-US" sz="3100" kern="1200" dirty="0"/>
            <a:t> </a:t>
          </a:r>
          <a:r>
            <a:rPr lang="en-US" sz="3100" kern="1200" dirty="0" err="1"/>
            <a:t>berdasarkan</a:t>
          </a:r>
          <a:r>
            <a:rPr lang="en-US" sz="3100" kern="1200" dirty="0"/>
            <a:t> target yang </a:t>
          </a:r>
          <a:r>
            <a:rPr lang="en-US" sz="3100" kern="1200" dirty="0" err="1"/>
            <a:t>dibuat</a:t>
          </a:r>
          <a:endParaRPr lang="en-US" sz="3100" kern="1200" dirty="0"/>
        </a:p>
      </dsp:txBody>
      <dsp:txXfrm>
        <a:off x="0" y="3566250"/>
        <a:ext cx="7772400" cy="9729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0A491-4373-BB4C-80F3-815FDACC4C0D}">
      <dsp:nvSpPr>
        <dsp:cNvPr id="0" name=""/>
        <dsp:cNvSpPr/>
      </dsp:nvSpPr>
      <dsp:spPr>
        <a:xfrm>
          <a:off x="0" y="0"/>
          <a:ext cx="7772400" cy="119925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3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Qualitative</a:t>
          </a:r>
        </a:p>
      </dsp:txBody>
      <dsp:txXfrm>
        <a:off x="58543" y="58543"/>
        <a:ext cx="7655314" cy="1082164"/>
      </dsp:txXfrm>
    </dsp:sp>
    <dsp:sp modelId="{660301F0-4325-4B45-9C5D-98D9D282EA28}">
      <dsp:nvSpPr>
        <dsp:cNvPr id="0" name=""/>
        <dsp:cNvSpPr/>
      </dsp:nvSpPr>
      <dsp:spPr>
        <a:xfrm>
          <a:off x="0" y="1199250"/>
          <a:ext cx="7772400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900" kern="1200" dirty="0"/>
            <a:t>Interviews</a:t>
          </a:r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900" kern="1200" dirty="0"/>
            <a:t>FGD</a:t>
          </a:r>
        </a:p>
      </dsp:txBody>
      <dsp:txXfrm>
        <a:off x="0" y="1199250"/>
        <a:ext cx="7772400" cy="1345500"/>
      </dsp:txXfrm>
    </dsp:sp>
    <dsp:sp modelId="{D1C659A0-B80B-7049-9096-7156B98829F1}">
      <dsp:nvSpPr>
        <dsp:cNvPr id="0" name=""/>
        <dsp:cNvSpPr/>
      </dsp:nvSpPr>
      <dsp:spPr>
        <a:xfrm>
          <a:off x="0" y="2544750"/>
          <a:ext cx="7772400" cy="1199250"/>
        </a:xfrm>
        <a:prstGeom prst="roundRect">
          <a:avLst/>
        </a:prstGeom>
        <a:gradFill rotWithShape="0">
          <a:gsLst>
            <a:gs pos="0">
              <a:schemeClr val="accent3">
                <a:hueOff val="9001922"/>
                <a:satOff val="813"/>
                <a:lumOff val="-8631"/>
                <a:alphaOff val="0"/>
                <a:tint val="48000"/>
                <a:satMod val="138000"/>
              </a:schemeClr>
            </a:gs>
            <a:gs pos="25000">
              <a:schemeClr val="accent3">
                <a:hueOff val="9001922"/>
                <a:satOff val="813"/>
                <a:lumOff val="-8631"/>
                <a:alphaOff val="0"/>
                <a:tint val="85000"/>
              </a:schemeClr>
            </a:gs>
            <a:gs pos="40000">
              <a:schemeClr val="accent3">
                <a:hueOff val="9001922"/>
                <a:satOff val="813"/>
                <a:lumOff val="-8631"/>
                <a:alphaOff val="0"/>
                <a:tint val="92000"/>
              </a:schemeClr>
            </a:gs>
            <a:gs pos="50000">
              <a:schemeClr val="accent3">
                <a:hueOff val="9001922"/>
                <a:satOff val="813"/>
                <a:lumOff val="-8631"/>
                <a:alphaOff val="0"/>
                <a:tint val="93000"/>
              </a:schemeClr>
            </a:gs>
            <a:gs pos="60000">
              <a:schemeClr val="accent3">
                <a:hueOff val="9001922"/>
                <a:satOff val="813"/>
                <a:lumOff val="-8631"/>
                <a:alphaOff val="0"/>
                <a:tint val="92000"/>
              </a:schemeClr>
            </a:gs>
            <a:gs pos="75000">
              <a:schemeClr val="accent3">
                <a:hueOff val="9001922"/>
                <a:satOff val="813"/>
                <a:lumOff val="-8631"/>
                <a:alphaOff val="0"/>
                <a:tint val="83000"/>
                <a:satMod val="108000"/>
              </a:schemeClr>
            </a:gs>
            <a:gs pos="100000">
              <a:schemeClr val="accent3">
                <a:hueOff val="9001922"/>
                <a:satOff val="813"/>
                <a:lumOff val="-8631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9001922"/>
              <a:satOff val="813"/>
              <a:lumOff val="-8631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3">
              <a:hueOff val="9001922"/>
              <a:satOff val="813"/>
              <a:lumOff val="-8631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Quantitative</a:t>
          </a:r>
        </a:p>
      </dsp:txBody>
      <dsp:txXfrm>
        <a:off x="58543" y="2603293"/>
        <a:ext cx="7655314" cy="1082164"/>
      </dsp:txXfrm>
    </dsp:sp>
    <dsp:sp modelId="{34D6F4F8-C7EA-1B40-90F6-8878A785335B}">
      <dsp:nvSpPr>
        <dsp:cNvPr id="0" name=""/>
        <dsp:cNvSpPr/>
      </dsp:nvSpPr>
      <dsp:spPr>
        <a:xfrm>
          <a:off x="0" y="3744000"/>
          <a:ext cx="7772400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63500" rIns="355600" bIns="63500" numCol="1" spcCol="1270" anchor="t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900" kern="1200" dirty="0"/>
            <a:t>Survey</a:t>
          </a:r>
        </a:p>
      </dsp:txBody>
      <dsp:txXfrm>
        <a:off x="0" y="3744000"/>
        <a:ext cx="7772400" cy="828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49469-CBDE-A746-AD3B-848B76A9E132}">
      <dsp:nvSpPr>
        <dsp:cNvPr id="0" name=""/>
        <dsp:cNvSpPr/>
      </dsp:nvSpPr>
      <dsp:spPr>
        <a:xfrm>
          <a:off x="0" y="662524"/>
          <a:ext cx="2497654" cy="14985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Peraturan</a:t>
          </a:r>
          <a:endParaRPr lang="en-US" sz="3000" kern="1200" dirty="0"/>
        </a:p>
      </dsp:txBody>
      <dsp:txXfrm>
        <a:off x="0" y="662524"/>
        <a:ext cx="2497654" cy="1498592"/>
      </dsp:txXfrm>
    </dsp:sp>
    <dsp:sp modelId="{31811A0A-51C6-3C49-A70D-6A3A271A8B50}">
      <dsp:nvSpPr>
        <dsp:cNvPr id="0" name=""/>
        <dsp:cNvSpPr/>
      </dsp:nvSpPr>
      <dsp:spPr>
        <a:xfrm>
          <a:off x="2747420" y="662524"/>
          <a:ext cx="2497654" cy="149859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3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3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Oservasi</a:t>
          </a:r>
          <a:r>
            <a:rPr lang="en-US" sz="3000" kern="1200" dirty="0"/>
            <a:t>/ Data </a:t>
          </a:r>
          <a:r>
            <a:rPr lang="en-US" sz="3000" kern="1200" dirty="0" err="1"/>
            <a:t>Sekunder</a:t>
          </a:r>
          <a:endParaRPr lang="en-US" sz="3000" kern="1200" dirty="0"/>
        </a:p>
      </dsp:txBody>
      <dsp:txXfrm>
        <a:off x="2747420" y="662524"/>
        <a:ext cx="2497654" cy="1498592"/>
      </dsp:txXfrm>
    </dsp:sp>
    <dsp:sp modelId="{CC53D687-8003-1040-B3C3-8FF2F83D2A36}">
      <dsp:nvSpPr>
        <dsp:cNvPr id="0" name=""/>
        <dsp:cNvSpPr/>
      </dsp:nvSpPr>
      <dsp:spPr>
        <a:xfrm>
          <a:off x="5494840" y="662524"/>
          <a:ext cx="2497654" cy="14985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4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4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Publik</a:t>
          </a:r>
          <a:endParaRPr lang="en-US" sz="3000" kern="1200" dirty="0"/>
        </a:p>
      </dsp:txBody>
      <dsp:txXfrm>
        <a:off x="5494840" y="662524"/>
        <a:ext cx="2497654" cy="1498592"/>
      </dsp:txXfrm>
    </dsp:sp>
    <dsp:sp modelId="{47E9E68B-E6C4-DD4B-9A5A-A0F0CC3D55B2}">
      <dsp:nvSpPr>
        <dsp:cNvPr id="0" name=""/>
        <dsp:cNvSpPr/>
      </dsp:nvSpPr>
      <dsp:spPr>
        <a:xfrm>
          <a:off x="0" y="2410882"/>
          <a:ext cx="2497654" cy="149859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5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5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Pesan</a:t>
          </a:r>
          <a:endParaRPr lang="en-US" sz="3000" kern="1200" dirty="0"/>
        </a:p>
      </dsp:txBody>
      <dsp:txXfrm>
        <a:off x="0" y="2410882"/>
        <a:ext cx="2497654" cy="1498592"/>
      </dsp:txXfrm>
    </dsp:sp>
    <dsp:sp modelId="{7BFF64BB-2A27-A344-8197-6B63FF7CC91E}">
      <dsp:nvSpPr>
        <dsp:cNvPr id="0" name=""/>
        <dsp:cNvSpPr/>
      </dsp:nvSpPr>
      <dsp:spPr>
        <a:xfrm>
          <a:off x="2747420" y="2410882"/>
          <a:ext cx="2497654" cy="149859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6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6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6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6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6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Media</a:t>
          </a:r>
        </a:p>
      </dsp:txBody>
      <dsp:txXfrm>
        <a:off x="2747420" y="2410882"/>
        <a:ext cx="2497654" cy="1498592"/>
      </dsp:txXfrm>
    </dsp:sp>
    <dsp:sp modelId="{37032447-F92B-DA4F-924B-3BAED1FC4CB8}">
      <dsp:nvSpPr>
        <dsp:cNvPr id="0" name=""/>
        <dsp:cNvSpPr/>
      </dsp:nvSpPr>
      <dsp:spPr>
        <a:xfrm>
          <a:off x="5494840" y="2410882"/>
          <a:ext cx="2497654" cy="14985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Evaluasi</a:t>
          </a:r>
          <a:endParaRPr lang="en-US" sz="3000" kern="1200" dirty="0"/>
        </a:p>
      </dsp:txBody>
      <dsp:txXfrm>
        <a:off x="5494840" y="2410882"/>
        <a:ext cx="2497654" cy="14985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95CCD-D622-4AC2-8CDD-84EF0E08AFA1}">
      <dsp:nvSpPr>
        <dsp:cNvPr id="0" name=""/>
        <dsp:cNvSpPr/>
      </dsp:nvSpPr>
      <dsp:spPr>
        <a:xfrm rot="5400000">
          <a:off x="4695872" y="-1748236"/>
          <a:ext cx="1178718" cy="4974336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Kesesuaian dengan aturan dan etika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Profil Publik</a:t>
          </a:r>
        </a:p>
      </dsp:txBody>
      <dsp:txXfrm rot="-5400000">
        <a:off x="2798063" y="207113"/>
        <a:ext cx="4916796" cy="1063638"/>
      </dsp:txXfrm>
    </dsp:sp>
    <dsp:sp modelId="{09B16E9C-3D3B-4BF7-97EC-1FC793811467}">
      <dsp:nvSpPr>
        <dsp:cNvPr id="0" name=""/>
        <dsp:cNvSpPr/>
      </dsp:nvSpPr>
      <dsp:spPr>
        <a:xfrm>
          <a:off x="0" y="2232"/>
          <a:ext cx="2798064" cy="14733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Research</a:t>
          </a:r>
          <a:r>
            <a:rPr lang="en-US" sz="2200" kern="1200" dirty="0"/>
            <a:t>, </a:t>
          </a:r>
          <a:r>
            <a:rPr lang="en-US" sz="2200" kern="1200" dirty="0" err="1"/>
            <a:t>mengumpulkan</a:t>
          </a:r>
          <a:r>
            <a:rPr lang="en-US" sz="2200" kern="1200" dirty="0"/>
            <a:t> </a:t>
          </a:r>
          <a:r>
            <a:rPr lang="en-US" sz="2200" kern="1200" dirty="0" err="1"/>
            <a:t>informasi</a:t>
          </a:r>
          <a:r>
            <a:rPr lang="en-US" sz="2200" kern="1200" dirty="0"/>
            <a:t> </a:t>
          </a:r>
          <a:r>
            <a:rPr lang="en-US" sz="2200" kern="1200" dirty="0" err="1"/>
            <a:t>sebanyak-banyaknya</a:t>
          </a:r>
          <a:endParaRPr lang="en-US" sz="2200" kern="1200" dirty="0"/>
        </a:p>
      </dsp:txBody>
      <dsp:txXfrm>
        <a:off x="71925" y="74157"/>
        <a:ext cx="2654214" cy="1329548"/>
      </dsp:txXfrm>
    </dsp:sp>
    <dsp:sp modelId="{FD6B86EF-CB47-49F3-992A-6492F2F5A3A1}">
      <dsp:nvSpPr>
        <dsp:cNvPr id="0" name=""/>
        <dsp:cNvSpPr/>
      </dsp:nvSpPr>
      <dsp:spPr>
        <a:xfrm rot="5400000">
          <a:off x="4695872" y="-201168"/>
          <a:ext cx="1178718" cy="4974336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Bagaimana mengemas pesan yang sesuai dengan publik prioritas</a:t>
          </a:r>
        </a:p>
      </dsp:txBody>
      <dsp:txXfrm rot="-5400000">
        <a:off x="2798063" y="1754181"/>
        <a:ext cx="4916796" cy="1063638"/>
      </dsp:txXfrm>
    </dsp:sp>
    <dsp:sp modelId="{2063B812-1279-4D16-BA8C-8FF2BCB33FB1}">
      <dsp:nvSpPr>
        <dsp:cNvPr id="0" name=""/>
        <dsp:cNvSpPr/>
      </dsp:nvSpPr>
      <dsp:spPr>
        <a:xfrm>
          <a:off x="0" y="1549300"/>
          <a:ext cx="2798064" cy="14733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Analisa informasi yang sesuai dengan kebutuhan </a:t>
          </a:r>
          <a:r>
            <a:rPr lang="en-US" sz="2200" kern="1200"/>
            <a:t>klien/ perusahaan</a:t>
          </a:r>
        </a:p>
      </dsp:txBody>
      <dsp:txXfrm>
        <a:off x="71925" y="1621225"/>
        <a:ext cx="2654214" cy="1329548"/>
      </dsp:txXfrm>
    </dsp:sp>
    <dsp:sp modelId="{6C04F47B-F924-477E-9415-E258DCF55368}">
      <dsp:nvSpPr>
        <dsp:cNvPr id="0" name=""/>
        <dsp:cNvSpPr/>
      </dsp:nvSpPr>
      <dsp:spPr>
        <a:xfrm rot="5400000">
          <a:off x="4695872" y="1345900"/>
          <a:ext cx="1178718" cy="4974336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Bagaimana program ini dapat mencapai tujuan klien/ perusahaan terkait dengan target publik</a:t>
          </a:r>
        </a:p>
      </dsp:txBody>
      <dsp:txXfrm rot="-5400000">
        <a:off x="2798063" y="3301249"/>
        <a:ext cx="4916796" cy="1063638"/>
      </dsp:txXfrm>
    </dsp:sp>
    <dsp:sp modelId="{E3CAFF9E-2E39-45DD-8E89-8577433BB36B}">
      <dsp:nvSpPr>
        <dsp:cNvPr id="0" name=""/>
        <dsp:cNvSpPr/>
      </dsp:nvSpPr>
      <dsp:spPr>
        <a:xfrm>
          <a:off x="0" y="3096369"/>
          <a:ext cx="2798064" cy="14733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Evaluasi ide </a:t>
          </a:r>
          <a:endParaRPr lang="en-US" sz="2200" kern="1200"/>
        </a:p>
      </dsp:txBody>
      <dsp:txXfrm>
        <a:off x="71925" y="3168294"/>
        <a:ext cx="2654214" cy="13295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4504B-1E01-42C3-93CF-2BC3245F7472}">
      <dsp:nvSpPr>
        <dsp:cNvPr id="0" name=""/>
        <dsp:cNvSpPr/>
      </dsp:nvSpPr>
      <dsp:spPr>
        <a:xfrm>
          <a:off x="196207" y="1718"/>
          <a:ext cx="3514278" cy="21085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Pesan verbal yang kuat dan efektif</a:t>
          </a:r>
        </a:p>
      </dsp:txBody>
      <dsp:txXfrm>
        <a:off x="196207" y="1718"/>
        <a:ext cx="3514278" cy="2108567"/>
      </dsp:txXfrm>
    </dsp:sp>
    <dsp:sp modelId="{B9595908-DC92-49F2-B295-C126499FAEFE}">
      <dsp:nvSpPr>
        <dsp:cNvPr id="0" name=""/>
        <dsp:cNvSpPr/>
      </dsp:nvSpPr>
      <dsp:spPr>
        <a:xfrm>
          <a:off x="4061913" y="1718"/>
          <a:ext cx="3514278" cy="21085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Konsistensi pesan dan penggunaan media </a:t>
          </a:r>
        </a:p>
      </dsp:txBody>
      <dsp:txXfrm>
        <a:off x="4061913" y="1718"/>
        <a:ext cx="3514278" cy="2108567"/>
      </dsp:txXfrm>
    </dsp:sp>
    <dsp:sp modelId="{5116B97F-6BDF-42A2-9A71-F1A8DEA4B5A6}">
      <dsp:nvSpPr>
        <dsp:cNvPr id="0" name=""/>
        <dsp:cNvSpPr/>
      </dsp:nvSpPr>
      <dsp:spPr>
        <a:xfrm>
          <a:off x="196207" y="2461713"/>
          <a:ext cx="3514278" cy="21085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Simple dan </a:t>
          </a:r>
          <a:r>
            <a:rPr lang="en-US" sz="2700" kern="1200" dirty="0" err="1"/>
            <a:t>mudah</a:t>
          </a:r>
          <a:r>
            <a:rPr lang="en-US" sz="2700" kern="1200" dirty="0"/>
            <a:t> </a:t>
          </a:r>
          <a:r>
            <a:rPr lang="en-US" sz="2700" kern="1200" dirty="0" err="1"/>
            <a:t>dipahami</a:t>
          </a:r>
          <a:endParaRPr lang="en-US" sz="2700" kern="1200" dirty="0"/>
        </a:p>
      </dsp:txBody>
      <dsp:txXfrm>
        <a:off x="196207" y="2461713"/>
        <a:ext cx="3514278" cy="2108567"/>
      </dsp:txXfrm>
    </dsp:sp>
    <dsp:sp modelId="{4095B806-6EBC-494A-AC5D-76AE8E4804EF}">
      <dsp:nvSpPr>
        <dsp:cNvPr id="0" name=""/>
        <dsp:cNvSpPr/>
      </dsp:nvSpPr>
      <dsp:spPr>
        <a:xfrm>
          <a:off x="4061913" y="2461713"/>
          <a:ext cx="3514278" cy="21085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Gunakan elemen sesederhana mungkin yang memang berkontribusi terhadap pemahaman pesan</a:t>
          </a:r>
        </a:p>
      </dsp:txBody>
      <dsp:txXfrm>
        <a:off x="4061913" y="2461713"/>
        <a:ext cx="3514278" cy="21085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33667-1CC1-E348-8179-5DC966E08D62}">
      <dsp:nvSpPr>
        <dsp:cNvPr id="0" name=""/>
        <dsp:cNvSpPr/>
      </dsp:nvSpPr>
      <dsp:spPr>
        <a:xfrm>
          <a:off x="0" y="43109"/>
          <a:ext cx="7772400" cy="64759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Symbol</a:t>
          </a:r>
        </a:p>
      </dsp:txBody>
      <dsp:txXfrm>
        <a:off x="31613" y="74722"/>
        <a:ext cx="7709174" cy="584369"/>
      </dsp:txXfrm>
    </dsp:sp>
    <dsp:sp modelId="{8E03FC5C-9A3D-BA47-B40D-8618C3E428A8}">
      <dsp:nvSpPr>
        <dsp:cNvPr id="0" name=""/>
        <dsp:cNvSpPr/>
      </dsp:nvSpPr>
      <dsp:spPr>
        <a:xfrm>
          <a:off x="0" y="690704"/>
          <a:ext cx="7772400" cy="1089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Kata (</a:t>
          </a:r>
          <a:r>
            <a:rPr lang="en-US" sz="2100" kern="1200" dirty="0" err="1"/>
            <a:t>Konkrit</a:t>
          </a:r>
          <a:r>
            <a:rPr lang="en-US" sz="2100" kern="1200" dirty="0"/>
            <a:t>  &amp; </a:t>
          </a:r>
          <a:r>
            <a:rPr lang="en-US" sz="2100" kern="1200" dirty="0" err="1"/>
            <a:t>Abstrak</a:t>
          </a:r>
          <a:r>
            <a:rPr lang="en-US" sz="2100" kern="1200" dirty="0"/>
            <a:t>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Jenis</a:t>
          </a:r>
          <a:r>
            <a:rPr lang="en-US" sz="2100" kern="1200" dirty="0"/>
            <a:t> Font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Jumlah</a:t>
          </a:r>
          <a:r>
            <a:rPr lang="en-US" sz="2100" kern="1200" dirty="0"/>
            <a:t> kata </a:t>
          </a:r>
          <a:r>
            <a:rPr lang="en-US" sz="2100" kern="1200" dirty="0" err="1"/>
            <a:t>pada</a:t>
          </a:r>
          <a:r>
            <a:rPr lang="en-US" sz="2100" kern="1200" dirty="0"/>
            <a:t> </a:t>
          </a:r>
          <a:r>
            <a:rPr lang="en-US" sz="2100" kern="1200" dirty="0" err="1"/>
            <a:t>kalimat</a:t>
          </a:r>
          <a:endParaRPr lang="en-US" sz="2100" kern="1200" dirty="0"/>
        </a:p>
      </dsp:txBody>
      <dsp:txXfrm>
        <a:off x="0" y="690704"/>
        <a:ext cx="7772400" cy="1089854"/>
      </dsp:txXfrm>
    </dsp:sp>
    <dsp:sp modelId="{F9052A15-6C0D-3249-B525-60CEAD02DEF4}">
      <dsp:nvSpPr>
        <dsp:cNvPr id="0" name=""/>
        <dsp:cNvSpPr/>
      </dsp:nvSpPr>
      <dsp:spPr>
        <a:xfrm>
          <a:off x="0" y="1780559"/>
          <a:ext cx="7772400" cy="647595"/>
        </a:xfrm>
        <a:prstGeom prst="roundRect">
          <a:avLst/>
        </a:prstGeom>
        <a:gradFill rotWithShape="0">
          <a:gsLst>
            <a:gs pos="0">
              <a:schemeClr val="accent2">
                <a:hueOff val="-8662909"/>
                <a:satOff val="7828"/>
                <a:lumOff val="884"/>
                <a:alphaOff val="0"/>
                <a:tint val="48000"/>
                <a:satMod val="138000"/>
              </a:schemeClr>
            </a:gs>
            <a:gs pos="25000">
              <a:schemeClr val="accent2">
                <a:hueOff val="-8662909"/>
                <a:satOff val="7828"/>
                <a:lumOff val="884"/>
                <a:alphaOff val="0"/>
                <a:tint val="85000"/>
              </a:schemeClr>
            </a:gs>
            <a:gs pos="40000">
              <a:schemeClr val="accent2">
                <a:hueOff val="-8662909"/>
                <a:satOff val="7828"/>
                <a:lumOff val="884"/>
                <a:alphaOff val="0"/>
                <a:tint val="92000"/>
              </a:schemeClr>
            </a:gs>
            <a:gs pos="50000">
              <a:schemeClr val="accent2">
                <a:hueOff val="-8662909"/>
                <a:satOff val="7828"/>
                <a:lumOff val="884"/>
                <a:alphaOff val="0"/>
                <a:tint val="93000"/>
              </a:schemeClr>
            </a:gs>
            <a:gs pos="60000">
              <a:schemeClr val="accent2">
                <a:hueOff val="-8662909"/>
                <a:satOff val="7828"/>
                <a:lumOff val="884"/>
                <a:alphaOff val="0"/>
                <a:tint val="92000"/>
              </a:schemeClr>
            </a:gs>
            <a:gs pos="75000">
              <a:schemeClr val="accent2">
                <a:hueOff val="-8662909"/>
                <a:satOff val="7828"/>
                <a:lumOff val="884"/>
                <a:alphaOff val="0"/>
                <a:tint val="83000"/>
                <a:satMod val="108000"/>
              </a:schemeClr>
            </a:gs>
            <a:gs pos="100000">
              <a:schemeClr val="accent2">
                <a:hueOff val="-8662909"/>
                <a:satOff val="7828"/>
                <a:lumOff val="884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8662909"/>
              <a:satOff val="7828"/>
              <a:lumOff val="884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8662909"/>
              <a:satOff val="7828"/>
              <a:lumOff val="884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Logo</a:t>
          </a:r>
        </a:p>
      </dsp:txBody>
      <dsp:txXfrm>
        <a:off x="31613" y="1812172"/>
        <a:ext cx="7709174" cy="584369"/>
      </dsp:txXfrm>
    </dsp:sp>
    <dsp:sp modelId="{518CFEAC-AD30-6D43-80BA-F61A485F85D1}">
      <dsp:nvSpPr>
        <dsp:cNvPr id="0" name=""/>
        <dsp:cNvSpPr/>
      </dsp:nvSpPr>
      <dsp:spPr>
        <a:xfrm>
          <a:off x="0" y="2428154"/>
          <a:ext cx="7772400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Adaptable Color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Filosofi</a:t>
          </a:r>
          <a:r>
            <a:rPr lang="en-US" sz="2100" kern="1200" dirty="0"/>
            <a:t> logo</a:t>
          </a:r>
        </a:p>
      </dsp:txBody>
      <dsp:txXfrm>
        <a:off x="0" y="2428154"/>
        <a:ext cx="7772400" cy="726570"/>
      </dsp:txXfrm>
    </dsp:sp>
    <dsp:sp modelId="{DF12B386-D774-C649-8B16-F537D11F1F0A}">
      <dsp:nvSpPr>
        <dsp:cNvPr id="0" name=""/>
        <dsp:cNvSpPr/>
      </dsp:nvSpPr>
      <dsp:spPr>
        <a:xfrm>
          <a:off x="0" y="3154724"/>
          <a:ext cx="7772400" cy="647595"/>
        </a:xfrm>
        <a:prstGeom prst="roundRect">
          <a:avLst/>
        </a:prstGeom>
        <a:gradFill rotWithShape="0">
          <a:gsLst>
            <a:gs pos="0">
              <a:schemeClr val="accent2">
                <a:hueOff val="-17325818"/>
                <a:satOff val="15657"/>
                <a:lumOff val="1768"/>
                <a:alphaOff val="0"/>
                <a:tint val="48000"/>
                <a:satMod val="138000"/>
              </a:schemeClr>
            </a:gs>
            <a:gs pos="25000">
              <a:schemeClr val="accent2">
                <a:hueOff val="-17325818"/>
                <a:satOff val="15657"/>
                <a:lumOff val="1768"/>
                <a:alphaOff val="0"/>
                <a:tint val="85000"/>
              </a:schemeClr>
            </a:gs>
            <a:gs pos="40000">
              <a:schemeClr val="accent2">
                <a:hueOff val="-17325818"/>
                <a:satOff val="15657"/>
                <a:lumOff val="1768"/>
                <a:alphaOff val="0"/>
                <a:tint val="92000"/>
              </a:schemeClr>
            </a:gs>
            <a:gs pos="50000">
              <a:schemeClr val="accent2">
                <a:hueOff val="-17325818"/>
                <a:satOff val="15657"/>
                <a:lumOff val="1768"/>
                <a:alphaOff val="0"/>
                <a:tint val="93000"/>
              </a:schemeClr>
            </a:gs>
            <a:gs pos="60000">
              <a:schemeClr val="accent2">
                <a:hueOff val="-17325818"/>
                <a:satOff val="15657"/>
                <a:lumOff val="1768"/>
                <a:alphaOff val="0"/>
                <a:tint val="92000"/>
              </a:schemeClr>
            </a:gs>
            <a:gs pos="75000">
              <a:schemeClr val="accent2">
                <a:hueOff val="-17325818"/>
                <a:satOff val="15657"/>
                <a:lumOff val="1768"/>
                <a:alphaOff val="0"/>
                <a:tint val="83000"/>
                <a:satMod val="108000"/>
              </a:schemeClr>
            </a:gs>
            <a:gs pos="100000">
              <a:schemeClr val="accent2">
                <a:hueOff val="-17325818"/>
                <a:satOff val="15657"/>
                <a:lumOff val="1768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17325818"/>
              <a:satOff val="15657"/>
              <a:lumOff val="1768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17325818"/>
              <a:satOff val="15657"/>
              <a:lumOff val="1768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Color</a:t>
          </a:r>
        </a:p>
      </dsp:txBody>
      <dsp:txXfrm>
        <a:off x="31613" y="3186337"/>
        <a:ext cx="7709174" cy="584369"/>
      </dsp:txXfrm>
    </dsp:sp>
    <dsp:sp modelId="{BC5D29CF-0DB9-274D-9D2B-66044F8B74EC}">
      <dsp:nvSpPr>
        <dsp:cNvPr id="0" name=""/>
        <dsp:cNvSpPr/>
      </dsp:nvSpPr>
      <dsp:spPr>
        <a:xfrm>
          <a:off x="0" y="3802320"/>
          <a:ext cx="7772400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Warna</a:t>
          </a:r>
          <a:r>
            <a:rPr lang="en-US" sz="2100" kern="1200" dirty="0"/>
            <a:t> </a:t>
          </a:r>
          <a:r>
            <a:rPr lang="en-US" sz="2100" kern="1200" dirty="0" err="1"/>
            <a:t>dominan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Arti</a:t>
          </a:r>
          <a:r>
            <a:rPr lang="en-US" sz="2100" kern="1200" dirty="0"/>
            <a:t> </a:t>
          </a:r>
          <a:r>
            <a:rPr lang="en-US" sz="2100" kern="1200" dirty="0" err="1"/>
            <a:t>warna</a:t>
          </a:r>
          <a:r>
            <a:rPr lang="en-US" sz="2100" kern="1200" dirty="0"/>
            <a:t>/ </a:t>
          </a:r>
          <a:r>
            <a:rPr lang="en-US" sz="2100" kern="1200" dirty="0" err="1"/>
            <a:t>psikologi</a:t>
          </a:r>
          <a:r>
            <a:rPr lang="en-US" sz="2100" kern="1200" dirty="0"/>
            <a:t> </a:t>
          </a:r>
          <a:r>
            <a:rPr lang="en-US" sz="2100" kern="1200" dirty="0" err="1"/>
            <a:t>warna</a:t>
          </a:r>
          <a:endParaRPr lang="en-US" sz="2100" kern="1200" dirty="0"/>
        </a:p>
      </dsp:txBody>
      <dsp:txXfrm>
        <a:off x="0" y="3802320"/>
        <a:ext cx="7772400" cy="7265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33667-1CC1-E348-8179-5DC966E08D62}">
      <dsp:nvSpPr>
        <dsp:cNvPr id="0" name=""/>
        <dsp:cNvSpPr/>
      </dsp:nvSpPr>
      <dsp:spPr>
        <a:xfrm>
          <a:off x="0" y="8639"/>
          <a:ext cx="7772400" cy="7675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38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85000"/>
              </a:schemeClr>
            </a:gs>
            <a:gs pos="4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3000"/>
              </a:schemeClr>
            </a:gs>
            <a:gs pos="60000">
              <a:schemeClr val="accent2">
                <a:hueOff val="0"/>
                <a:satOff val="0"/>
                <a:lumOff val="0"/>
                <a:alphaOff val="0"/>
                <a:tint val="92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83000"/>
                <a:satMod val="10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0"/>
              <a:satOff val="0"/>
              <a:lumOff val="0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Photographs and Art</a:t>
          </a:r>
        </a:p>
      </dsp:txBody>
      <dsp:txXfrm>
        <a:off x="37467" y="46106"/>
        <a:ext cx="7697466" cy="692586"/>
      </dsp:txXfrm>
    </dsp:sp>
    <dsp:sp modelId="{8E03FC5C-9A3D-BA47-B40D-8618C3E428A8}">
      <dsp:nvSpPr>
        <dsp:cNvPr id="0" name=""/>
        <dsp:cNvSpPr/>
      </dsp:nvSpPr>
      <dsp:spPr>
        <a:xfrm>
          <a:off x="0" y="776159"/>
          <a:ext cx="77724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 err="1"/>
            <a:t>Pesan</a:t>
          </a:r>
          <a:r>
            <a:rPr lang="en-US" sz="2500" kern="1200" dirty="0"/>
            <a:t> yang </a:t>
          </a:r>
          <a:r>
            <a:rPr lang="en-US" sz="2500" kern="1200" dirty="0" err="1"/>
            <a:t>ingin</a:t>
          </a:r>
          <a:r>
            <a:rPr lang="en-US" sz="2500" kern="1200" dirty="0"/>
            <a:t> </a:t>
          </a:r>
          <a:r>
            <a:rPr lang="en-US" sz="2500" kern="1200" dirty="0" err="1"/>
            <a:t>disampaikan</a:t>
          </a:r>
          <a:endParaRPr lang="en-US" sz="2500" kern="1200" dirty="0"/>
        </a:p>
      </dsp:txBody>
      <dsp:txXfrm>
        <a:off x="0" y="776159"/>
        <a:ext cx="7772400" cy="529920"/>
      </dsp:txXfrm>
    </dsp:sp>
    <dsp:sp modelId="{F9052A15-6C0D-3249-B525-60CEAD02DEF4}">
      <dsp:nvSpPr>
        <dsp:cNvPr id="0" name=""/>
        <dsp:cNvSpPr/>
      </dsp:nvSpPr>
      <dsp:spPr>
        <a:xfrm>
          <a:off x="0" y="1306079"/>
          <a:ext cx="7772400" cy="767520"/>
        </a:xfrm>
        <a:prstGeom prst="roundRect">
          <a:avLst/>
        </a:prstGeom>
        <a:gradFill rotWithShape="0">
          <a:gsLst>
            <a:gs pos="0">
              <a:schemeClr val="accent2">
                <a:hueOff val="-8662909"/>
                <a:satOff val="7828"/>
                <a:lumOff val="884"/>
                <a:alphaOff val="0"/>
                <a:tint val="48000"/>
                <a:satMod val="138000"/>
              </a:schemeClr>
            </a:gs>
            <a:gs pos="25000">
              <a:schemeClr val="accent2">
                <a:hueOff val="-8662909"/>
                <a:satOff val="7828"/>
                <a:lumOff val="884"/>
                <a:alphaOff val="0"/>
                <a:tint val="85000"/>
              </a:schemeClr>
            </a:gs>
            <a:gs pos="40000">
              <a:schemeClr val="accent2">
                <a:hueOff val="-8662909"/>
                <a:satOff val="7828"/>
                <a:lumOff val="884"/>
                <a:alphaOff val="0"/>
                <a:tint val="92000"/>
              </a:schemeClr>
            </a:gs>
            <a:gs pos="50000">
              <a:schemeClr val="accent2">
                <a:hueOff val="-8662909"/>
                <a:satOff val="7828"/>
                <a:lumOff val="884"/>
                <a:alphaOff val="0"/>
                <a:tint val="93000"/>
              </a:schemeClr>
            </a:gs>
            <a:gs pos="60000">
              <a:schemeClr val="accent2">
                <a:hueOff val="-8662909"/>
                <a:satOff val="7828"/>
                <a:lumOff val="884"/>
                <a:alphaOff val="0"/>
                <a:tint val="92000"/>
              </a:schemeClr>
            </a:gs>
            <a:gs pos="75000">
              <a:schemeClr val="accent2">
                <a:hueOff val="-8662909"/>
                <a:satOff val="7828"/>
                <a:lumOff val="884"/>
                <a:alphaOff val="0"/>
                <a:tint val="83000"/>
                <a:satMod val="108000"/>
              </a:schemeClr>
            </a:gs>
            <a:gs pos="100000">
              <a:schemeClr val="accent2">
                <a:hueOff val="-8662909"/>
                <a:satOff val="7828"/>
                <a:lumOff val="884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8662909"/>
              <a:satOff val="7828"/>
              <a:lumOff val="884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8662909"/>
              <a:satOff val="7828"/>
              <a:lumOff val="884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Infographic</a:t>
          </a:r>
        </a:p>
      </dsp:txBody>
      <dsp:txXfrm>
        <a:off x="37467" y="1343546"/>
        <a:ext cx="7697466" cy="692586"/>
      </dsp:txXfrm>
    </dsp:sp>
    <dsp:sp modelId="{518CFEAC-AD30-6D43-80BA-F61A485F85D1}">
      <dsp:nvSpPr>
        <dsp:cNvPr id="0" name=""/>
        <dsp:cNvSpPr/>
      </dsp:nvSpPr>
      <dsp:spPr>
        <a:xfrm>
          <a:off x="0" y="2073600"/>
          <a:ext cx="7772400" cy="86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Adaptable Color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 err="1"/>
            <a:t>Filosofi</a:t>
          </a:r>
          <a:r>
            <a:rPr lang="en-US" sz="2500" kern="1200" dirty="0"/>
            <a:t> logo</a:t>
          </a:r>
        </a:p>
      </dsp:txBody>
      <dsp:txXfrm>
        <a:off x="0" y="2073600"/>
        <a:ext cx="7772400" cy="861120"/>
      </dsp:txXfrm>
    </dsp:sp>
    <dsp:sp modelId="{DF12B386-D774-C649-8B16-F537D11F1F0A}">
      <dsp:nvSpPr>
        <dsp:cNvPr id="0" name=""/>
        <dsp:cNvSpPr/>
      </dsp:nvSpPr>
      <dsp:spPr>
        <a:xfrm>
          <a:off x="0" y="2934720"/>
          <a:ext cx="7772400" cy="767520"/>
        </a:xfrm>
        <a:prstGeom prst="roundRect">
          <a:avLst/>
        </a:prstGeom>
        <a:gradFill rotWithShape="0">
          <a:gsLst>
            <a:gs pos="0">
              <a:schemeClr val="accent2">
                <a:hueOff val="-17325818"/>
                <a:satOff val="15657"/>
                <a:lumOff val="1768"/>
                <a:alphaOff val="0"/>
                <a:tint val="48000"/>
                <a:satMod val="138000"/>
              </a:schemeClr>
            </a:gs>
            <a:gs pos="25000">
              <a:schemeClr val="accent2">
                <a:hueOff val="-17325818"/>
                <a:satOff val="15657"/>
                <a:lumOff val="1768"/>
                <a:alphaOff val="0"/>
                <a:tint val="85000"/>
              </a:schemeClr>
            </a:gs>
            <a:gs pos="40000">
              <a:schemeClr val="accent2">
                <a:hueOff val="-17325818"/>
                <a:satOff val="15657"/>
                <a:lumOff val="1768"/>
                <a:alphaOff val="0"/>
                <a:tint val="92000"/>
              </a:schemeClr>
            </a:gs>
            <a:gs pos="50000">
              <a:schemeClr val="accent2">
                <a:hueOff val="-17325818"/>
                <a:satOff val="15657"/>
                <a:lumOff val="1768"/>
                <a:alphaOff val="0"/>
                <a:tint val="93000"/>
              </a:schemeClr>
            </a:gs>
            <a:gs pos="60000">
              <a:schemeClr val="accent2">
                <a:hueOff val="-17325818"/>
                <a:satOff val="15657"/>
                <a:lumOff val="1768"/>
                <a:alphaOff val="0"/>
                <a:tint val="92000"/>
              </a:schemeClr>
            </a:gs>
            <a:gs pos="75000">
              <a:schemeClr val="accent2">
                <a:hueOff val="-17325818"/>
                <a:satOff val="15657"/>
                <a:lumOff val="1768"/>
                <a:alphaOff val="0"/>
                <a:tint val="83000"/>
                <a:satMod val="108000"/>
              </a:schemeClr>
            </a:gs>
            <a:gs pos="100000">
              <a:schemeClr val="accent2">
                <a:hueOff val="-17325818"/>
                <a:satOff val="15657"/>
                <a:lumOff val="1768"/>
                <a:alphaOff val="0"/>
                <a:tint val="48000"/>
                <a:satMod val="150000"/>
              </a:schemeClr>
            </a:gs>
          </a:gsLst>
          <a:lin ang="5400000" scaled="0"/>
        </a:gradFill>
        <a:ln>
          <a:noFill/>
        </a:ln>
        <a:effectLst>
          <a:glow rad="63500">
            <a:schemeClr val="accent2">
              <a:hueOff val="-17325818"/>
              <a:satOff val="15657"/>
              <a:lumOff val="1768"/>
              <a:alphaOff val="0"/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accent2">
              <a:hueOff val="-17325818"/>
              <a:satOff val="15657"/>
              <a:lumOff val="1768"/>
              <a:alphaOff val="0"/>
              <a:tint val="7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Sound and Motion</a:t>
          </a:r>
        </a:p>
      </dsp:txBody>
      <dsp:txXfrm>
        <a:off x="37467" y="2972187"/>
        <a:ext cx="7697466" cy="692586"/>
      </dsp:txXfrm>
    </dsp:sp>
    <dsp:sp modelId="{BC5D29CF-0DB9-274D-9D2B-66044F8B74EC}">
      <dsp:nvSpPr>
        <dsp:cNvPr id="0" name=""/>
        <dsp:cNvSpPr/>
      </dsp:nvSpPr>
      <dsp:spPr>
        <a:xfrm>
          <a:off x="0" y="3702240"/>
          <a:ext cx="7772400" cy="86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Radio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 dirty="0"/>
            <a:t>TV, Video, Film, Internet</a:t>
          </a:r>
        </a:p>
      </dsp:txBody>
      <dsp:txXfrm>
        <a:off x="0" y="3702240"/>
        <a:ext cx="7772400" cy="861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99813-B85B-5747-87D1-FDAF0C1DE39F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1A21A-D1B3-3A48-B184-3334AC349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2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BC93A28F-7613-F04D-9748-C1A49216A0F8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899381-6794-D24F-A313-8C50D624F87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3364" y="5300110"/>
            <a:ext cx="7772400" cy="1975104"/>
          </a:xfrm>
        </p:spPr>
        <p:txBody>
          <a:bodyPr/>
          <a:lstStyle/>
          <a:p>
            <a:r>
              <a:rPr lang="en-US" dirty="0"/>
              <a:t>MESSAGE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5226" y="5742784"/>
            <a:ext cx="6400800" cy="927979"/>
          </a:xfrm>
        </p:spPr>
        <p:txBody>
          <a:bodyPr>
            <a:normAutofit/>
          </a:bodyPr>
          <a:lstStyle/>
          <a:p>
            <a:r>
              <a:rPr lang="en-US" dirty="0"/>
              <a:t>Reni </a:t>
            </a:r>
            <a:r>
              <a:rPr lang="en-US" dirty="0" err="1"/>
              <a:t>Dyanasari</a:t>
            </a:r>
            <a:endParaRPr lang="en-US" dirty="0"/>
          </a:p>
          <a:p>
            <a:r>
              <a:rPr lang="en-US" dirty="0" err="1"/>
              <a:t>Dewi</a:t>
            </a:r>
            <a:r>
              <a:rPr lang="en-US" dirty="0"/>
              <a:t> </a:t>
            </a:r>
            <a:r>
              <a:rPr lang="en-US" dirty="0" err="1"/>
              <a:t>Silvialestari</a:t>
            </a:r>
            <a:endParaRPr lang="en-US" dirty="0"/>
          </a:p>
        </p:txBody>
      </p:sp>
      <p:pic>
        <p:nvPicPr>
          <p:cNvPr id="4" name="Picture 3" descr="9fc288358eb573a25365c203b4810f0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952" y="-6770"/>
            <a:ext cx="6442724" cy="52547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686"/>
            <a:ext cx="7772400" cy="914400"/>
          </a:xfrm>
        </p:spPr>
        <p:txBody>
          <a:bodyPr/>
          <a:lstStyle/>
          <a:p>
            <a:r>
              <a:rPr lang="en-US" dirty="0"/>
              <a:t>PANDUAN MENCAPAI TUJUAN MELALUI PESAN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427301"/>
              </p:ext>
            </p:extLst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3672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043" y="314354"/>
            <a:ext cx="7772400" cy="914400"/>
          </a:xfrm>
        </p:spPr>
        <p:txBody>
          <a:bodyPr/>
          <a:lstStyle/>
          <a:p>
            <a:r>
              <a:rPr lang="en-US" dirty="0"/>
              <a:t>PANDUAN MENCAPAI TUJUAN MELALUI PESAN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2126899"/>
              </p:ext>
            </p:extLst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2232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KUALITAS DESAIN PESAN BAIK																																																																						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0818212"/>
              </p:ext>
            </p:extLst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648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30136"/>
            <a:ext cx="7772400" cy="914400"/>
          </a:xfrm>
        </p:spPr>
        <p:txBody>
          <a:bodyPr/>
          <a:lstStyle/>
          <a:p>
            <a:r>
              <a:rPr lang="en-US" dirty="0"/>
              <a:t>MEMBANGUN DAN MEMPERTAHANKAN ATENSI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329" y="1532240"/>
            <a:ext cx="7772400" cy="4572000"/>
          </a:xfrm>
        </p:spPr>
        <p:txBody>
          <a:bodyPr/>
          <a:lstStyle/>
          <a:p>
            <a:r>
              <a:rPr lang="en-US" dirty="0"/>
              <a:t>PR </a:t>
            </a:r>
            <a:r>
              <a:rPr lang="en-US" dirty="0" err="1"/>
              <a:t>memikirkan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membagun</a:t>
            </a:r>
            <a:r>
              <a:rPr lang="en-US" dirty="0"/>
              <a:t> dan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atensi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kurun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)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, </a:t>
            </a:r>
            <a:r>
              <a:rPr lang="en-US" dirty="0" err="1"/>
              <a:t>gambar</a:t>
            </a:r>
            <a:r>
              <a:rPr lang="en-US" dirty="0"/>
              <a:t> dan </a:t>
            </a:r>
            <a:r>
              <a:rPr lang="en-US" dirty="0" err="1"/>
              <a:t>desain</a:t>
            </a:r>
            <a:r>
              <a:rPr lang="en-US" dirty="0"/>
              <a:t>.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53360595"/>
              </p:ext>
            </p:extLst>
          </p:nvPr>
        </p:nvGraphicFramePr>
        <p:xfrm>
          <a:off x="1313936" y="3620530"/>
          <a:ext cx="7372865" cy="3015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3815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2574"/>
            <a:ext cx="7772400" cy="914400"/>
          </a:xfrm>
        </p:spPr>
        <p:txBody>
          <a:bodyPr/>
          <a:lstStyle/>
          <a:p>
            <a:r>
              <a:rPr lang="en-US" dirty="0"/>
              <a:t>PRINSIP VISUAL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98DE56F-C72D-4E4A-ADC1-391D7E79CA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727325"/>
              </p:ext>
            </p:extLst>
          </p:nvPr>
        </p:nvGraphicFramePr>
        <p:xfrm>
          <a:off x="914400" y="1055761"/>
          <a:ext cx="7772400" cy="5802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6439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9638"/>
            <a:ext cx="7772400" cy="914400"/>
          </a:xfrm>
        </p:spPr>
        <p:txBody>
          <a:bodyPr/>
          <a:lstStyle/>
          <a:p>
            <a:r>
              <a:rPr lang="en-US"/>
              <a:t>8 PRINSIP VISUAL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0582079"/>
              </p:ext>
            </p:extLst>
          </p:nvPr>
        </p:nvGraphicFramePr>
        <p:xfrm>
          <a:off x="1000897" y="1104728"/>
          <a:ext cx="7772400" cy="553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7428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9638"/>
            <a:ext cx="7772400" cy="914400"/>
          </a:xfrm>
        </p:spPr>
        <p:txBody>
          <a:bodyPr/>
          <a:lstStyle/>
          <a:p>
            <a:r>
              <a:rPr lang="en-US"/>
              <a:t>8 PRINSIP VISUAL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55560"/>
              </p:ext>
            </p:extLst>
          </p:nvPr>
        </p:nvGraphicFramePr>
        <p:xfrm>
          <a:off x="1000897" y="1104728"/>
          <a:ext cx="7772400" cy="553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010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5465"/>
            <a:ext cx="7772400" cy="914400"/>
          </a:xfrm>
        </p:spPr>
        <p:txBody>
          <a:bodyPr/>
          <a:lstStyle/>
          <a:p>
            <a:r>
              <a:rPr lang="en-US" dirty="0"/>
              <a:t>STRATEGI PESAN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985606"/>
          <a:ext cx="7772400" cy="5872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146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1195410"/>
              </p:ext>
            </p:extLst>
          </p:nvPr>
        </p:nvGraphicFramePr>
        <p:xfrm>
          <a:off x="395862" y="538857"/>
          <a:ext cx="8748138" cy="6016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84338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26464"/>
            <a:ext cx="7772400" cy="4929096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Pilih</a:t>
            </a:r>
            <a:r>
              <a:rPr lang="en-US" dirty="0"/>
              <a:t> 3 brand</a:t>
            </a:r>
          </a:p>
          <a:p>
            <a:r>
              <a:rPr lang="en-US" dirty="0" err="1"/>
              <a:t>Pelajari</a:t>
            </a:r>
            <a:r>
              <a:rPr lang="en-US" dirty="0"/>
              <a:t> dan </a:t>
            </a:r>
            <a:r>
              <a:rPr lang="en-US" dirty="0" err="1"/>
              <a:t>jelaskan</a:t>
            </a:r>
            <a:r>
              <a:rPr lang="en-US" dirty="0"/>
              <a:t> logo, </a:t>
            </a:r>
            <a:r>
              <a:rPr lang="en-US" dirty="0" err="1"/>
              <a:t>filosofi</a:t>
            </a:r>
            <a:r>
              <a:rPr lang="en-US" dirty="0"/>
              <a:t> logo dan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dominan</a:t>
            </a:r>
            <a:r>
              <a:rPr lang="en-US" dirty="0"/>
              <a:t> dari brand </a:t>
            </a:r>
            <a:r>
              <a:rPr lang="en-US" dirty="0" err="1"/>
              <a:t>tersebut</a:t>
            </a:r>
            <a:endParaRPr lang="en-US" dirty="0"/>
          </a:p>
          <a:p>
            <a:r>
              <a:rPr lang="en-US" dirty="0" err="1"/>
              <a:t>Demografi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/ </a:t>
            </a:r>
            <a:r>
              <a:rPr lang="en-US" dirty="0" err="1"/>
              <a:t>audiens</a:t>
            </a:r>
            <a:endParaRPr lang="en-US" dirty="0"/>
          </a:p>
          <a:p>
            <a:r>
              <a:rPr lang="en-US" dirty="0" err="1"/>
              <a:t>Sebutkan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bisnisnya</a:t>
            </a:r>
            <a:r>
              <a:rPr lang="en-US" dirty="0"/>
              <a:t> (</a:t>
            </a:r>
            <a:r>
              <a:rPr lang="en-US" dirty="0" err="1"/>
              <a:t>produk</a:t>
            </a:r>
            <a:r>
              <a:rPr lang="en-US" dirty="0"/>
              <a:t>/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)</a:t>
            </a:r>
          </a:p>
          <a:p>
            <a:r>
              <a:rPr lang="en-US" b="1" dirty="0"/>
              <a:t>Media </a:t>
            </a:r>
            <a:r>
              <a:rPr lang="en-US" b="1" dirty="0" err="1"/>
              <a:t>komunikasi</a:t>
            </a:r>
            <a:r>
              <a:rPr lang="en-US" b="1" dirty="0"/>
              <a:t> yang </a:t>
            </a:r>
            <a:r>
              <a:rPr lang="en-US" b="1" dirty="0" err="1"/>
              <a:t>digunakan</a:t>
            </a:r>
            <a:r>
              <a:rPr lang="en-US" b="1" dirty="0"/>
              <a:t> </a:t>
            </a:r>
            <a:r>
              <a:rPr lang="en-US" b="1" dirty="0" err="1"/>
              <a:t>sebutkan</a:t>
            </a:r>
            <a:r>
              <a:rPr lang="en-US" b="1" dirty="0"/>
              <a:t> </a:t>
            </a:r>
            <a:r>
              <a:rPr lang="en-US" b="1" dirty="0" err="1"/>
              <a:t>sebanyak-banyaknya</a:t>
            </a:r>
            <a:endParaRPr lang="en-US" b="1" dirty="0"/>
          </a:p>
          <a:p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ppt</a:t>
            </a:r>
            <a:r>
              <a:rPr lang="en-US" dirty="0"/>
              <a:t>, </a:t>
            </a:r>
            <a:r>
              <a:rPr lang="en-US" dirty="0" err="1"/>
              <a:t>dikumpulkan</a:t>
            </a:r>
            <a:r>
              <a:rPr lang="en-US" dirty="0"/>
              <a:t> print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bertuk</a:t>
            </a:r>
            <a:r>
              <a:rPr lang="en-US" dirty="0"/>
              <a:t> </a:t>
            </a:r>
            <a:r>
              <a:rPr lang="en-US" dirty="0" err="1"/>
              <a:t>pdf</a:t>
            </a:r>
            <a:r>
              <a:rPr lang="en-US" dirty="0"/>
              <a:t>. Format font dan </a:t>
            </a:r>
            <a:r>
              <a:rPr lang="en-US" dirty="0" err="1"/>
              <a:t>spasi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.</a:t>
            </a:r>
          </a:p>
          <a:p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file holder </a:t>
            </a:r>
            <a:r>
              <a:rPr lang="en-US" dirty="0" err="1"/>
              <a:t>pribadi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PESAN PR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2226891"/>
          <a:ext cx="7772400" cy="3585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DF7FF7-79B2-DA4E-B61E-70CAF093A7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F2F1EE-1FD3-634D-8459-6B3C1158FA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41C6B5-B388-6843-8B85-0EAFADC0E6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14358"/>
            <a:ext cx="7772400" cy="914400"/>
          </a:xfrm>
        </p:spPr>
        <p:txBody>
          <a:bodyPr/>
          <a:lstStyle/>
          <a:p>
            <a:r>
              <a:rPr lang="en-US" dirty="0"/>
              <a:t>TUGAS KELOMPOK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98611"/>
            <a:ext cx="7772400" cy="605481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prencananaan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PR Planning Process</a:t>
            </a:r>
          </a:p>
          <a:p>
            <a:pPr lvl="1"/>
            <a:r>
              <a:rPr lang="en-US" dirty="0"/>
              <a:t>Review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Misi</a:t>
            </a:r>
            <a:endParaRPr lang="en-US" dirty="0"/>
          </a:p>
          <a:p>
            <a:pPr lvl="1"/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  <a:p>
            <a:pPr lvl="2"/>
            <a:r>
              <a:rPr lang="en-US" dirty="0"/>
              <a:t>SWOT analysis</a:t>
            </a:r>
          </a:p>
          <a:p>
            <a:pPr lvl="2"/>
            <a:r>
              <a:rPr lang="en-US" dirty="0"/>
              <a:t>Data Collection</a:t>
            </a:r>
          </a:p>
          <a:p>
            <a:pPr lvl="3"/>
            <a:r>
              <a:rPr lang="en-US" dirty="0"/>
              <a:t>Primary Data (survey, interview, FGD)</a:t>
            </a:r>
          </a:p>
          <a:p>
            <a:pPr lvl="3"/>
            <a:r>
              <a:rPr lang="en-US" dirty="0"/>
              <a:t>Secondary Data </a:t>
            </a:r>
          </a:p>
          <a:p>
            <a:pPr lvl="4"/>
            <a:r>
              <a:rPr lang="en-US" dirty="0"/>
              <a:t>Data Perusahaan (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)</a:t>
            </a:r>
          </a:p>
          <a:p>
            <a:pPr lvl="4"/>
            <a:r>
              <a:rPr lang="en-US" dirty="0"/>
              <a:t>Data Trend </a:t>
            </a:r>
            <a:r>
              <a:rPr lang="en-US" dirty="0" err="1"/>
              <a:t>Terkini</a:t>
            </a:r>
            <a:r>
              <a:rPr lang="en-US" dirty="0"/>
              <a:t> (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perushaan</a:t>
            </a:r>
            <a:r>
              <a:rPr lang="en-US" dirty="0"/>
              <a:t>, trend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 </a:t>
            </a:r>
            <a:r>
              <a:rPr lang="en-US" dirty="0" err="1"/>
              <a:t>fenomena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dll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Analisi</a:t>
            </a:r>
            <a:r>
              <a:rPr lang="en-US" dirty="0"/>
              <a:t> Data</a:t>
            </a:r>
          </a:p>
          <a:p>
            <a:pPr lvl="2"/>
            <a:r>
              <a:rPr lang="en-US" dirty="0" err="1"/>
              <a:t>Analisis</a:t>
            </a:r>
            <a:r>
              <a:rPr lang="en-US" dirty="0"/>
              <a:t> dari data </a:t>
            </a:r>
            <a:r>
              <a:rPr lang="en-US" dirty="0" err="1"/>
              <a:t>mentah</a:t>
            </a:r>
            <a:r>
              <a:rPr lang="en-US" dirty="0"/>
              <a:t> yang </a:t>
            </a:r>
            <a:r>
              <a:rPr lang="en-US" dirty="0" err="1"/>
              <a:t>dipaparkan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poin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  <a:p>
            <a:pPr lvl="1"/>
            <a:r>
              <a:rPr lang="en-US" dirty="0" err="1"/>
              <a:t>Menentukan</a:t>
            </a:r>
            <a:r>
              <a:rPr lang="en-US" dirty="0"/>
              <a:t> Objective (1 </a:t>
            </a:r>
            <a:r>
              <a:rPr lang="en-US" dirty="0" err="1"/>
              <a:t>tahun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Mempersiapkan</a:t>
            </a:r>
            <a:r>
              <a:rPr lang="en-US" dirty="0"/>
              <a:t> Goal (6 </a:t>
            </a:r>
            <a:r>
              <a:rPr lang="en-US" dirty="0" err="1"/>
              <a:t>bulan</a:t>
            </a:r>
            <a:r>
              <a:rPr lang="en-US" dirty="0"/>
              <a:t> 2x, </a:t>
            </a:r>
            <a:r>
              <a:rPr lang="en-US" dirty="0" err="1"/>
              <a:t>terukur</a:t>
            </a:r>
            <a:r>
              <a:rPr lang="en-US" dirty="0"/>
              <a:t> </a:t>
            </a:r>
            <a:r>
              <a:rPr lang="en-US" dirty="0" err="1"/>
              <a:t>jelaskan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pengukurannya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Prioritas</a:t>
            </a:r>
            <a:r>
              <a:rPr lang="en-US" dirty="0"/>
              <a:t> (dari program)</a:t>
            </a:r>
          </a:p>
          <a:p>
            <a:pPr lvl="1"/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: </a:t>
            </a:r>
            <a:r>
              <a:rPr lang="en-US" dirty="0" err="1"/>
              <a:t>Merencanakan</a:t>
            </a:r>
            <a:r>
              <a:rPr lang="en-US" dirty="0"/>
              <a:t> 1 program dan </a:t>
            </a:r>
            <a:r>
              <a:rPr lang="en-US" dirty="0" err="1"/>
              <a:t>mendefinisikan</a:t>
            </a:r>
            <a:r>
              <a:rPr lang="en-US" dirty="0"/>
              <a:t> program </a:t>
            </a:r>
            <a:r>
              <a:rPr lang="en-US" dirty="0" err="1"/>
              <a:t>tersebut</a:t>
            </a:r>
            <a:r>
              <a:rPr lang="en-US" dirty="0"/>
              <a:t>. Program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60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5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b8f0c2ffdcb7a2299ba30a61e8d911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1011" r="-101011"/>
          <a:stretch>
            <a:fillRect/>
          </a:stretch>
        </p:blipFill>
        <p:spPr>
          <a:xfrm>
            <a:off x="1386096" y="0"/>
            <a:ext cx="116586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940" y="512064"/>
            <a:ext cx="7772400" cy="914400"/>
          </a:xfrm>
        </p:spPr>
        <p:txBody>
          <a:bodyPr/>
          <a:lstStyle/>
          <a:p>
            <a:pPr algn="l"/>
            <a:r>
              <a:rPr lang="en-US" dirty="0"/>
              <a:t>MERCEDES BENZ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MESSAGE DESIGN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RESEARCH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TYPES OF RESEARCH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RESEARCH CATEGORY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280992"/>
              </p:ext>
            </p:extLst>
          </p:nvPr>
        </p:nvGraphicFramePr>
        <p:xfrm>
          <a:off x="914400" y="1784350"/>
          <a:ext cx="7992495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62636"/>
            <a:ext cx="7772400" cy="914400"/>
          </a:xfrm>
        </p:spPr>
        <p:txBody>
          <a:bodyPr/>
          <a:lstStyle/>
          <a:p>
            <a:r>
              <a:rPr lang="en-US" dirty="0"/>
              <a:t>LANGKAH PENYUSUNAN KONSEP KREATIF PESAN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9E73A5D-E89D-4D3E-A593-3CCF24B926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873598"/>
              </p:ext>
            </p:extLst>
          </p:nvPr>
        </p:nvGraphicFramePr>
        <p:xfrm>
          <a:off x="914400" y="178356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924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91749"/>
            <a:ext cx="7772400" cy="914400"/>
          </a:xfrm>
        </p:spPr>
        <p:txBody>
          <a:bodyPr/>
          <a:lstStyle/>
          <a:p>
            <a:r>
              <a:rPr lang="en-US" dirty="0"/>
              <a:t>PANDUAN MENCAPAI TUJUAN MELALUI PESAN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B4C79F8-0CCA-4EEE-A237-52A6B230DC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783838"/>
              </p:ext>
            </p:extLst>
          </p:nvPr>
        </p:nvGraphicFramePr>
        <p:xfrm>
          <a:off x="914400" y="178356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7140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Metro.thmx</Template>
  <TotalTime>2001</TotalTime>
  <Words>851</Words>
  <Application>Microsoft Office PowerPoint</Application>
  <PresentationFormat>On-screen Show (4:3)</PresentationFormat>
  <Paragraphs>148</Paragraphs>
  <Slides>21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Metro</vt:lpstr>
      <vt:lpstr>MESSAGE DESIGN</vt:lpstr>
      <vt:lpstr>PESAN PR</vt:lpstr>
      <vt:lpstr>MERCEDES BENZ</vt:lpstr>
      <vt:lpstr>MESSAGE DESIGN</vt:lpstr>
      <vt:lpstr>RESEARCH</vt:lpstr>
      <vt:lpstr>TYPES OF RESEARCH</vt:lpstr>
      <vt:lpstr>RESEARCH CATEGORY</vt:lpstr>
      <vt:lpstr>LANGKAH PENYUSUNAN KONSEP KREATIF PESAN</vt:lpstr>
      <vt:lpstr>PANDUAN MENCAPAI TUJUAN MELALUI PESAN</vt:lpstr>
      <vt:lpstr>PANDUAN MENCAPAI TUJUAN MELALUI PESAN</vt:lpstr>
      <vt:lpstr>PANDUAN MENCAPAI TUJUAN MELALUI PESAN</vt:lpstr>
      <vt:lpstr>KUALITAS DESAIN PESAN BAIK                                                                      </vt:lpstr>
      <vt:lpstr>MEMBANGUN DAN MEMPERTAHANKAN ATENSI</vt:lpstr>
      <vt:lpstr>PRINSIP VISUAL</vt:lpstr>
      <vt:lpstr>8 PRINSIP VISUAL</vt:lpstr>
      <vt:lpstr>8 PRINSIP VISUAL</vt:lpstr>
      <vt:lpstr>STRATEGI PESAN</vt:lpstr>
      <vt:lpstr>PowerPoint Presentation</vt:lpstr>
      <vt:lpstr>HOMEWORK</vt:lpstr>
      <vt:lpstr>TUGAS KELOMPOK 1</vt:lpstr>
      <vt:lpstr>Thank You</vt:lpstr>
    </vt:vector>
  </TitlesOfParts>
  <Company>London School of Public Relation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MESSAGE DESIGN</dc:title>
  <dc:creator>Reny Dyanasari</dc:creator>
  <cp:lastModifiedBy>DELL</cp:lastModifiedBy>
  <cp:revision>48</cp:revision>
  <dcterms:created xsi:type="dcterms:W3CDTF">2018-01-29T01:23:56Z</dcterms:created>
  <dcterms:modified xsi:type="dcterms:W3CDTF">2020-03-23T12:28:36Z</dcterms:modified>
</cp:coreProperties>
</file>