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Editing Session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PBT </a:t>
            </a:r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159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Editing Session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Simulasi Lab Broadcasting</dc:title>
  <dc:creator>Bias</dc:creator>
  <cp:lastModifiedBy>Bias</cp:lastModifiedBy>
  <cp:revision>5</cp:revision>
  <dcterms:created xsi:type="dcterms:W3CDTF">2020-02-12T02:57:38Z</dcterms:created>
  <dcterms:modified xsi:type="dcterms:W3CDTF">2020-02-12T03:12:27Z</dcterms:modified>
</cp:coreProperties>
</file>