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PBT PERTEMUAN 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tv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51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CEK TATA CARA PENULISAN NASKAH</a:t>
            </a:r>
          </a:p>
          <a:p>
            <a:r>
              <a:rPr lang="en-US" dirty="0" smtClean="0"/>
              <a:t>BUATLAH NASKAH BERITA HASIL LIPUTAN MASING-MASING KELOMPOK!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YOUR BOOK!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46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</TotalTime>
  <Words>25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BlackTie</vt:lpstr>
      <vt:lpstr>Penulisan naskah berita tv 2</vt:lpstr>
      <vt:lpstr>OPEN YOUR BOOK!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naskah berita tv 1</dc:title>
  <dc:creator>Bias</dc:creator>
  <cp:lastModifiedBy>Bias</cp:lastModifiedBy>
  <cp:revision>2</cp:revision>
  <dcterms:created xsi:type="dcterms:W3CDTF">2020-02-12T03:13:14Z</dcterms:created>
  <dcterms:modified xsi:type="dcterms:W3CDTF">2020-02-12T03:15:31Z</dcterms:modified>
</cp:coreProperties>
</file>