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1F0BF605-E4B2-4A26-AE62-9F190EDF53D2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319D0D1B-4769-44E2-94D9-C6F15350659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PBT PERTEMUAN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naskah</a:t>
            </a:r>
            <a:r>
              <a:rPr lang="en-US" dirty="0" smtClean="0"/>
              <a:t> </a:t>
            </a:r>
            <a:r>
              <a:rPr lang="en-US" dirty="0" err="1" smtClean="0"/>
              <a:t>berita</a:t>
            </a:r>
            <a:r>
              <a:rPr lang="en-US" dirty="0" smtClean="0"/>
              <a:t> </a:t>
            </a:r>
            <a:r>
              <a:rPr lang="en-US" dirty="0" err="1" smtClean="0"/>
              <a:t>tv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1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CEK TATA CARA PENULISAN NASKAH</a:t>
            </a:r>
          </a:p>
          <a:p>
            <a:r>
              <a:rPr lang="en-US" dirty="0" smtClean="0"/>
              <a:t>BUATLAH NASKAH BERITA HASIL LIPUTAN MASING-MASING KELOMPOK!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YOUR BOOK!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74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</TotalTime>
  <Words>25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BlackTie</vt:lpstr>
      <vt:lpstr>Penulisan naskah berita tv 1</vt:lpstr>
      <vt:lpstr>OPEN YOUR BOOK!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naskah berita tv 1</dc:title>
  <dc:creator>Bias</dc:creator>
  <cp:lastModifiedBy>Bias</cp:lastModifiedBy>
  <cp:revision>1</cp:revision>
  <dcterms:created xsi:type="dcterms:W3CDTF">2020-02-12T03:13:14Z</dcterms:created>
  <dcterms:modified xsi:type="dcterms:W3CDTF">2020-02-12T03:15:18Z</dcterms:modified>
</cp:coreProperties>
</file>