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65C0-6398-4D31-B414-8DB8132E4D1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789FA67-B50A-4E84-ACD7-6E6753C613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Program </a:t>
            </a:r>
            <a:r>
              <a:rPr lang="en-US" dirty="0" err="1" smtClean="0"/>
              <a:t>Berita</a:t>
            </a:r>
            <a:r>
              <a:rPr lang="en-US" dirty="0" smtClean="0"/>
              <a:t> - LIVE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</a:t>
            </a:r>
            <a:r>
              <a:rPr lang="en-US" dirty="0" err="1" smtClean="0"/>
              <a:t>Pertemuan</a:t>
            </a:r>
            <a:r>
              <a:rPr lang="en-US" dirty="0" smtClean="0"/>
              <a:t> 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1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kelompok</a:t>
            </a:r>
            <a:r>
              <a:rPr lang="en-US" dirty="0" smtClean="0"/>
              <a:t> 6-7 orang</a:t>
            </a:r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Presenter 1 orang</a:t>
            </a:r>
          </a:p>
          <a:p>
            <a:pPr lvl="1"/>
            <a:r>
              <a:rPr lang="en-US" dirty="0" smtClean="0"/>
              <a:t>Reporter 2 orang</a:t>
            </a:r>
          </a:p>
          <a:p>
            <a:pPr lvl="1"/>
            <a:r>
              <a:rPr lang="en-US" dirty="0" err="1" smtClean="0"/>
              <a:t>Kameraman</a:t>
            </a:r>
            <a:r>
              <a:rPr lang="en-US" dirty="0" smtClean="0"/>
              <a:t> 2 orang</a:t>
            </a:r>
          </a:p>
          <a:p>
            <a:pPr lvl="1"/>
            <a:r>
              <a:rPr lang="en-US" dirty="0" smtClean="0"/>
              <a:t>Switcher 1 orang</a:t>
            </a:r>
          </a:p>
          <a:p>
            <a:pPr lvl="1"/>
            <a:r>
              <a:rPr lang="en-US" dirty="0" smtClean="0"/>
              <a:t>PD 1 orang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4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Berita</a:t>
            </a:r>
            <a:r>
              <a:rPr lang="en-US" dirty="0" smtClean="0"/>
              <a:t> 30 </a:t>
            </a:r>
            <a:r>
              <a:rPr lang="en-US" dirty="0" err="1" smtClean="0"/>
              <a:t>menit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PKG 2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smtClean="0"/>
              <a:t>VO 1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smtClean="0"/>
              <a:t>LOT 1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smtClean="0"/>
              <a:t>Live Report 1 </a:t>
            </a:r>
            <a:r>
              <a:rPr lang="en-US" dirty="0" err="1" smtClean="0"/>
              <a:t>berita</a:t>
            </a:r>
            <a:endParaRPr lang="en-US" dirty="0" smtClean="0"/>
          </a:p>
          <a:p>
            <a:r>
              <a:rPr lang="en-US" dirty="0" smtClean="0"/>
              <a:t>Live Show</a:t>
            </a:r>
          </a:p>
          <a:p>
            <a:r>
              <a:rPr lang="en-US" dirty="0" smtClean="0"/>
              <a:t>Feature 2 </a:t>
            </a:r>
            <a:r>
              <a:rPr lang="en-US" dirty="0" err="1" smtClean="0"/>
              <a:t>berita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13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Penentuan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PKG:</a:t>
            </a:r>
          </a:p>
          <a:p>
            <a:r>
              <a:rPr lang="en-US" dirty="0" smtClean="0"/>
              <a:t>VO:</a:t>
            </a:r>
          </a:p>
          <a:p>
            <a:r>
              <a:rPr lang="en-US" dirty="0" smtClean="0"/>
              <a:t>LOT:</a:t>
            </a:r>
          </a:p>
          <a:p>
            <a:r>
              <a:rPr lang="en-US" dirty="0" smtClean="0"/>
              <a:t>LIVE :</a:t>
            </a:r>
          </a:p>
          <a:p>
            <a:r>
              <a:rPr lang="en-US" dirty="0" smtClean="0"/>
              <a:t>LIVE SHOW :</a:t>
            </a:r>
          </a:p>
          <a:p>
            <a:r>
              <a:rPr lang="en-US" dirty="0" smtClean="0"/>
              <a:t>FEATURE: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762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</TotalTime>
  <Words>79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Perencanaan Produksi Program Berita - LIVE</vt:lpstr>
      <vt:lpstr>Penentuan Kelompok</vt:lpstr>
      <vt:lpstr>Program Berita 30 menit</vt:lpstr>
      <vt:lpstr>Penentuan Tema Berita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Simulasi Lab Broadcasting</dc:title>
  <dc:creator>Bias</dc:creator>
  <cp:lastModifiedBy>Bias</cp:lastModifiedBy>
  <cp:revision>3</cp:revision>
  <dcterms:created xsi:type="dcterms:W3CDTF">2020-02-12T02:57:38Z</dcterms:created>
  <dcterms:modified xsi:type="dcterms:W3CDTF">2020-02-12T03:09:48Z</dcterms:modified>
</cp:coreProperties>
</file>