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Simulasi</a:t>
            </a:r>
            <a:r>
              <a:rPr lang="en-US" dirty="0" smtClean="0"/>
              <a:t> Lab Broadcasting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</a:t>
            </a:r>
            <a:r>
              <a:rPr lang="en-US" dirty="0" err="1" smtClean="0"/>
              <a:t>Pertemuan</a:t>
            </a:r>
            <a:r>
              <a:rPr lang="en-US" dirty="0" smtClean="0"/>
              <a:t>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1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Simulasi Lab Broadcasting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Simulasi Lab Broadcasting</dc:title>
  <dc:creator>Bias</dc:creator>
  <cp:lastModifiedBy>Bias</cp:lastModifiedBy>
  <cp:revision>1</cp:revision>
  <dcterms:created xsi:type="dcterms:W3CDTF">2020-02-12T02:57:38Z</dcterms:created>
  <dcterms:modified xsi:type="dcterms:W3CDTF">2020-02-12T02:58:42Z</dcterms:modified>
</cp:coreProperties>
</file>