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1" r:id="rId6"/>
    <p:sldId id="260" r:id="rId7"/>
    <p:sldId id="262" r:id="rId8"/>
    <p:sldId id="263" r:id="rId9"/>
    <p:sldId id="264" r:id="rId10"/>
    <p:sldId id="265" r:id="rId11"/>
    <p:sldId id="266" r:id="rId1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Arial" charset="0"/>
      </a:defRPr>
    </a:lvl1pPr>
    <a:lvl2pPr marL="457200" algn="l" rtl="0" eaLnBrk="0" fontAlgn="base" hangingPunct="0">
      <a:spcBef>
        <a:spcPct val="0"/>
      </a:spcBef>
      <a:spcAft>
        <a:spcPct val="0"/>
      </a:spcAft>
      <a:defRPr sz="2400" kern="1200">
        <a:solidFill>
          <a:schemeClr val="tx1"/>
        </a:solidFill>
        <a:latin typeface="Times" charset="0"/>
        <a:ea typeface="+mn-ea"/>
        <a:cs typeface="Arial" charset="0"/>
      </a:defRPr>
    </a:lvl2pPr>
    <a:lvl3pPr marL="914400" algn="l" rtl="0" eaLnBrk="0" fontAlgn="base" hangingPunct="0">
      <a:spcBef>
        <a:spcPct val="0"/>
      </a:spcBef>
      <a:spcAft>
        <a:spcPct val="0"/>
      </a:spcAft>
      <a:defRPr sz="2400" kern="1200">
        <a:solidFill>
          <a:schemeClr val="tx1"/>
        </a:solidFill>
        <a:latin typeface="Times" charset="0"/>
        <a:ea typeface="+mn-ea"/>
        <a:cs typeface="Arial" charset="0"/>
      </a:defRPr>
    </a:lvl3pPr>
    <a:lvl4pPr marL="1371600" algn="l" rtl="0" eaLnBrk="0" fontAlgn="base" hangingPunct="0">
      <a:spcBef>
        <a:spcPct val="0"/>
      </a:spcBef>
      <a:spcAft>
        <a:spcPct val="0"/>
      </a:spcAft>
      <a:defRPr sz="2400" kern="1200">
        <a:solidFill>
          <a:schemeClr val="tx1"/>
        </a:solidFill>
        <a:latin typeface="Times" charset="0"/>
        <a:ea typeface="+mn-ea"/>
        <a:cs typeface="Arial" charset="0"/>
      </a:defRPr>
    </a:lvl4pPr>
    <a:lvl5pPr marL="1828800" algn="l" rtl="0" eaLnBrk="0" fontAlgn="base" hangingPunct="0">
      <a:spcBef>
        <a:spcPct val="0"/>
      </a:spcBef>
      <a:spcAft>
        <a:spcPct val="0"/>
      </a:spcAft>
      <a:defRPr sz="2400" kern="1200">
        <a:solidFill>
          <a:schemeClr val="tx1"/>
        </a:solidFill>
        <a:latin typeface="Times" charset="0"/>
        <a:ea typeface="+mn-ea"/>
        <a:cs typeface="Arial" charset="0"/>
      </a:defRPr>
    </a:lvl5pPr>
    <a:lvl6pPr marL="2286000" algn="l" defTabSz="914400" rtl="0" eaLnBrk="1" latinLnBrk="0" hangingPunct="1">
      <a:defRPr sz="2400" kern="1200">
        <a:solidFill>
          <a:schemeClr val="tx1"/>
        </a:solidFill>
        <a:latin typeface="Times" charset="0"/>
        <a:ea typeface="+mn-ea"/>
        <a:cs typeface="Arial" charset="0"/>
      </a:defRPr>
    </a:lvl6pPr>
    <a:lvl7pPr marL="2743200" algn="l" defTabSz="914400" rtl="0" eaLnBrk="1" latinLnBrk="0" hangingPunct="1">
      <a:defRPr sz="2400" kern="1200">
        <a:solidFill>
          <a:schemeClr val="tx1"/>
        </a:solidFill>
        <a:latin typeface="Times" charset="0"/>
        <a:ea typeface="+mn-ea"/>
        <a:cs typeface="Arial" charset="0"/>
      </a:defRPr>
    </a:lvl7pPr>
    <a:lvl8pPr marL="3200400" algn="l" defTabSz="914400" rtl="0" eaLnBrk="1" latinLnBrk="0" hangingPunct="1">
      <a:defRPr sz="2400" kern="1200">
        <a:solidFill>
          <a:schemeClr val="tx1"/>
        </a:solidFill>
        <a:latin typeface="Times" charset="0"/>
        <a:ea typeface="+mn-ea"/>
        <a:cs typeface="Arial" charset="0"/>
      </a:defRPr>
    </a:lvl8pPr>
    <a:lvl9pPr marL="3657600" algn="l" defTabSz="914400" rtl="0" eaLnBrk="1" latinLnBrk="0" hangingPunct="1">
      <a:defRPr sz="2400" kern="1200">
        <a:solidFill>
          <a:schemeClr val="tx1"/>
        </a:solidFill>
        <a:latin typeface="Times"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4.png"/><Relationship Id="rId18" Type="http://schemas.openxmlformats.org/officeDocument/2006/relationships/image" Target="../media/image19.png"/><Relationship Id="rId3" Type="http://schemas.openxmlformats.org/officeDocument/2006/relationships/image" Target="../media/image7.png"/><Relationship Id="rId21" Type="http://schemas.openxmlformats.org/officeDocument/2006/relationships/image" Target="../media/image5.png"/><Relationship Id="rId7" Type="http://schemas.openxmlformats.org/officeDocument/2006/relationships/image" Target="../media/image11.png"/><Relationship Id="rId12" Type="http://schemas.openxmlformats.org/officeDocument/2006/relationships/image" Target="../media/image13.png"/><Relationship Id="rId17" Type="http://schemas.openxmlformats.org/officeDocument/2006/relationships/image" Target="../media/image18.png"/><Relationship Id="rId25" Type="http://schemas.openxmlformats.org/officeDocument/2006/relationships/image" Target="../media/image24.png"/><Relationship Id="rId2" Type="http://schemas.openxmlformats.org/officeDocument/2006/relationships/image" Target="../media/image3.png"/><Relationship Id="rId16" Type="http://schemas.openxmlformats.org/officeDocument/2006/relationships/image" Target="../media/image17.png"/><Relationship Id="rId20"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10.png"/><Relationship Id="rId11" Type="http://schemas.openxmlformats.org/officeDocument/2006/relationships/image" Target="../media/image4.png"/><Relationship Id="rId24" Type="http://schemas.openxmlformats.org/officeDocument/2006/relationships/image" Target="../media/image23.png"/><Relationship Id="rId5" Type="http://schemas.openxmlformats.org/officeDocument/2006/relationships/image" Target="../media/image9.png"/><Relationship Id="rId15" Type="http://schemas.openxmlformats.org/officeDocument/2006/relationships/image" Target="../media/image16.png"/><Relationship Id="rId23" Type="http://schemas.openxmlformats.org/officeDocument/2006/relationships/image" Target="../media/image22.png"/><Relationship Id="rId10" Type="http://schemas.openxmlformats.org/officeDocument/2006/relationships/image" Target="../media/image12.png"/><Relationship Id="rId19" Type="http://schemas.openxmlformats.org/officeDocument/2006/relationships/image" Target="../media/image20.png"/><Relationship Id="rId4" Type="http://schemas.openxmlformats.org/officeDocument/2006/relationships/image" Target="../media/image8.png"/><Relationship Id="rId9" Type="http://schemas.openxmlformats.org/officeDocument/2006/relationships/image" Target="../media/image1.png"/><Relationship Id="rId14" Type="http://schemas.openxmlformats.org/officeDocument/2006/relationships/image" Target="../media/image15.png"/><Relationship Id="rId22" Type="http://schemas.openxmlformats.org/officeDocument/2006/relationships/image" Target="../media/image2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5513" y="3200400"/>
            <a:ext cx="801687"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a:spLocks noChangeArrowheads="1"/>
          </p:cNvSpPr>
          <p:nvPr/>
        </p:nvSpPr>
        <p:spPr bwMode="auto">
          <a:xfrm>
            <a:off x="3505200" y="3200400"/>
            <a:ext cx="762000" cy="838200"/>
          </a:xfrm>
          <a:prstGeom prst="rect">
            <a:avLst/>
          </a:prstGeom>
          <a:solidFill>
            <a:srgbClr val="99CC00">
              <a:alpha val="35001"/>
            </a:srgbClr>
          </a:solidFill>
          <a:ln w="9525">
            <a:noFill/>
            <a:miter lim="800000"/>
            <a:headEnd/>
            <a:tailEnd/>
          </a:ln>
          <a:effectLst/>
        </p:spPr>
        <p:txBody>
          <a:bodyPr wrap="none" anchor="ctr"/>
          <a:lstStyle/>
          <a:p>
            <a:endParaRPr lang="en-US"/>
          </a:p>
        </p:txBody>
      </p:sp>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328988"/>
            <a:ext cx="625475"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6275" y="2466975"/>
            <a:ext cx="801688"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6"/>
          <p:cNvSpPr>
            <a:spLocks noChangeArrowheads="1"/>
          </p:cNvSpPr>
          <p:nvPr/>
        </p:nvSpPr>
        <p:spPr bwMode="auto">
          <a:xfrm>
            <a:off x="0" y="1524000"/>
            <a:ext cx="609600" cy="838200"/>
          </a:xfrm>
          <a:prstGeom prst="rect">
            <a:avLst/>
          </a:prstGeom>
          <a:solidFill>
            <a:srgbClr val="993366">
              <a:alpha val="35001"/>
            </a:srgbClr>
          </a:solidFill>
          <a:ln w="9525">
            <a:noFill/>
            <a:miter lim="800000"/>
            <a:headEnd/>
            <a:tailEnd/>
          </a:ln>
          <a:effectLst/>
        </p:spPr>
        <p:txBody>
          <a:bodyPr wrap="none" anchor="ctr"/>
          <a:lstStyle/>
          <a:p>
            <a:endParaRPr lang="en-US"/>
          </a:p>
        </p:txBody>
      </p:sp>
      <p:sp>
        <p:nvSpPr>
          <p:cNvPr id="9" name="Rectangle 7"/>
          <p:cNvSpPr>
            <a:spLocks noChangeArrowheads="1"/>
          </p:cNvSpPr>
          <p:nvPr/>
        </p:nvSpPr>
        <p:spPr bwMode="auto">
          <a:xfrm>
            <a:off x="0" y="2362200"/>
            <a:ext cx="609600" cy="838200"/>
          </a:xfrm>
          <a:prstGeom prst="rect">
            <a:avLst/>
          </a:prstGeom>
          <a:solidFill>
            <a:srgbClr val="FF9900">
              <a:alpha val="35001"/>
            </a:srgbClr>
          </a:solidFill>
          <a:ln w="9525">
            <a:noFill/>
            <a:miter lim="800000"/>
            <a:headEnd/>
            <a:tailEnd/>
          </a:ln>
          <a:effectLst/>
        </p:spPr>
        <p:txBody>
          <a:bodyPr wrap="none" anchor="ctr"/>
          <a:lstStyle/>
          <a:p>
            <a:endParaRPr lang="en-US"/>
          </a:p>
        </p:txBody>
      </p:sp>
      <p:sp>
        <p:nvSpPr>
          <p:cNvPr id="10" name="Rectangle 8"/>
          <p:cNvSpPr>
            <a:spLocks noChangeArrowheads="1"/>
          </p:cNvSpPr>
          <p:nvPr/>
        </p:nvSpPr>
        <p:spPr bwMode="auto">
          <a:xfrm>
            <a:off x="0" y="3200400"/>
            <a:ext cx="609600" cy="838200"/>
          </a:xfrm>
          <a:prstGeom prst="rect">
            <a:avLst/>
          </a:prstGeom>
          <a:solidFill>
            <a:srgbClr val="99CC00">
              <a:alpha val="35001"/>
            </a:srgbClr>
          </a:solidFill>
          <a:ln w="9525">
            <a:noFill/>
            <a:miter lim="800000"/>
            <a:headEnd/>
            <a:tailEnd/>
          </a:ln>
          <a:effectLst/>
        </p:spPr>
        <p:txBody>
          <a:bodyPr wrap="none" anchor="ctr"/>
          <a:lstStyle/>
          <a:p>
            <a:endParaRPr lang="en-US"/>
          </a:p>
        </p:txBody>
      </p:sp>
      <p:sp>
        <p:nvSpPr>
          <p:cNvPr id="11" name="Rectangle 9"/>
          <p:cNvSpPr>
            <a:spLocks noChangeArrowheads="1"/>
          </p:cNvSpPr>
          <p:nvPr/>
        </p:nvSpPr>
        <p:spPr bwMode="auto">
          <a:xfrm>
            <a:off x="0" y="4800600"/>
            <a:ext cx="609600" cy="838200"/>
          </a:xfrm>
          <a:prstGeom prst="rect">
            <a:avLst/>
          </a:prstGeom>
          <a:solidFill>
            <a:srgbClr val="FF0000">
              <a:alpha val="35001"/>
            </a:srgbClr>
          </a:solidFill>
          <a:ln w="9525">
            <a:noFill/>
            <a:miter lim="800000"/>
            <a:headEnd/>
            <a:tailEnd/>
          </a:ln>
          <a:effectLst/>
        </p:spPr>
        <p:txBody>
          <a:bodyPr wrap="none" anchor="ctr"/>
          <a:lstStyle/>
          <a:p>
            <a:endParaRPr lang="en-US"/>
          </a:p>
        </p:txBody>
      </p:sp>
      <p:sp>
        <p:nvSpPr>
          <p:cNvPr id="12" name="Rectangle 10"/>
          <p:cNvSpPr>
            <a:spLocks noChangeArrowheads="1"/>
          </p:cNvSpPr>
          <p:nvPr/>
        </p:nvSpPr>
        <p:spPr bwMode="auto">
          <a:xfrm>
            <a:off x="0" y="4038600"/>
            <a:ext cx="609600" cy="762000"/>
          </a:xfrm>
          <a:prstGeom prst="rect">
            <a:avLst/>
          </a:prstGeom>
          <a:solidFill>
            <a:srgbClr val="3366FF">
              <a:alpha val="35001"/>
            </a:srgbClr>
          </a:solidFill>
          <a:ln w="9525">
            <a:noFill/>
            <a:miter lim="800000"/>
            <a:headEnd/>
            <a:tailEnd/>
          </a:ln>
          <a:effectLst/>
        </p:spPr>
        <p:txBody>
          <a:bodyPr wrap="none" anchor="ctr"/>
          <a:lstStyle/>
          <a:p>
            <a:endParaRPr lang="en-US"/>
          </a:p>
        </p:txBody>
      </p:sp>
      <p:sp>
        <p:nvSpPr>
          <p:cNvPr id="13" name="Rectangle 11"/>
          <p:cNvSpPr>
            <a:spLocks noChangeArrowheads="1"/>
          </p:cNvSpPr>
          <p:nvPr/>
        </p:nvSpPr>
        <p:spPr bwMode="auto">
          <a:xfrm>
            <a:off x="0" y="5638800"/>
            <a:ext cx="609600" cy="762000"/>
          </a:xfrm>
          <a:prstGeom prst="rect">
            <a:avLst/>
          </a:prstGeom>
          <a:solidFill>
            <a:srgbClr val="993366">
              <a:alpha val="35001"/>
            </a:srgbClr>
          </a:solidFill>
          <a:ln w="9525">
            <a:noFill/>
            <a:miter lim="800000"/>
            <a:headEnd/>
            <a:tailEnd/>
          </a:ln>
          <a:effectLst/>
        </p:spPr>
        <p:txBody>
          <a:bodyPr wrap="none" anchor="ctr"/>
          <a:lstStyle/>
          <a:p>
            <a:endParaRPr lang="en-US"/>
          </a:p>
        </p:txBody>
      </p:sp>
      <p:pic>
        <p:nvPicPr>
          <p:cNvPr id="14" name="Picture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13713" y="3970338"/>
            <a:ext cx="698500"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13713" y="4748213"/>
            <a:ext cx="754062"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13713" y="3140075"/>
            <a:ext cx="801687"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13713" y="5583238"/>
            <a:ext cx="731837"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6575" y="2416175"/>
            <a:ext cx="625475"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62800" y="5583238"/>
            <a:ext cx="698500"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2800" y="2362200"/>
            <a:ext cx="755650"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1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62800" y="4799013"/>
            <a:ext cx="801688"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919913" y="2946400"/>
            <a:ext cx="1233487" cy="130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120063" y="1524000"/>
            <a:ext cx="733425" cy="81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248400" y="3248025"/>
            <a:ext cx="698500"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256338" y="2362200"/>
            <a:ext cx="754062"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248400" y="4024313"/>
            <a:ext cx="801688"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2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248400" y="1544638"/>
            <a:ext cx="731838"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2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308725" y="4951413"/>
            <a:ext cx="625475"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27"/>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334000" y="1579563"/>
            <a:ext cx="698500"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2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378450" y="4764088"/>
            <a:ext cx="755650" cy="83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2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68938" y="2425700"/>
            <a:ext cx="801687"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3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091113" y="3752850"/>
            <a:ext cx="1233487" cy="130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31"/>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248400" y="5659438"/>
            <a:ext cx="733425"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3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08388" y="3970338"/>
            <a:ext cx="698500"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3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552825" y="4748213"/>
            <a:ext cx="754063"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3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75050" y="5583238"/>
            <a:ext cx="731838"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35"/>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638550" y="2416175"/>
            <a:ext cx="625475"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41825" y="5583238"/>
            <a:ext cx="698500"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37"/>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419600" y="2403475"/>
            <a:ext cx="755650"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7375" y="4799013"/>
            <a:ext cx="801688"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39"/>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191000" y="2946400"/>
            <a:ext cx="1233488" cy="130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4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67113" y="1524000"/>
            <a:ext cx="733425" cy="81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4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676400" y="3248025"/>
            <a:ext cx="698500"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42"/>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684338" y="2362200"/>
            <a:ext cx="754062"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4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60513" y="4038600"/>
            <a:ext cx="801687"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44"/>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758950" y="1600200"/>
            <a:ext cx="731838" cy="81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Picture 45"/>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822450" y="4951413"/>
            <a:ext cx="625475"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Picture 4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625725" y="1635125"/>
            <a:ext cx="698500"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Picture 47"/>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590800" y="4800600"/>
            <a:ext cx="755650"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Picture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4600" y="2425700"/>
            <a:ext cx="801688"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Picture 49"/>
          <p:cNvPicPr>
            <a:picLocks noChangeAspect="1" noChangeArrowheads="1"/>
          </p:cNvPicPr>
          <p:nvPr/>
        </p:nvPicPr>
        <p:blipFill>
          <a:blip r:embed="rId25">
            <a:extLst>
              <a:ext uri="{28A0092B-C50C-407E-A947-70E740481C1C}">
                <a14:useLocalDpi xmlns:a14="http://schemas.microsoft.com/office/drawing/2010/main" val="0"/>
              </a:ext>
            </a:extLst>
          </a:blip>
          <a:srcRect l="13513" t="16098" r="12355" b="13658"/>
          <a:stretch>
            <a:fillRect/>
          </a:stretch>
        </p:blipFill>
        <p:spPr bwMode="auto">
          <a:xfrm>
            <a:off x="2514600" y="3962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 name="Picture 5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751013" y="5659438"/>
            <a:ext cx="733425"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 name="Picture 5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20725" y="1676400"/>
            <a:ext cx="698500"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 name="Picture 52"/>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62000" y="4805363"/>
            <a:ext cx="755650" cy="83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 name="Picture 5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519113" y="3794125"/>
            <a:ext cx="1233487" cy="130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6" name="Group 54"/>
          <p:cNvGrpSpPr>
            <a:grpSpLocks/>
          </p:cNvGrpSpPr>
          <p:nvPr/>
        </p:nvGrpSpPr>
        <p:grpSpPr bwMode="auto">
          <a:xfrm flipV="1">
            <a:off x="0" y="1524000"/>
            <a:ext cx="511175" cy="4876800"/>
            <a:chOff x="336" y="1104"/>
            <a:chExt cx="322" cy="3072"/>
          </a:xfrm>
        </p:grpSpPr>
        <p:pic>
          <p:nvPicPr>
            <p:cNvPr id="57" name="Picture 55"/>
            <p:cNvPicPr>
              <a:picLocks noChangeAspect="1" noChangeArrowheads="1"/>
            </p:cNvPicPr>
            <p:nvPr/>
          </p:nvPicPr>
          <p:blipFill>
            <a:blip r:embed="rId5">
              <a:extLst>
                <a:ext uri="{28A0092B-C50C-407E-A947-70E740481C1C}">
                  <a14:useLocalDpi xmlns:a14="http://schemas.microsoft.com/office/drawing/2010/main" val="0"/>
                </a:ext>
              </a:extLst>
            </a:blip>
            <a:srcRect r="26819"/>
            <a:stretch>
              <a:fillRect/>
            </a:stretch>
          </p:blipFill>
          <p:spPr bwMode="auto">
            <a:xfrm flipH="1" flipV="1">
              <a:off x="336" y="2142"/>
              <a:ext cx="322" cy="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 name="Picture 56"/>
            <p:cNvPicPr>
              <a:picLocks noChangeAspect="1" noChangeArrowheads="1"/>
            </p:cNvPicPr>
            <p:nvPr/>
          </p:nvPicPr>
          <p:blipFill>
            <a:blip r:embed="rId6">
              <a:extLst>
                <a:ext uri="{28A0092B-C50C-407E-A947-70E740481C1C}">
                  <a14:useLocalDpi xmlns:a14="http://schemas.microsoft.com/office/drawing/2010/main" val="0"/>
                </a:ext>
              </a:extLst>
            </a:blip>
            <a:srcRect r="32210"/>
            <a:stretch>
              <a:fillRect/>
            </a:stretch>
          </p:blipFill>
          <p:spPr bwMode="auto">
            <a:xfrm flipH="1" flipV="1">
              <a:off x="336" y="1619"/>
              <a:ext cx="322" cy="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 name="Picture 57"/>
            <p:cNvPicPr>
              <a:picLocks noChangeAspect="1" noChangeArrowheads="1"/>
            </p:cNvPicPr>
            <p:nvPr/>
          </p:nvPicPr>
          <p:blipFill>
            <a:blip r:embed="rId7">
              <a:extLst>
                <a:ext uri="{28A0092B-C50C-407E-A947-70E740481C1C}">
                  <a14:useLocalDpi xmlns:a14="http://schemas.microsoft.com/office/drawing/2010/main" val="0"/>
                </a:ext>
              </a:extLst>
            </a:blip>
            <a:srcRect r="36238"/>
            <a:stretch>
              <a:fillRect/>
            </a:stretch>
          </p:blipFill>
          <p:spPr bwMode="auto">
            <a:xfrm flipH="1" flipV="1">
              <a:off x="336" y="2669"/>
              <a:ext cx="322"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 name="Picture 58"/>
            <p:cNvPicPr>
              <a:picLocks noChangeAspect="1" noChangeArrowheads="1"/>
            </p:cNvPicPr>
            <p:nvPr/>
          </p:nvPicPr>
          <p:blipFill>
            <a:blip r:embed="rId11">
              <a:extLst>
                <a:ext uri="{28A0092B-C50C-407E-A947-70E740481C1C}">
                  <a14:useLocalDpi xmlns:a14="http://schemas.microsoft.com/office/drawing/2010/main" val="0"/>
                </a:ext>
              </a:extLst>
            </a:blip>
            <a:srcRect l="29935" t="194" r="217" b="-194"/>
            <a:stretch>
              <a:fillRect/>
            </a:stretch>
          </p:blipFill>
          <p:spPr bwMode="auto">
            <a:xfrm flipV="1">
              <a:off x="336" y="1104"/>
              <a:ext cx="322" cy="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59"/>
            <p:cNvPicPr>
              <a:picLocks noChangeAspect="1" noChangeArrowheads="1"/>
            </p:cNvPicPr>
            <p:nvPr/>
          </p:nvPicPr>
          <p:blipFill>
            <a:blip r:embed="rId3">
              <a:extLst>
                <a:ext uri="{28A0092B-C50C-407E-A947-70E740481C1C}">
                  <a14:useLocalDpi xmlns:a14="http://schemas.microsoft.com/office/drawing/2010/main" val="0"/>
                </a:ext>
              </a:extLst>
            </a:blip>
            <a:srcRect r="25127"/>
            <a:stretch>
              <a:fillRect/>
            </a:stretch>
          </p:blipFill>
          <p:spPr bwMode="auto">
            <a:xfrm flipH="1" flipV="1">
              <a:off x="336" y="3215"/>
              <a:ext cx="295" cy="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 name="Picture 60"/>
            <p:cNvPicPr>
              <a:picLocks noChangeAspect="1" noChangeArrowheads="1"/>
            </p:cNvPicPr>
            <p:nvPr/>
          </p:nvPicPr>
          <p:blipFill>
            <a:blip r:embed="rId11">
              <a:extLst>
                <a:ext uri="{28A0092B-C50C-407E-A947-70E740481C1C}">
                  <a14:useLocalDpi xmlns:a14="http://schemas.microsoft.com/office/drawing/2010/main" val="0"/>
                </a:ext>
              </a:extLst>
            </a:blip>
            <a:srcRect r="31169"/>
            <a:stretch>
              <a:fillRect/>
            </a:stretch>
          </p:blipFill>
          <p:spPr bwMode="auto">
            <a:xfrm flipH="1" flipV="1">
              <a:off x="336" y="3661"/>
              <a:ext cx="318" cy="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63" name="Picture 6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495800" y="4038600"/>
            <a:ext cx="625475"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 name="Picture 6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200" y="3276600"/>
            <a:ext cx="625475"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 name="Picture 6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4038600"/>
            <a:ext cx="625475"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 name="Picture 6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276600"/>
            <a:ext cx="625475"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 name="Picture 65"/>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223125" y="1600200"/>
            <a:ext cx="625475"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 name="Picture 6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1652588"/>
            <a:ext cx="625475"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 name="Picture 67"/>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838200" y="5715000"/>
            <a:ext cx="625475"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 name="Picture 68"/>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486400" y="5715000"/>
            <a:ext cx="625475"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 name="Picture 6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667000" y="5715000"/>
            <a:ext cx="625475"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 name="Rectangle 70"/>
          <p:cNvSpPr>
            <a:spLocks noChangeArrowheads="1"/>
          </p:cNvSpPr>
          <p:nvPr/>
        </p:nvSpPr>
        <p:spPr bwMode="auto">
          <a:xfrm>
            <a:off x="1676400" y="1524000"/>
            <a:ext cx="762000" cy="838200"/>
          </a:xfrm>
          <a:prstGeom prst="rect">
            <a:avLst/>
          </a:prstGeom>
          <a:solidFill>
            <a:srgbClr val="993366">
              <a:alpha val="35001"/>
            </a:srgbClr>
          </a:solidFill>
          <a:ln w="9525">
            <a:noFill/>
            <a:miter lim="800000"/>
            <a:headEnd/>
            <a:tailEnd/>
          </a:ln>
          <a:effectLst/>
        </p:spPr>
        <p:txBody>
          <a:bodyPr wrap="none" anchor="ctr"/>
          <a:lstStyle/>
          <a:p>
            <a:endParaRPr lang="en-US"/>
          </a:p>
        </p:txBody>
      </p:sp>
      <p:sp>
        <p:nvSpPr>
          <p:cNvPr id="73" name="Rectangle 71"/>
          <p:cNvSpPr>
            <a:spLocks noChangeArrowheads="1"/>
          </p:cNvSpPr>
          <p:nvPr/>
        </p:nvSpPr>
        <p:spPr bwMode="auto">
          <a:xfrm>
            <a:off x="3505200" y="1524000"/>
            <a:ext cx="762000" cy="838200"/>
          </a:xfrm>
          <a:prstGeom prst="rect">
            <a:avLst/>
          </a:prstGeom>
          <a:solidFill>
            <a:srgbClr val="993366">
              <a:alpha val="35001"/>
            </a:srgbClr>
          </a:solidFill>
          <a:ln w="9525">
            <a:noFill/>
            <a:miter lim="800000"/>
            <a:headEnd/>
            <a:tailEnd/>
          </a:ln>
          <a:effectLst/>
        </p:spPr>
        <p:txBody>
          <a:bodyPr wrap="none" anchor="ctr"/>
          <a:lstStyle/>
          <a:p>
            <a:endParaRPr lang="en-US"/>
          </a:p>
        </p:txBody>
      </p:sp>
      <p:sp>
        <p:nvSpPr>
          <p:cNvPr id="74" name="Rectangle 72"/>
          <p:cNvSpPr>
            <a:spLocks noChangeArrowheads="1"/>
          </p:cNvSpPr>
          <p:nvPr/>
        </p:nvSpPr>
        <p:spPr bwMode="auto">
          <a:xfrm>
            <a:off x="6248400" y="1524000"/>
            <a:ext cx="762000" cy="838200"/>
          </a:xfrm>
          <a:prstGeom prst="rect">
            <a:avLst/>
          </a:prstGeom>
          <a:solidFill>
            <a:srgbClr val="993366">
              <a:alpha val="35001"/>
            </a:srgbClr>
          </a:solidFill>
          <a:ln w="9525">
            <a:noFill/>
            <a:miter lim="800000"/>
            <a:headEnd/>
            <a:tailEnd/>
          </a:ln>
          <a:effectLst/>
        </p:spPr>
        <p:txBody>
          <a:bodyPr wrap="none" anchor="ctr"/>
          <a:lstStyle/>
          <a:p>
            <a:endParaRPr lang="en-US"/>
          </a:p>
        </p:txBody>
      </p:sp>
      <p:sp>
        <p:nvSpPr>
          <p:cNvPr id="75" name="Rectangle 73"/>
          <p:cNvSpPr>
            <a:spLocks noChangeArrowheads="1"/>
          </p:cNvSpPr>
          <p:nvPr/>
        </p:nvSpPr>
        <p:spPr bwMode="auto">
          <a:xfrm>
            <a:off x="8077200" y="1524000"/>
            <a:ext cx="762000" cy="838200"/>
          </a:xfrm>
          <a:prstGeom prst="rect">
            <a:avLst/>
          </a:prstGeom>
          <a:solidFill>
            <a:srgbClr val="993366">
              <a:alpha val="35001"/>
            </a:srgbClr>
          </a:solidFill>
          <a:ln w="9525">
            <a:noFill/>
            <a:miter lim="800000"/>
            <a:headEnd/>
            <a:tailEnd/>
          </a:ln>
          <a:effectLst/>
        </p:spPr>
        <p:txBody>
          <a:bodyPr wrap="none" anchor="ctr"/>
          <a:lstStyle/>
          <a:p>
            <a:endParaRPr lang="en-US"/>
          </a:p>
        </p:txBody>
      </p:sp>
      <p:sp>
        <p:nvSpPr>
          <p:cNvPr id="76" name="Rectangle 74"/>
          <p:cNvSpPr>
            <a:spLocks noChangeArrowheads="1"/>
          </p:cNvSpPr>
          <p:nvPr/>
        </p:nvSpPr>
        <p:spPr bwMode="auto">
          <a:xfrm>
            <a:off x="7162800" y="1524000"/>
            <a:ext cx="762000" cy="838200"/>
          </a:xfrm>
          <a:prstGeom prst="rect">
            <a:avLst/>
          </a:prstGeom>
          <a:solidFill>
            <a:srgbClr val="FF9900">
              <a:alpha val="35001"/>
            </a:srgbClr>
          </a:solidFill>
          <a:ln w="9525">
            <a:noFill/>
            <a:miter lim="800000"/>
            <a:headEnd/>
            <a:tailEnd/>
          </a:ln>
          <a:effectLst/>
        </p:spPr>
        <p:txBody>
          <a:bodyPr wrap="none" anchor="ctr"/>
          <a:lstStyle/>
          <a:p>
            <a:endParaRPr lang="en-US"/>
          </a:p>
        </p:txBody>
      </p:sp>
      <p:sp>
        <p:nvSpPr>
          <p:cNvPr id="77" name="Rectangle 75"/>
          <p:cNvSpPr>
            <a:spLocks noChangeArrowheads="1"/>
          </p:cNvSpPr>
          <p:nvPr/>
        </p:nvSpPr>
        <p:spPr bwMode="auto">
          <a:xfrm>
            <a:off x="4419600" y="1524000"/>
            <a:ext cx="762000" cy="838200"/>
          </a:xfrm>
          <a:prstGeom prst="rect">
            <a:avLst/>
          </a:prstGeom>
          <a:solidFill>
            <a:srgbClr val="FF9900">
              <a:alpha val="35001"/>
            </a:srgbClr>
          </a:solidFill>
          <a:ln w="9525">
            <a:noFill/>
            <a:miter lim="800000"/>
            <a:headEnd/>
            <a:tailEnd/>
          </a:ln>
          <a:effectLst/>
        </p:spPr>
        <p:txBody>
          <a:bodyPr wrap="none" anchor="ctr"/>
          <a:lstStyle/>
          <a:p>
            <a:endParaRPr lang="en-US"/>
          </a:p>
        </p:txBody>
      </p:sp>
      <p:sp>
        <p:nvSpPr>
          <p:cNvPr id="78" name="Rectangle 76"/>
          <p:cNvSpPr>
            <a:spLocks noChangeArrowheads="1"/>
          </p:cNvSpPr>
          <p:nvPr/>
        </p:nvSpPr>
        <p:spPr bwMode="auto">
          <a:xfrm>
            <a:off x="3505200" y="2362200"/>
            <a:ext cx="762000" cy="838200"/>
          </a:xfrm>
          <a:prstGeom prst="rect">
            <a:avLst/>
          </a:prstGeom>
          <a:solidFill>
            <a:srgbClr val="FF9900">
              <a:alpha val="35001"/>
            </a:srgbClr>
          </a:solidFill>
          <a:ln w="9525">
            <a:noFill/>
            <a:miter lim="800000"/>
            <a:headEnd/>
            <a:tailEnd/>
          </a:ln>
          <a:effectLst/>
        </p:spPr>
        <p:txBody>
          <a:bodyPr wrap="none" anchor="ctr"/>
          <a:lstStyle/>
          <a:p>
            <a:endParaRPr lang="en-US"/>
          </a:p>
        </p:txBody>
      </p:sp>
      <p:sp>
        <p:nvSpPr>
          <p:cNvPr id="79" name="Rectangle 77"/>
          <p:cNvSpPr>
            <a:spLocks noChangeArrowheads="1"/>
          </p:cNvSpPr>
          <p:nvPr/>
        </p:nvSpPr>
        <p:spPr bwMode="auto">
          <a:xfrm>
            <a:off x="8077200" y="2362200"/>
            <a:ext cx="762000" cy="838200"/>
          </a:xfrm>
          <a:prstGeom prst="rect">
            <a:avLst/>
          </a:prstGeom>
          <a:solidFill>
            <a:srgbClr val="FF9900">
              <a:alpha val="35001"/>
            </a:srgbClr>
          </a:solidFill>
          <a:ln w="9525">
            <a:noFill/>
            <a:miter lim="800000"/>
            <a:headEnd/>
            <a:tailEnd/>
          </a:ln>
          <a:effectLst/>
        </p:spPr>
        <p:txBody>
          <a:bodyPr wrap="none" anchor="ctr"/>
          <a:lstStyle/>
          <a:p>
            <a:endParaRPr lang="en-US"/>
          </a:p>
        </p:txBody>
      </p:sp>
      <p:sp>
        <p:nvSpPr>
          <p:cNvPr id="80" name="Rectangle 78"/>
          <p:cNvSpPr>
            <a:spLocks noChangeArrowheads="1"/>
          </p:cNvSpPr>
          <p:nvPr/>
        </p:nvSpPr>
        <p:spPr bwMode="auto">
          <a:xfrm>
            <a:off x="2590800" y="3200400"/>
            <a:ext cx="762000" cy="838200"/>
          </a:xfrm>
          <a:prstGeom prst="rect">
            <a:avLst/>
          </a:prstGeom>
          <a:solidFill>
            <a:srgbClr val="FF9900">
              <a:alpha val="35001"/>
            </a:srgbClr>
          </a:solidFill>
          <a:ln w="9525">
            <a:noFill/>
            <a:miter lim="800000"/>
            <a:headEnd/>
            <a:tailEnd/>
          </a:ln>
          <a:effectLst/>
        </p:spPr>
        <p:txBody>
          <a:bodyPr wrap="none" anchor="ctr"/>
          <a:lstStyle/>
          <a:p>
            <a:endParaRPr lang="en-US"/>
          </a:p>
        </p:txBody>
      </p:sp>
      <p:sp>
        <p:nvSpPr>
          <p:cNvPr id="81" name="Rectangle 79"/>
          <p:cNvSpPr>
            <a:spLocks noChangeArrowheads="1"/>
          </p:cNvSpPr>
          <p:nvPr/>
        </p:nvSpPr>
        <p:spPr bwMode="auto">
          <a:xfrm>
            <a:off x="5334000" y="3200400"/>
            <a:ext cx="762000" cy="838200"/>
          </a:xfrm>
          <a:prstGeom prst="rect">
            <a:avLst/>
          </a:prstGeom>
          <a:solidFill>
            <a:srgbClr val="FF9900">
              <a:alpha val="35001"/>
            </a:srgbClr>
          </a:solidFill>
          <a:ln w="9525">
            <a:noFill/>
            <a:miter lim="800000"/>
            <a:headEnd/>
            <a:tailEnd/>
          </a:ln>
          <a:effectLst/>
        </p:spPr>
        <p:txBody>
          <a:bodyPr wrap="none" anchor="ctr"/>
          <a:lstStyle/>
          <a:p>
            <a:endParaRPr lang="en-US"/>
          </a:p>
        </p:txBody>
      </p:sp>
      <p:sp>
        <p:nvSpPr>
          <p:cNvPr id="82" name="Rectangle 80"/>
          <p:cNvSpPr>
            <a:spLocks noChangeArrowheads="1"/>
          </p:cNvSpPr>
          <p:nvPr/>
        </p:nvSpPr>
        <p:spPr bwMode="auto">
          <a:xfrm>
            <a:off x="7162800" y="4038600"/>
            <a:ext cx="762000" cy="762000"/>
          </a:xfrm>
          <a:prstGeom prst="rect">
            <a:avLst/>
          </a:prstGeom>
          <a:solidFill>
            <a:srgbClr val="FF9900">
              <a:alpha val="35001"/>
            </a:srgbClr>
          </a:solidFill>
          <a:ln w="9525">
            <a:noFill/>
            <a:miter lim="800000"/>
            <a:headEnd/>
            <a:tailEnd/>
          </a:ln>
          <a:effectLst/>
        </p:spPr>
        <p:txBody>
          <a:bodyPr wrap="none" anchor="ctr"/>
          <a:lstStyle/>
          <a:p>
            <a:endParaRPr lang="en-US"/>
          </a:p>
        </p:txBody>
      </p:sp>
      <p:sp>
        <p:nvSpPr>
          <p:cNvPr id="83" name="Rectangle 81"/>
          <p:cNvSpPr>
            <a:spLocks noChangeArrowheads="1"/>
          </p:cNvSpPr>
          <p:nvPr/>
        </p:nvSpPr>
        <p:spPr bwMode="auto">
          <a:xfrm>
            <a:off x="6248400" y="4800600"/>
            <a:ext cx="762000" cy="838200"/>
          </a:xfrm>
          <a:prstGeom prst="rect">
            <a:avLst/>
          </a:prstGeom>
          <a:solidFill>
            <a:srgbClr val="FF9900">
              <a:alpha val="35001"/>
            </a:srgbClr>
          </a:solidFill>
          <a:ln w="9525">
            <a:noFill/>
            <a:miter lim="800000"/>
            <a:headEnd/>
            <a:tailEnd/>
          </a:ln>
          <a:effectLst/>
        </p:spPr>
        <p:txBody>
          <a:bodyPr wrap="none" anchor="ctr"/>
          <a:lstStyle/>
          <a:p>
            <a:endParaRPr lang="en-US"/>
          </a:p>
        </p:txBody>
      </p:sp>
      <p:sp>
        <p:nvSpPr>
          <p:cNvPr id="84" name="Rectangle 82"/>
          <p:cNvSpPr>
            <a:spLocks noChangeArrowheads="1"/>
          </p:cNvSpPr>
          <p:nvPr/>
        </p:nvSpPr>
        <p:spPr bwMode="auto">
          <a:xfrm>
            <a:off x="5334000" y="5638800"/>
            <a:ext cx="762000" cy="762000"/>
          </a:xfrm>
          <a:prstGeom prst="rect">
            <a:avLst/>
          </a:prstGeom>
          <a:solidFill>
            <a:srgbClr val="FF9900">
              <a:alpha val="35001"/>
            </a:srgbClr>
          </a:solidFill>
          <a:ln w="9525">
            <a:noFill/>
            <a:miter lim="800000"/>
            <a:headEnd/>
            <a:tailEnd/>
          </a:ln>
          <a:effectLst/>
        </p:spPr>
        <p:txBody>
          <a:bodyPr wrap="none" anchor="ctr"/>
          <a:lstStyle/>
          <a:p>
            <a:endParaRPr lang="en-US"/>
          </a:p>
        </p:txBody>
      </p:sp>
      <p:sp>
        <p:nvSpPr>
          <p:cNvPr id="85" name="Rectangle 83"/>
          <p:cNvSpPr>
            <a:spLocks noChangeArrowheads="1"/>
          </p:cNvSpPr>
          <p:nvPr/>
        </p:nvSpPr>
        <p:spPr bwMode="auto">
          <a:xfrm>
            <a:off x="4419600" y="4038600"/>
            <a:ext cx="762000" cy="762000"/>
          </a:xfrm>
          <a:prstGeom prst="rect">
            <a:avLst/>
          </a:prstGeom>
          <a:solidFill>
            <a:srgbClr val="FF9900">
              <a:alpha val="35001"/>
            </a:srgbClr>
          </a:solidFill>
          <a:ln w="9525">
            <a:noFill/>
            <a:miter lim="800000"/>
            <a:headEnd/>
            <a:tailEnd/>
          </a:ln>
          <a:effectLst/>
        </p:spPr>
        <p:txBody>
          <a:bodyPr wrap="none" anchor="ctr"/>
          <a:lstStyle/>
          <a:p>
            <a:endParaRPr lang="en-US"/>
          </a:p>
        </p:txBody>
      </p:sp>
      <p:sp>
        <p:nvSpPr>
          <p:cNvPr id="86" name="Rectangle 84"/>
          <p:cNvSpPr>
            <a:spLocks noChangeArrowheads="1"/>
          </p:cNvSpPr>
          <p:nvPr/>
        </p:nvSpPr>
        <p:spPr bwMode="auto">
          <a:xfrm>
            <a:off x="2590800" y="5638800"/>
            <a:ext cx="762000" cy="762000"/>
          </a:xfrm>
          <a:prstGeom prst="rect">
            <a:avLst/>
          </a:prstGeom>
          <a:solidFill>
            <a:srgbClr val="FF9900">
              <a:alpha val="35001"/>
            </a:srgbClr>
          </a:solidFill>
          <a:ln w="9525">
            <a:noFill/>
            <a:miter lim="800000"/>
            <a:headEnd/>
            <a:tailEnd/>
          </a:ln>
          <a:effectLst/>
        </p:spPr>
        <p:txBody>
          <a:bodyPr wrap="none" anchor="ctr"/>
          <a:lstStyle/>
          <a:p>
            <a:endParaRPr lang="en-US"/>
          </a:p>
        </p:txBody>
      </p:sp>
      <p:sp>
        <p:nvSpPr>
          <p:cNvPr id="87" name="Rectangle 85"/>
          <p:cNvSpPr>
            <a:spLocks noChangeArrowheads="1"/>
          </p:cNvSpPr>
          <p:nvPr/>
        </p:nvSpPr>
        <p:spPr bwMode="auto">
          <a:xfrm>
            <a:off x="762000" y="5638800"/>
            <a:ext cx="762000" cy="762000"/>
          </a:xfrm>
          <a:prstGeom prst="rect">
            <a:avLst/>
          </a:prstGeom>
          <a:solidFill>
            <a:srgbClr val="FF9900">
              <a:alpha val="35001"/>
            </a:srgbClr>
          </a:solidFill>
          <a:ln w="9525">
            <a:noFill/>
            <a:miter lim="800000"/>
            <a:headEnd/>
            <a:tailEnd/>
          </a:ln>
          <a:effectLst/>
        </p:spPr>
        <p:txBody>
          <a:bodyPr wrap="none" anchor="ctr"/>
          <a:lstStyle/>
          <a:p>
            <a:endParaRPr lang="en-US"/>
          </a:p>
        </p:txBody>
      </p:sp>
      <p:sp>
        <p:nvSpPr>
          <p:cNvPr id="88" name="Rectangle 86"/>
          <p:cNvSpPr>
            <a:spLocks noChangeArrowheads="1"/>
          </p:cNvSpPr>
          <p:nvPr/>
        </p:nvSpPr>
        <p:spPr bwMode="auto">
          <a:xfrm>
            <a:off x="1676400" y="4800600"/>
            <a:ext cx="762000" cy="838200"/>
          </a:xfrm>
          <a:prstGeom prst="rect">
            <a:avLst/>
          </a:prstGeom>
          <a:solidFill>
            <a:srgbClr val="FF9900">
              <a:alpha val="35001"/>
            </a:srgbClr>
          </a:solidFill>
          <a:ln w="9525">
            <a:noFill/>
            <a:miter lim="800000"/>
            <a:headEnd/>
            <a:tailEnd/>
          </a:ln>
          <a:effectLst/>
        </p:spPr>
        <p:txBody>
          <a:bodyPr wrap="none" anchor="ctr"/>
          <a:lstStyle/>
          <a:p>
            <a:endParaRPr lang="en-US"/>
          </a:p>
        </p:txBody>
      </p:sp>
      <p:sp>
        <p:nvSpPr>
          <p:cNvPr id="89" name="Rectangle 87"/>
          <p:cNvSpPr>
            <a:spLocks noChangeArrowheads="1"/>
          </p:cNvSpPr>
          <p:nvPr/>
        </p:nvSpPr>
        <p:spPr bwMode="auto">
          <a:xfrm>
            <a:off x="4419600" y="4800600"/>
            <a:ext cx="762000" cy="838200"/>
          </a:xfrm>
          <a:prstGeom prst="rect">
            <a:avLst/>
          </a:prstGeom>
          <a:solidFill>
            <a:srgbClr val="99CC00">
              <a:alpha val="35001"/>
            </a:srgbClr>
          </a:solidFill>
          <a:ln w="9525">
            <a:noFill/>
            <a:miter lim="800000"/>
            <a:headEnd/>
            <a:tailEnd/>
          </a:ln>
          <a:effectLst/>
        </p:spPr>
        <p:txBody>
          <a:bodyPr wrap="none" anchor="ctr"/>
          <a:lstStyle/>
          <a:p>
            <a:endParaRPr lang="en-US"/>
          </a:p>
        </p:txBody>
      </p:sp>
      <p:sp>
        <p:nvSpPr>
          <p:cNvPr id="90" name="Rectangle 88"/>
          <p:cNvSpPr>
            <a:spLocks noChangeArrowheads="1"/>
          </p:cNvSpPr>
          <p:nvPr/>
        </p:nvSpPr>
        <p:spPr bwMode="auto">
          <a:xfrm>
            <a:off x="6248400" y="4038600"/>
            <a:ext cx="762000" cy="762000"/>
          </a:xfrm>
          <a:prstGeom prst="rect">
            <a:avLst/>
          </a:prstGeom>
          <a:solidFill>
            <a:srgbClr val="99CC00">
              <a:alpha val="35001"/>
            </a:srgbClr>
          </a:solidFill>
          <a:ln w="9525">
            <a:noFill/>
            <a:miter lim="800000"/>
            <a:headEnd/>
            <a:tailEnd/>
          </a:ln>
          <a:effectLst/>
        </p:spPr>
        <p:txBody>
          <a:bodyPr wrap="none" anchor="ctr"/>
          <a:lstStyle/>
          <a:p>
            <a:endParaRPr lang="en-US"/>
          </a:p>
        </p:txBody>
      </p:sp>
      <p:sp>
        <p:nvSpPr>
          <p:cNvPr id="91" name="Rectangle 89"/>
          <p:cNvSpPr>
            <a:spLocks noChangeArrowheads="1"/>
          </p:cNvSpPr>
          <p:nvPr/>
        </p:nvSpPr>
        <p:spPr bwMode="auto">
          <a:xfrm>
            <a:off x="7162800" y="4800600"/>
            <a:ext cx="762000" cy="838200"/>
          </a:xfrm>
          <a:prstGeom prst="rect">
            <a:avLst/>
          </a:prstGeom>
          <a:solidFill>
            <a:srgbClr val="99CC00">
              <a:alpha val="35001"/>
            </a:srgbClr>
          </a:solidFill>
          <a:ln w="9525">
            <a:noFill/>
            <a:miter lim="800000"/>
            <a:headEnd/>
            <a:tailEnd/>
          </a:ln>
          <a:effectLst/>
        </p:spPr>
        <p:txBody>
          <a:bodyPr wrap="none" anchor="ctr"/>
          <a:lstStyle/>
          <a:p>
            <a:endParaRPr lang="en-US"/>
          </a:p>
        </p:txBody>
      </p:sp>
      <p:sp>
        <p:nvSpPr>
          <p:cNvPr id="92" name="Rectangle 90"/>
          <p:cNvSpPr>
            <a:spLocks noChangeArrowheads="1"/>
          </p:cNvSpPr>
          <p:nvPr/>
        </p:nvSpPr>
        <p:spPr bwMode="auto">
          <a:xfrm>
            <a:off x="8077200" y="3200400"/>
            <a:ext cx="762000" cy="838200"/>
          </a:xfrm>
          <a:prstGeom prst="rect">
            <a:avLst/>
          </a:prstGeom>
          <a:solidFill>
            <a:srgbClr val="99CC00">
              <a:alpha val="35001"/>
            </a:srgbClr>
          </a:solidFill>
          <a:ln w="9525">
            <a:noFill/>
            <a:miter lim="800000"/>
            <a:headEnd/>
            <a:tailEnd/>
          </a:ln>
          <a:effectLst/>
        </p:spPr>
        <p:txBody>
          <a:bodyPr wrap="none" anchor="ctr"/>
          <a:lstStyle/>
          <a:p>
            <a:endParaRPr lang="en-US"/>
          </a:p>
        </p:txBody>
      </p:sp>
      <p:sp>
        <p:nvSpPr>
          <p:cNvPr id="93" name="Rectangle 91"/>
          <p:cNvSpPr>
            <a:spLocks noChangeArrowheads="1"/>
          </p:cNvSpPr>
          <p:nvPr/>
        </p:nvSpPr>
        <p:spPr bwMode="auto">
          <a:xfrm>
            <a:off x="5334000" y="2362200"/>
            <a:ext cx="762000" cy="838200"/>
          </a:xfrm>
          <a:prstGeom prst="rect">
            <a:avLst/>
          </a:prstGeom>
          <a:solidFill>
            <a:srgbClr val="99CC00">
              <a:alpha val="35001"/>
            </a:srgbClr>
          </a:solidFill>
          <a:ln w="9525">
            <a:noFill/>
            <a:miter lim="800000"/>
            <a:headEnd/>
            <a:tailEnd/>
          </a:ln>
          <a:effectLst/>
        </p:spPr>
        <p:txBody>
          <a:bodyPr wrap="none" anchor="ctr"/>
          <a:lstStyle/>
          <a:p>
            <a:endParaRPr lang="en-US"/>
          </a:p>
        </p:txBody>
      </p:sp>
      <p:sp>
        <p:nvSpPr>
          <p:cNvPr id="94" name="Rectangle 92"/>
          <p:cNvSpPr>
            <a:spLocks noChangeArrowheads="1"/>
          </p:cNvSpPr>
          <p:nvPr/>
        </p:nvSpPr>
        <p:spPr bwMode="auto">
          <a:xfrm>
            <a:off x="2590800" y="2362200"/>
            <a:ext cx="762000" cy="838200"/>
          </a:xfrm>
          <a:prstGeom prst="rect">
            <a:avLst/>
          </a:prstGeom>
          <a:solidFill>
            <a:srgbClr val="99CC00">
              <a:alpha val="35001"/>
            </a:srgbClr>
          </a:solidFill>
          <a:ln w="9525">
            <a:noFill/>
            <a:miter lim="800000"/>
            <a:headEnd/>
            <a:tailEnd/>
          </a:ln>
          <a:effectLst/>
        </p:spPr>
        <p:txBody>
          <a:bodyPr wrap="none" anchor="ctr"/>
          <a:lstStyle/>
          <a:p>
            <a:endParaRPr lang="en-US"/>
          </a:p>
        </p:txBody>
      </p:sp>
      <p:sp>
        <p:nvSpPr>
          <p:cNvPr id="95" name="Rectangle 93"/>
          <p:cNvSpPr>
            <a:spLocks noChangeArrowheads="1"/>
          </p:cNvSpPr>
          <p:nvPr/>
        </p:nvSpPr>
        <p:spPr bwMode="auto">
          <a:xfrm>
            <a:off x="1676400" y="4038600"/>
            <a:ext cx="762000" cy="762000"/>
          </a:xfrm>
          <a:prstGeom prst="rect">
            <a:avLst/>
          </a:prstGeom>
          <a:solidFill>
            <a:srgbClr val="99CC00">
              <a:alpha val="35001"/>
            </a:srgbClr>
          </a:solidFill>
          <a:ln w="9525">
            <a:noFill/>
            <a:miter lim="800000"/>
            <a:headEnd/>
            <a:tailEnd/>
          </a:ln>
          <a:effectLst/>
        </p:spPr>
        <p:txBody>
          <a:bodyPr wrap="none" anchor="ctr"/>
          <a:lstStyle/>
          <a:p>
            <a:endParaRPr lang="en-US"/>
          </a:p>
        </p:txBody>
      </p:sp>
      <p:sp>
        <p:nvSpPr>
          <p:cNvPr id="96" name="Rectangle 94"/>
          <p:cNvSpPr>
            <a:spLocks noChangeArrowheads="1"/>
          </p:cNvSpPr>
          <p:nvPr/>
        </p:nvSpPr>
        <p:spPr bwMode="auto">
          <a:xfrm>
            <a:off x="5334000" y="4800600"/>
            <a:ext cx="762000" cy="838200"/>
          </a:xfrm>
          <a:prstGeom prst="rect">
            <a:avLst/>
          </a:prstGeom>
          <a:solidFill>
            <a:srgbClr val="FF0000">
              <a:alpha val="35001"/>
            </a:srgbClr>
          </a:solidFill>
          <a:ln w="9525">
            <a:noFill/>
            <a:miter lim="800000"/>
            <a:headEnd/>
            <a:tailEnd/>
          </a:ln>
          <a:effectLst/>
        </p:spPr>
        <p:txBody>
          <a:bodyPr wrap="none" anchor="ctr"/>
          <a:lstStyle/>
          <a:p>
            <a:endParaRPr lang="en-US"/>
          </a:p>
        </p:txBody>
      </p:sp>
      <p:sp>
        <p:nvSpPr>
          <p:cNvPr id="97" name="Rectangle 95"/>
          <p:cNvSpPr>
            <a:spLocks noChangeArrowheads="1"/>
          </p:cNvSpPr>
          <p:nvPr/>
        </p:nvSpPr>
        <p:spPr bwMode="auto">
          <a:xfrm>
            <a:off x="8077200" y="4800600"/>
            <a:ext cx="762000" cy="838200"/>
          </a:xfrm>
          <a:prstGeom prst="rect">
            <a:avLst/>
          </a:prstGeom>
          <a:solidFill>
            <a:srgbClr val="FF0000">
              <a:alpha val="35001"/>
            </a:srgbClr>
          </a:solidFill>
          <a:ln w="9525">
            <a:noFill/>
            <a:miter lim="800000"/>
            <a:headEnd/>
            <a:tailEnd/>
          </a:ln>
          <a:effectLst/>
        </p:spPr>
        <p:txBody>
          <a:bodyPr wrap="none" anchor="ctr"/>
          <a:lstStyle/>
          <a:p>
            <a:endParaRPr lang="en-US"/>
          </a:p>
        </p:txBody>
      </p:sp>
      <p:sp>
        <p:nvSpPr>
          <p:cNvPr id="98" name="Rectangle 96"/>
          <p:cNvSpPr>
            <a:spLocks noChangeArrowheads="1"/>
          </p:cNvSpPr>
          <p:nvPr/>
        </p:nvSpPr>
        <p:spPr bwMode="auto">
          <a:xfrm>
            <a:off x="6248400" y="2362200"/>
            <a:ext cx="762000" cy="838200"/>
          </a:xfrm>
          <a:prstGeom prst="rect">
            <a:avLst/>
          </a:prstGeom>
          <a:solidFill>
            <a:srgbClr val="FF0000">
              <a:alpha val="35001"/>
            </a:srgbClr>
          </a:solidFill>
          <a:ln w="9525">
            <a:noFill/>
            <a:miter lim="800000"/>
            <a:headEnd/>
            <a:tailEnd/>
          </a:ln>
          <a:effectLst/>
        </p:spPr>
        <p:txBody>
          <a:bodyPr wrap="none" anchor="ctr"/>
          <a:lstStyle/>
          <a:p>
            <a:endParaRPr lang="en-US"/>
          </a:p>
        </p:txBody>
      </p:sp>
      <p:sp>
        <p:nvSpPr>
          <p:cNvPr id="99" name="Rectangle 97"/>
          <p:cNvSpPr>
            <a:spLocks noChangeArrowheads="1"/>
          </p:cNvSpPr>
          <p:nvPr/>
        </p:nvSpPr>
        <p:spPr bwMode="auto">
          <a:xfrm>
            <a:off x="7162800" y="2362200"/>
            <a:ext cx="762000" cy="838200"/>
          </a:xfrm>
          <a:prstGeom prst="rect">
            <a:avLst/>
          </a:prstGeom>
          <a:solidFill>
            <a:srgbClr val="FF0000">
              <a:alpha val="35001"/>
            </a:srgbClr>
          </a:solidFill>
          <a:ln w="9525">
            <a:noFill/>
            <a:miter lim="800000"/>
            <a:headEnd/>
            <a:tailEnd/>
          </a:ln>
          <a:effectLst/>
        </p:spPr>
        <p:txBody>
          <a:bodyPr wrap="none" anchor="ctr"/>
          <a:lstStyle/>
          <a:p>
            <a:endParaRPr lang="en-US"/>
          </a:p>
        </p:txBody>
      </p:sp>
      <p:sp>
        <p:nvSpPr>
          <p:cNvPr id="100" name="Rectangle 98"/>
          <p:cNvSpPr>
            <a:spLocks noChangeArrowheads="1"/>
          </p:cNvSpPr>
          <p:nvPr/>
        </p:nvSpPr>
        <p:spPr bwMode="auto">
          <a:xfrm>
            <a:off x="4419600" y="2362200"/>
            <a:ext cx="762000" cy="838200"/>
          </a:xfrm>
          <a:prstGeom prst="rect">
            <a:avLst/>
          </a:prstGeom>
          <a:solidFill>
            <a:srgbClr val="FF0000">
              <a:alpha val="35001"/>
            </a:srgbClr>
          </a:solidFill>
          <a:ln w="9525">
            <a:noFill/>
            <a:miter lim="800000"/>
            <a:headEnd/>
            <a:tailEnd/>
          </a:ln>
          <a:effectLst/>
        </p:spPr>
        <p:txBody>
          <a:bodyPr wrap="none" anchor="ctr"/>
          <a:lstStyle/>
          <a:p>
            <a:endParaRPr lang="en-US"/>
          </a:p>
        </p:txBody>
      </p:sp>
      <p:sp>
        <p:nvSpPr>
          <p:cNvPr id="101" name="Rectangle 99"/>
          <p:cNvSpPr>
            <a:spLocks noChangeArrowheads="1"/>
          </p:cNvSpPr>
          <p:nvPr/>
        </p:nvSpPr>
        <p:spPr bwMode="auto">
          <a:xfrm>
            <a:off x="3505200" y="4800600"/>
            <a:ext cx="762000" cy="838200"/>
          </a:xfrm>
          <a:prstGeom prst="rect">
            <a:avLst/>
          </a:prstGeom>
          <a:solidFill>
            <a:srgbClr val="FF0000">
              <a:alpha val="35001"/>
            </a:srgbClr>
          </a:solidFill>
          <a:ln w="9525">
            <a:noFill/>
            <a:miter lim="800000"/>
            <a:headEnd/>
            <a:tailEnd/>
          </a:ln>
          <a:effectLst/>
        </p:spPr>
        <p:txBody>
          <a:bodyPr wrap="none" anchor="ctr"/>
          <a:lstStyle/>
          <a:p>
            <a:endParaRPr lang="en-US"/>
          </a:p>
        </p:txBody>
      </p:sp>
      <p:sp>
        <p:nvSpPr>
          <p:cNvPr id="102" name="Rectangle 100"/>
          <p:cNvSpPr>
            <a:spLocks noChangeArrowheads="1"/>
          </p:cNvSpPr>
          <p:nvPr/>
        </p:nvSpPr>
        <p:spPr bwMode="auto">
          <a:xfrm>
            <a:off x="2590800" y="4800600"/>
            <a:ext cx="762000" cy="838200"/>
          </a:xfrm>
          <a:prstGeom prst="rect">
            <a:avLst/>
          </a:prstGeom>
          <a:solidFill>
            <a:srgbClr val="FF0000">
              <a:alpha val="35001"/>
            </a:srgbClr>
          </a:solidFill>
          <a:ln w="9525">
            <a:noFill/>
            <a:miter lim="800000"/>
            <a:headEnd/>
            <a:tailEnd/>
          </a:ln>
          <a:effectLst/>
        </p:spPr>
        <p:txBody>
          <a:bodyPr wrap="none" anchor="ctr"/>
          <a:lstStyle/>
          <a:p>
            <a:endParaRPr lang="en-US"/>
          </a:p>
        </p:txBody>
      </p:sp>
      <p:sp>
        <p:nvSpPr>
          <p:cNvPr id="103" name="Rectangle 101"/>
          <p:cNvSpPr>
            <a:spLocks noChangeArrowheads="1"/>
          </p:cNvSpPr>
          <p:nvPr/>
        </p:nvSpPr>
        <p:spPr bwMode="auto">
          <a:xfrm>
            <a:off x="762000" y="4800600"/>
            <a:ext cx="762000" cy="838200"/>
          </a:xfrm>
          <a:prstGeom prst="rect">
            <a:avLst/>
          </a:prstGeom>
          <a:solidFill>
            <a:srgbClr val="FF0000">
              <a:alpha val="35001"/>
            </a:srgbClr>
          </a:solidFill>
          <a:ln w="9525">
            <a:noFill/>
            <a:miter lim="800000"/>
            <a:headEnd/>
            <a:tailEnd/>
          </a:ln>
          <a:effectLst/>
        </p:spPr>
        <p:txBody>
          <a:bodyPr wrap="none" anchor="ctr"/>
          <a:lstStyle/>
          <a:p>
            <a:endParaRPr lang="en-US"/>
          </a:p>
        </p:txBody>
      </p:sp>
      <p:sp>
        <p:nvSpPr>
          <p:cNvPr id="104" name="Rectangle 102"/>
          <p:cNvSpPr>
            <a:spLocks noChangeArrowheads="1"/>
          </p:cNvSpPr>
          <p:nvPr/>
        </p:nvSpPr>
        <p:spPr bwMode="auto">
          <a:xfrm>
            <a:off x="1676400" y="2362200"/>
            <a:ext cx="762000" cy="838200"/>
          </a:xfrm>
          <a:prstGeom prst="rect">
            <a:avLst/>
          </a:prstGeom>
          <a:solidFill>
            <a:srgbClr val="FF0000">
              <a:alpha val="35001"/>
            </a:srgbClr>
          </a:solidFill>
          <a:ln w="9525">
            <a:noFill/>
            <a:miter lim="800000"/>
            <a:headEnd/>
            <a:tailEnd/>
          </a:ln>
          <a:effectLst/>
        </p:spPr>
        <p:txBody>
          <a:bodyPr wrap="none" anchor="ctr"/>
          <a:lstStyle/>
          <a:p>
            <a:endParaRPr lang="en-US"/>
          </a:p>
        </p:txBody>
      </p:sp>
      <p:sp>
        <p:nvSpPr>
          <p:cNvPr id="105" name="Rectangle 103"/>
          <p:cNvSpPr>
            <a:spLocks noChangeArrowheads="1"/>
          </p:cNvSpPr>
          <p:nvPr/>
        </p:nvSpPr>
        <p:spPr bwMode="auto">
          <a:xfrm>
            <a:off x="2590800" y="1524000"/>
            <a:ext cx="762000" cy="838200"/>
          </a:xfrm>
          <a:prstGeom prst="rect">
            <a:avLst/>
          </a:prstGeom>
          <a:solidFill>
            <a:srgbClr val="3366FF">
              <a:alpha val="35001"/>
            </a:srgbClr>
          </a:solidFill>
          <a:ln w="9525">
            <a:noFill/>
            <a:miter lim="800000"/>
            <a:headEnd/>
            <a:tailEnd/>
          </a:ln>
          <a:effectLst/>
        </p:spPr>
        <p:txBody>
          <a:bodyPr wrap="none" anchor="ctr"/>
          <a:lstStyle/>
          <a:p>
            <a:endParaRPr lang="en-US"/>
          </a:p>
        </p:txBody>
      </p:sp>
      <p:sp>
        <p:nvSpPr>
          <p:cNvPr id="106" name="Rectangle 104"/>
          <p:cNvSpPr>
            <a:spLocks noChangeArrowheads="1"/>
          </p:cNvSpPr>
          <p:nvPr/>
        </p:nvSpPr>
        <p:spPr bwMode="auto">
          <a:xfrm>
            <a:off x="762000" y="1524000"/>
            <a:ext cx="762000" cy="838200"/>
          </a:xfrm>
          <a:prstGeom prst="rect">
            <a:avLst/>
          </a:prstGeom>
          <a:solidFill>
            <a:srgbClr val="3366FF">
              <a:alpha val="35001"/>
            </a:srgbClr>
          </a:solidFill>
          <a:ln w="9525">
            <a:noFill/>
            <a:miter lim="800000"/>
            <a:headEnd/>
            <a:tailEnd/>
          </a:ln>
          <a:effectLst/>
        </p:spPr>
        <p:txBody>
          <a:bodyPr wrap="none" anchor="ctr"/>
          <a:lstStyle/>
          <a:p>
            <a:endParaRPr lang="en-US"/>
          </a:p>
        </p:txBody>
      </p:sp>
      <p:sp>
        <p:nvSpPr>
          <p:cNvPr id="107" name="Rectangle 105"/>
          <p:cNvSpPr>
            <a:spLocks noChangeArrowheads="1"/>
          </p:cNvSpPr>
          <p:nvPr/>
        </p:nvSpPr>
        <p:spPr bwMode="auto">
          <a:xfrm>
            <a:off x="1676400" y="3200400"/>
            <a:ext cx="762000" cy="838200"/>
          </a:xfrm>
          <a:prstGeom prst="rect">
            <a:avLst/>
          </a:prstGeom>
          <a:solidFill>
            <a:srgbClr val="3366FF">
              <a:alpha val="35001"/>
            </a:srgbClr>
          </a:solidFill>
          <a:ln w="9525">
            <a:noFill/>
            <a:miter lim="800000"/>
            <a:headEnd/>
            <a:tailEnd/>
          </a:ln>
          <a:effectLst/>
        </p:spPr>
        <p:txBody>
          <a:bodyPr wrap="none" anchor="ctr"/>
          <a:lstStyle/>
          <a:p>
            <a:endParaRPr lang="en-US"/>
          </a:p>
        </p:txBody>
      </p:sp>
      <p:sp>
        <p:nvSpPr>
          <p:cNvPr id="108" name="Rectangle 106"/>
          <p:cNvSpPr>
            <a:spLocks noChangeArrowheads="1"/>
          </p:cNvSpPr>
          <p:nvPr/>
        </p:nvSpPr>
        <p:spPr bwMode="auto">
          <a:xfrm>
            <a:off x="3505200" y="4038600"/>
            <a:ext cx="762000" cy="762000"/>
          </a:xfrm>
          <a:prstGeom prst="rect">
            <a:avLst/>
          </a:prstGeom>
          <a:solidFill>
            <a:srgbClr val="3366FF">
              <a:alpha val="35001"/>
            </a:srgbClr>
          </a:solidFill>
          <a:ln w="9525">
            <a:noFill/>
            <a:miter lim="800000"/>
            <a:headEnd/>
            <a:tailEnd/>
          </a:ln>
          <a:effectLst/>
        </p:spPr>
        <p:txBody>
          <a:bodyPr wrap="none" anchor="ctr"/>
          <a:lstStyle/>
          <a:p>
            <a:endParaRPr lang="en-US"/>
          </a:p>
        </p:txBody>
      </p:sp>
      <p:sp>
        <p:nvSpPr>
          <p:cNvPr id="109" name="Rectangle 107"/>
          <p:cNvSpPr>
            <a:spLocks noChangeArrowheads="1"/>
          </p:cNvSpPr>
          <p:nvPr/>
        </p:nvSpPr>
        <p:spPr bwMode="auto">
          <a:xfrm>
            <a:off x="6248400" y="3200400"/>
            <a:ext cx="762000" cy="838200"/>
          </a:xfrm>
          <a:prstGeom prst="rect">
            <a:avLst/>
          </a:prstGeom>
          <a:solidFill>
            <a:srgbClr val="3366FF">
              <a:alpha val="35001"/>
            </a:srgbClr>
          </a:solidFill>
          <a:ln w="9525">
            <a:noFill/>
            <a:miter lim="800000"/>
            <a:headEnd/>
            <a:tailEnd/>
          </a:ln>
          <a:effectLst/>
        </p:spPr>
        <p:txBody>
          <a:bodyPr wrap="none" anchor="ctr"/>
          <a:lstStyle/>
          <a:p>
            <a:endParaRPr lang="en-US"/>
          </a:p>
        </p:txBody>
      </p:sp>
      <p:sp>
        <p:nvSpPr>
          <p:cNvPr id="110" name="Rectangle 108"/>
          <p:cNvSpPr>
            <a:spLocks noChangeArrowheads="1"/>
          </p:cNvSpPr>
          <p:nvPr/>
        </p:nvSpPr>
        <p:spPr bwMode="auto">
          <a:xfrm>
            <a:off x="8077200" y="4038600"/>
            <a:ext cx="762000" cy="762000"/>
          </a:xfrm>
          <a:prstGeom prst="rect">
            <a:avLst/>
          </a:prstGeom>
          <a:solidFill>
            <a:srgbClr val="3366FF">
              <a:alpha val="35001"/>
            </a:srgbClr>
          </a:solidFill>
          <a:ln w="9525">
            <a:noFill/>
            <a:miter lim="800000"/>
            <a:headEnd/>
            <a:tailEnd/>
          </a:ln>
          <a:effectLst/>
        </p:spPr>
        <p:txBody>
          <a:bodyPr wrap="none" anchor="ctr"/>
          <a:lstStyle/>
          <a:p>
            <a:endParaRPr lang="en-US"/>
          </a:p>
        </p:txBody>
      </p:sp>
      <p:sp>
        <p:nvSpPr>
          <p:cNvPr id="111" name="Rectangle 109"/>
          <p:cNvSpPr>
            <a:spLocks noChangeArrowheads="1"/>
          </p:cNvSpPr>
          <p:nvPr/>
        </p:nvSpPr>
        <p:spPr bwMode="auto">
          <a:xfrm>
            <a:off x="4419600" y="5638800"/>
            <a:ext cx="762000" cy="762000"/>
          </a:xfrm>
          <a:prstGeom prst="rect">
            <a:avLst/>
          </a:prstGeom>
          <a:solidFill>
            <a:srgbClr val="3366FF">
              <a:alpha val="35001"/>
            </a:srgbClr>
          </a:solidFill>
          <a:ln w="9525">
            <a:noFill/>
            <a:miter lim="800000"/>
            <a:headEnd/>
            <a:tailEnd/>
          </a:ln>
          <a:effectLst/>
        </p:spPr>
        <p:txBody>
          <a:bodyPr wrap="none" anchor="ctr"/>
          <a:lstStyle/>
          <a:p>
            <a:endParaRPr lang="en-US"/>
          </a:p>
        </p:txBody>
      </p:sp>
      <p:sp>
        <p:nvSpPr>
          <p:cNvPr id="112" name="Rectangle 110"/>
          <p:cNvSpPr>
            <a:spLocks noChangeArrowheads="1"/>
          </p:cNvSpPr>
          <p:nvPr/>
        </p:nvSpPr>
        <p:spPr bwMode="auto">
          <a:xfrm>
            <a:off x="7162800" y="5638800"/>
            <a:ext cx="762000" cy="762000"/>
          </a:xfrm>
          <a:prstGeom prst="rect">
            <a:avLst/>
          </a:prstGeom>
          <a:solidFill>
            <a:srgbClr val="3366FF">
              <a:alpha val="35001"/>
            </a:srgbClr>
          </a:solidFill>
          <a:ln w="9525">
            <a:noFill/>
            <a:miter lim="800000"/>
            <a:headEnd/>
            <a:tailEnd/>
          </a:ln>
          <a:effectLst/>
        </p:spPr>
        <p:txBody>
          <a:bodyPr wrap="none" anchor="ctr"/>
          <a:lstStyle/>
          <a:p>
            <a:endParaRPr lang="en-US"/>
          </a:p>
        </p:txBody>
      </p:sp>
      <p:sp>
        <p:nvSpPr>
          <p:cNvPr id="113" name="Rectangle 111"/>
          <p:cNvSpPr>
            <a:spLocks noChangeArrowheads="1"/>
          </p:cNvSpPr>
          <p:nvPr/>
        </p:nvSpPr>
        <p:spPr bwMode="auto">
          <a:xfrm>
            <a:off x="5334000" y="1524000"/>
            <a:ext cx="762000" cy="838200"/>
          </a:xfrm>
          <a:prstGeom prst="rect">
            <a:avLst/>
          </a:prstGeom>
          <a:solidFill>
            <a:srgbClr val="3366FF">
              <a:alpha val="35001"/>
            </a:srgbClr>
          </a:solidFill>
          <a:ln w="9525">
            <a:noFill/>
            <a:miter lim="800000"/>
            <a:headEnd/>
            <a:tailEnd/>
          </a:ln>
          <a:effectLst/>
        </p:spPr>
        <p:txBody>
          <a:bodyPr wrap="none" anchor="ctr"/>
          <a:lstStyle/>
          <a:p>
            <a:endParaRPr lang="en-US"/>
          </a:p>
        </p:txBody>
      </p:sp>
      <p:sp>
        <p:nvSpPr>
          <p:cNvPr id="114" name="Rectangle 112"/>
          <p:cNvSpPr>
            <a:spLocks noChangeArrowheads="1"/>
          </p:cNvSpPr>
          <p:nvPr/>
        </p:nvSpPr>
        <p:spPr bwMode="auto">
          <a:xfrm>
            <a:off x="5334000" y="4038600"/>
            <a:ext cx="762000" cy="762000"/>
          </a:xfrm>
          <a:prstGeom prst="rect">
            <a:avLst/>
          </a:prstGeom>
          <a:solidFill>
            <a:srgbClr val="CC99FF">
              <a:alpha val="35001"/>
            </a:srgbClr>
          </a:solidFill>
          <a:ln w="9525">
            <a:noFill/>
            <a:miter lim="800000"/>
            <a:headEnd/>
            <a:tailEnd/>
          </a:ln>
          <a:effectLst/>
        </p:spPr>
        <p:txBody>
          <a:bodyPr wrap="none" anchor="ctr"/>
          <a:lstStyle/>
          <a:p>
            <a:pPr algn="ctr"/>
            <a:endParaRPr lang="en-US"/>
          </a:p>
        </p:txBody>
      </p:sp>
      <p:sp>
        <p:nvSpPr>
          <p:cNvPr id="115" name="Rectangle 113"/>
          <p:cNvSpPr>
            <a:spLocks noChangeArrowheads="1"/>
          </p:cNvSpPr>
          <p:nvPr/>
        </p:nvSpPr>
        <p:spPr bwMode="auto">
          <a:xfrm>
            <a:off x="4419600" y="3200400"/>
            <a:ext cx="762000" cy="838200"/>
          </a:xfrm>
          <a:prstGeom prst="rect">
            <a:avLst/>
          </a:prstGeom>
          <a:solidFill>
            <a:srgbClr val="CC99FF">
              <a:alpha val="35001"/>
            </a:srgbClr>
          </a:solidFill>
          <a:ln w="9525">
            <a:noFill/>
            <a:miter lim="800000"/>
            <a:headEnd/>
            <a:tailEnd/>
          </a:ln>
          <a:effectLst/>
        </p:spPr>
        <p:txBody>
          <a:bodyPr wrap="none" anchor="ctr"/>
          <a:lstStyle/>
          <a:p>
            <a:endParaRPr lang="en-US"/>
          </a:p>
        </p:txBody>
      </p:sp>
      <p:sp>
        <p:nvSpPr>
          <p:cNvPr id="116" name="Rectangle 114"/>
          <p:cNvSpPr>
            <a:spLocks noChangeArrowheads="1"/>
          </p:cNvSpPr>
          <p:nvPr/>
        </p:nvSpPr>
        <p:spPr bwMode="auto">
          <a:xfrm>
            <a:off x="7162800" y="3200400"/>
            <a:ext cx="762000" cy="838200"/>
          </a:xfrm>
          <a:prstGeom prst="rect">
            <a:avLst/>
          </a:prstGeom>
          <a:solidFill>
            <a:srgbClr val="CC99FF">
              <a:alpha val="35001"/>
            </a:srgbClr>
          </a:solidFill>
          <a:ln w="9525">
            <a:noFill/>
            <a:miter lim="800000"/>
            <a:headEnd/>
            <a:tailEnd/>
          </a:ln>
          <a:effectLst/>
        </p:spPr>
        <p:txBody>
          <a:bodyPr wrap="none" anchor="ctr"/>
          <a:lstStyle/>
          <a:p>
            <a:endParaRPr lang="en-US"/>
          </a:p>
        </p:txBody>
      </p:sp>
      <p:sp>
        <p:nvSpPr>
          <p:cNvPr id="117" name="Rectangle 115"/>
          <p:cNvSpPr>
            <a:spLocks noChangeArrowheads="1"/>
          </p:cNvSpPr>
          <p:nvPr/>
        </p:nvSpPr>
        <p:spPr bwMode="auto">
          <a:xfrm>
            <a:off x="3505200" y="5638800"/>
            <a:ext cx="762000" cy="762000"/>
          </a:xfrm>
          <a:prstGeom prst="rect">
            <a:avLst/>
          </a:prstGeom>
          <a:solidFill>
            <a:srgbClr val="993366">
              <a:alpha val="35001"/>
            </a:srgbClr>
          </a:solidFill>
          <a:ln w="9525">
            <a:noFill/>
            <a:miter lim="800000"/>
            <a:headEnd/>
            <a:tailEnd/>
          </a:ln>
          <a:effectLst/>
        </p:spPr>
        <p:txBody>
          <a:bodyPr wrap="none" anchor="ctr"/>
          <a:lstStyle/>
          <a:p>
            <a:endParaRPr lang="en-US"/>
          </a:p>
        </p:txBody>
      </p:sp>
      <p:sp>
        <p:nvSpPr>
          <p:cNvPr id="118" name="Rectangle 116"/>
          <p:cNvSpPr>
            <a:spLocks noChangeArrowheads="1"/>
          </p:cNvSpPr>
          <p:nvPr/>
        </p:nvSpPr>
        <p:spPr bwMode="auto">
          <a:xfrm>
            <a:off x="1676400" y="5638800"/>
            <a:ext cx="762000" cy="762000"/>
          </a:xfrm>
          <a:prstGeom prst="rect">
            <a:avLst/>
          </a:prstGeom>
          <a:solidFill>
            <a:srgbClr val="993366">
              <a:alpha val="35001"/>
            </a:srgbClr>
          </a:solidFill>
          <a:ln w="9525">
            <a:noFill/>
            <a:miter lim="800000"/>
            <a:headEnd/>
            <a:tailEnd/>
          </a:ln>
          <a:effectLst/>
        </p:spPr>
        <p:txBody>
          <a:bodyPr wrap="none" anchor="ctr"/>
          <a:lstStyle/>
          <a:p>
            <a:endParaRPr lang="en-US"/>
          </a:p>
        </p:txBody>
      </p:sp>
      <p:sp>
        <p:nvSpPr>
          <p:cNvPr id="119" name="Rectangle 117"/>
          <p:cNvSpPr>
            <a:spLocks noChangeArrowheads="1"/>
          </p:cNvSpPr>
          <p:nvPr/>
        </p:nvSpPr>
        <p:spPr bwMode="auto">
          <a:xfrm>
            <a:off x="6248400" y="5638800"/>
            <a:ext cx="762000" cy="762000"/>
          </a:xfrm>
          <a:prstGeom prst="rect">
            <a:avLst/>
          </a:prstGeom>
          <a:solidFill>
            <a:srgbClr val="993366">
              <a:alpha val="35001"/>
            </a:srgbClr>
          </a:solidFill>
          <a:ln w="9525">
            <a:noFill/>
            <a:miter lim="800000"/>
            <a:headEnd/>
            <a:tailEnd/>
          </a:ln>
          <a:effectLst/>
        </p:spPr>
        <p:txBody>
          <a:bodyPr wrap="none" anchor="ctr"/>
          <a:lstStyle/>
          <a:p>
            <a:endParaRPr lang="en-US"/>
          </a:p>
        </p:txBody>
      </p:sp>
      <p:sp>
        <p:nvSpPr>
          <p:cNvPr id="120" name="Rectangle 118"/>
          <p:cNvSpPr>
            <a:spLocks noChangeArrowheads="1"/>
          </p:cNvSpPr>
          <p:nvPr/>
        </p:nvSpPr>
        <p:spPr bwMode="auto">
          <a:xfrm>
            <a:off x="8077200" y="5638800"/>
            <a:ext cx="762000" cy="762000"/>
          </a:xfrm>
          <a:prstGeom prst="rect">
            <a:avLst/>
          </a:prstGeom>
          <a:solidFill>
            <a:srgbClr val="993366">
              <a:alpha val="35001"/>
            </a:srgbClr>
          </a:solidFill>
          <a:ln w="9525">
            <a:noFill/>
            <a:miter lim="800000"/>
            <a:headEnd/>
            <a:tailEnd/>
          </a:ln>
          <a:effectLst/>
        </p:spPr>
        <p:txBody>
          <a:bodyPr wrap="none" anchor="ctr"/>
          <a:lstStyle/>
          <a:p>
            <a:endParaRPr lang="en-US"/>
          </a:p>
        </p:txBody>
      </p:sp>
      <p:sp>
        <p:nvSpPr>
          <p:cNvPr id="121" name="Rectangle 119"/>
          <p:cNvSpPr>
            <a:spLocks noChangeArrowheads="1"/>
          </p:cNvSpPr>
          <p:nvPr/>
        </p:nvSpPr>
        <p:spPr bwMode="auto">
          <a:xfrm>
            <a:off x="2590800" y="4038600"/>
            <a:ext cx="762000" cy="762000"/>
          </a:xfrm>
          <a:prstGeom prst="rect">
            <a:avLst/>
          </a:prstGeom>
          <a:solidFill>
            <a:srgbClr val="CC99FF">
              <a:alpha val="35001"/>
            </a:srgbClr>
          </a:solidFill>
          <a:ln w="9525">
            <a:noFill/>
            <a:miter lim="800000"/>
            <a:headEnd/>
            <a:tailEnd/>
          </a:ln>
          <a:effectLst/>
        </p:spPr>
        <p:txBody>
          <a:bodyPr wrap="none" anchor="ctr"/>
          <a:lstStyle/>
          <a:p>
            <a:pPr algn="ctr"/>
            <a:endParaRPr lang="en-US"/>
          </a:p>
        </p:txBody>
      </p:sp>
      <p:sp>
        <p:nvSpPr>
          <p:cNvPr id="122" name="Rectangle 120"/>
          <p:cNvSpPr>
            <a:spLocks noChangeArrowheads="1"/>
          </p:cNvSpPr>
          <p:nvPr/>
        </p:nvSpPr>
        <p:spPr bwMode="auto">
          <a:xfrm>
            <a:off x="762000" y="4038600"/>
            <a:ext cx="762000" cy="762000"/>
          </a:xfrm>
          <a:prstGeom prst="rect">
            <a:avLst/>
          </a:prstGeom>
          <a:solidFill>
            <a:srgbClr val="CC99FF">
              <a:alpha val="35001"/>
            </a:srgbClr>
          </a:solidFill>
          <a:ln w="9525">
            <a:noFill/>
            <a:miter lim="800000"/>
            <a:headEnd/>
            <a:tailEnd/>
          </a:ln>
          <a:effectLst/>
        </p:spPr>
        <p:txBody>
          <a:bodyPr wrap="none" anchor="ctr"/>
          <a:lstStyle/>
          <a:p>
            <a:pPr algn="ctr"/>
            <a:endParaRPr lang="en-US"/>
          </a:p>
        </p:txBody>
      </p:sp>
      <p:sp>
        <p:nvSpPr>
          <p:cNvPr id="123" name="Rectangle 121"/>
          <p:cNvSpPr>
            <a:spLocks noChangeArrowheads="1"/>
          </p:cNvSpPr>
          <p:nvPr/>
        </p:nvSpPr>
        <p:spPr bwMode="auto">
          <a:xfrm>
            <a:off x="762000" y="3200400"/>
            <a:ext cx="762000" cy="838200"/>
          </a:xfrm>
          <a:prstGeom prst="rect">
            <a:avLst/>
          </a:prstGeom>
          <a:solidFill>
            <a:srgbClr val="FF9900">
              <a:alpha val="35001"/>
            </a:srgbClr>
          </a:solidFill>
          <a:ln w="9525">
            <a:noFill/>
            <a:miter lim="800000"/>
            <a:headEnd/>
            <a:tailEnd/>
          </a:ln>
          <a:effectLst/>
        </p:spPr>
        <p:txBody>
          <a:bodyPr wrap="none" anchor="ctr"/>
          <a:lstStyle/>
          <a:p>
            <a:endParaRPr lang="en-US"/>
          </a:p>
        </p:txBody>
      </p:sp>
      <p:sp>
        <p:nvSpPr>
          <p:cNvPr id="124" name="Rectangle 122"/>
          <p:cNvSpPr>
            <a:spLocks noChangeArrowheads="1"/>
          </p:cNvSpPr>
          <p:nvPr/>
        </p:nvSpPr>
        <p:spPr bwMode="auto">
          <a:xfrm>
            <a:off x="762000" y="2362200"/>
            <a:ext cx="762000" cy="838200"/>
          </a:xfrm>
          <a:prstGeom prst="rect">
            <a:avLst/>
          </a:prstGeom>
          <a:solidFill>
            <a:srgbClr val="99CC00">
              <a:alpha val="35001"/>
            </a:srgbClr>
          </a:solidFill>
          <a:ln w="9525">
            <a:noFill/>
            <a:miter lim="800000"/>
            <a:headEnd/>
            <a:tailEnd/>
          </a:ln>
          <a:effectLst/>
        </p:spPr>
        <p:txBody>
          <a:bodyPr wrap="none" anchor="ctr"/>
          <a:lstStyle/>
          <a:p>
            <a:endParaRPr lang="en-US"/>
          </a:p>
        </p:txBody>
      </p:sp>
      <p:sp>
        <p:nvSpPr>
          <p:cNvPr id="5243" name="Rectangle 123"/>
          <p:cNvSpPr>
            <a:spLocks noGrp="1" noChangeArrowheads="1"/>
          </p:cNvSpPr>
          <p:nvPr>
            <p:ph type="ctrTitle"/>
          </p:nvPr>
        </p:nvSpPr>
        <p:spPr>
          <a:xfrm>
            <a:off x="685800" y="80963"/>
            <a:ext cx="7772400" cy="1470025"/>
          </a:xfrm>
        </p:spPr>
        <p:txBody>
          <a:bodyPr/>
          <a:lstStyle>
            <a:lvl1pPr>
              <a:defRPr/>
            </a:lvl1pPr>
          </a:lstStyle>
          <a:p>
            <a:r>
              <a:rPr lang="en-US"/>
              <a:t>Click to edit Master title style</a:t>
            </a:r>
          </a:p>
        </p:txBody>
      </p:sp>
      <p:sp>
        <p:nvSpPr>
          <p:cNvPr id="5244" name="Rectangle 124"/>
          <p:cNvSpPr>
            <a:spLocks noGrp="1" noChangeArrowheads="1"/>
          </p:cNvSpPr>
          <p:nvPr>
            <p:ph type="subTitle" idx="1"/>
          </p:nvPr>
        </p:nvSpPr>
        <p:spPr>
          <a:xfrm>
            <a:off x="1616075" y="3187700"/>
            <a:ext cx="6348413" cy="1597025"/>
          </a:xfrm>
          <a:solidFill>
            <a:srgbClr val="FFFFFF">
              <a:alpha val="50000"/>
            </a:srgbClr>
          </a:solidFill>
        </p:spPr>
        <p:txBody>
          <a:bodyPr anchor="ctr" anchorCtr="1"/>
          <a:lstStyle>
            <a:lvl1pPr marL="0" indent="0" algn="ctr">
              <a:buFontTx/>
              <a:buNone/>
              <a:defRPr/>
            </a:lvl1pPr>
          </a:lstStyle>
          <a:p>
            <a:r>
              <a:rPr lang="en-US"/>
              <a:t>Click to edit Master subtitle style</a:t>
            </a:r>
          </a:p>
        </p:txBody>
      </p:sp>
      <p:sp>
        <p:nvSpPr>
          <p:cNvPr id="125" name="Rectangle 125"/>
          <p:cNvSpPr>
            <a:spLocks noGrp="1" noChangeArrowheads="1"/>
          </p:cNvSpPr>
          <p:nvPr>
            <p:ph type="dt" sz="half" idx="10"/>
          </p:nvPr>
        </p:nvSpPr>
        <p:spPr>
          <a:xfrm>
            <a:off x="457200" y="6245225"/>
            <a:ext cx="2133600" cy="476250"/>
          </a:xfrm>
        </p:spPr>
        <p:txBody>
          <a:bodyPr/>
          <a:lstStyle>
            <a:lvl1pPr>
              <a:defRPr/>
            </a:lvl1pPr>
          </a:lstStyle>
          <a:p>
            <a:endParaRPr lang="en-US"/>
          </a:p>
        </p:txBody>
      </p:sp>
      <p:sp>
        <p:nvSpPr>
          <p:cNvPr id="126" name="Rectangle 126"/>
          <p:cNvSpPr>
            <a:spLocks noGrp="1" noChangeArrowheads="1"/>
          </p:cNvSpPr>
          <p:nvPr>
            <p:ph type="ftr" sz="quarter" idx="11"/>
          </p:nvPr>
        </p:nvSpPr>
        <p:spPr>
          <a:xfrm>
            <a:off x="3124200" y="6245225"/>
            <a:ext cx="2895600" cy="476250"/>
          </a:xfrm>
        </p:spPr>
        <p:txBody>
          <a:bodyPr/>
          <a:lstStyle>
            <a:lvl1pPr>
              <a:defRPr/>
            </a:lvl1pPr>
          </a:lstStyle>
          <a:p>
            <a:endParaRPr lang="en-US"/>
          </a:p>
        </p:txBody>
      </p:sp>
      <p:sp>
        <p:nvSpPr>
          <p:cNvPr id="127" name="Rectangle 127"/>
          <p:cNvSpPr>
            <a:spLocks noGrp="1" noChangeArrowheads="1"/>
          </p:cNvSpPr>
          <p:nvPr>
            <p:ph type="sldNum" sz="quarter" idx="12"/>
          </p:nvPr>
        </p:nvSpPr>
        <p:spPr>
          <a:xfrm>
            <a:off x="6553200" y="6245225"/>
            <a:ext cx="2133600" cy="476250"/>
          </a:xfrm>
        </p:spPr>
        <p:txBody>
          <a:bodyPr/>
          <a:lstStyle>
            <a:lvl1pPr>
              <a:defRPr/>
            </a:lvl1pPr>
          </a:lstStyle>
          <a:p>
            <a:fld id="{3A337AD9-8571-4433-861B-589405E579E2}" type="slidenum">
              <a:rPr lang="en-US"/>
              <a:pPr/>
              <a:t>‹#›</a:t>
            </a:fld>
            <a:endParaRPr lang="en-US"/>
          </a:p>
        </p:txBody>
      </p:sp>
    </p:spTree>
    <p:extLst>
      <p:ext uri="{BB962C8B-B14F-4D97-AF65-F5344CB8AC3E}">
        <p14:creationId xmlns:p14="http://schemas.microsoft.com/office/powerpoint/2010/main" val="2053039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0"/>
          <p:cNvSpPr>
            <a:spLocks noGrp="1" noChangeArrowheads="1"/>
          </p:cNvSpPr>
          <p:nvPr>
            <p:ph type="dt" sz="half" idx="10"/>
          </p:nvPr>
        </p:nvSpPr>
        <p:spPr>
          <a:ln/>
        </p:spPr>
        <p:txBody>
          <a:bodyPr/>
          <a:lstStyle>
            <a:lvl1pPr>
              <a:defRPr/>
            </a:lvl1pPr>
          </a:lstStyle>
          <a:p>
            <a:endParaRPr lang="en-US"/>
          </a:p>
        </p:txBody>
      </p:sp>
      <p:sp>
        <p:nvSpPr>
          <p:cNvPr id="5" name="Rectangle 31"/>
          <p:cNvSpPr>
            <a:spLocks noGrp="1" noChangeArrowheads="1"/>
          </p:cNvSpPr>
          <p:nvPr>
            <p:ph type="ftr" sz="quarter" idx="11"/>
          </p:nvPr>
        </p:nvSpPr>
        <p:spPr>
          <a:ln/>
        </p:spPr>
        <p:txBody>
          <a:bodyPr/>
          <a:lstStyle>
            <a:lvl1pPr>
              <a:defRPr/>
            </a:lvl1pPr>
          </a:lstStyle>
          <a:p>
            <a:endParaRPr lang="en-US"/>
          </a:p>
        </p:txBody>
      </p:sp>
      <p:sp>
        <p:nvSpPr>
          <p:cNvPr id="6" name="Rectangle 32"/>
          <p:cNvSpPr>
            <a:spLocks noGrp="1" noChangeArrowheads="1"/>
          </p:cNvSpPr>
          <p:nvPr>
            <p:ph type="sldNum" sz="quarter" idx="12"/>
          </p:nvPr>
        </p:nvSpPr>
        <p:spPr>
          <a:ln/>
        </p:spPr>
        <p:txBody>
          <a:bodyPr/>
          <a:lstStyle>
            <a:lvl1pPr>
              <a:defRPr/>
            </a:lvl1pPr>
          </a:lstStyle>
          <a:p>
            <a:fld id="{AA1A3E9B-2109-424F-B224-7BD3B4C3F648}" type="slidenum">
              <a:rPr lang="en-US"/>
              <a:pPr/>
              <a:t>‹#›</a:t>
            </a:fld>
            <a:endParaRPr lang="en-US"/>
          </a:p>
        </p:txBody>
      </p:sp>
    </p:spTree>
    <p:extLst>
      <p:ext uri="{BB962C8B-B14F-4D97-AF65-F5344CB8AC3E}">
        <p14:creationId xmlns:p14="http://schemas.microsoft.com/office/powerpoint/2010/main" val="560543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00750" y="68263"/>
            <a:ext cx="1771650" cy="57388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263"/>
            <a:ext cx="5162550" cy="5738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0"/>
          <p:cNvSpPr>
            <a:spLocks noGrp="1" noChangeArrowheads="1"/>
          </p:cNvSpPr>
          <p:nvPr>
            <p:ph type="dt" sz="half" idx="10"/>
          </p:nvPr>
        </p:nvSpPr>
        <p:spPr>
          <a:ln/>
        </p:spPr>
        <p:txBody>
          <a:bodyPr/>
          <a:lstStyle>
            <a:lvl1pPr>
              <a:defRPr/>
            </a:lvl1pPr>
          </a:lstStyle>
          <a:p>
            <a:endParaRPr lang="en-US"/>
          </a:p>
        </p:txBody>
      </p:sp>
      <p:sp>
        <p:nvSpPr>
          <p:cNvPr id="5" name="Rectangle 31"/>
          <p:cNvSpPr>
            <a:spLocks noGrp="1" noChangeArrowheads="1"/>
          </p:cNvSpPr>
          <p:nvPr>
            <p:ph type="ftr" sz="quarter" idx="11"/>
          </p:nvPr>
        </p:nvSpPr>
        <p:spPr>
          <a:ln/>
        </p:spPr>
        <p:txBody>
          <a:bodyPr/>
          <a:lstStyle>
            <a:lvl1pPr>
              <a:defRPr/>
            </a:lvl1pPr>
          </a:lstStyle>
          <a:p>
            <a:endParaRPr lang="en-US"/>
          </a:p>
        </p:txBody>
      </p:sp>
      <p:sp>
        <p:nvSpPr>
          <p:cNvPr id="6" name="Rectangle 32"/>
          <p:cNvSpPr>
            <a:spLocks noGrp="1" noChangeArrowheads="1"/>
          </p:cNvSpPr>
          <p:nvPr>
            <p:ph type="sldNum" sz="quarter" idx="12"/>
          </p:nvPr>
        </p:nvSpPr>
        <p:spPr>
          <a:ln/>
        </p:spPr>
        <p:txBody>
          <a:bodyPr/>
          <a:lstStyle>
            <a:lvl1pPr>
              <a:defRPr/>
            </a:lvl1pPr>
          </a:lstStyle>
          <a:p>
            <a:fld id="{2ACBBAFB-B3B4-4602-B590-CBD2F2BBA601}" type="slidenum">
              <a:rPr lang="en-US"/>
              <a:pPr/>
              <a:t>‹#›</a:t>
            </a:fld>
            <a:endParaRPr lang="en-US"/>
          </a:p>
        </p:txBody>
      </p:sp>
    </p:spTree>
    <p:extLst>
      <p:ext uri="{BB962C8B-B14F-4D97-AF65-F5344CB8AC3E}">
        <p14:creationId xmlns:p14="http://schemas.microsoft.com/office/powerpoint/2010/main" val="700718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0"/>
          <p:cNvSpPr>
            <a:spLocks noGrp="1" noChangeArrowheads="1"/>
          </p:cNvSpPr>
          <p:nvPr>
            <p:ph type="dt" sz="half" idx="10"/>
          </p:nvPr>
        </p:nvSpPr>
        <p:spPr>
          <a:ln/>
        </p:spPr>
        <p:txBody>
          <a:bodyPr/>
          <a:lstStyle>
            <a:lvl1pPr>
              <a:defRPr/>
            </a:lvl1pPr>
          </a:lstStyle>
          <a:p>
            <a:endParaRPr lang="en-US"/>
          </a:p>
        </p:txBody>
      </p:sp>
      <p:sp>
        <p:nvSpPr>
          <p:cNvPr id="5" name="Rectangle 31"/>
          <p:cNvSpPr>
            <a:spLocks noGrp="1" noChangeArrowheads="1"/>
          </p:cNvSpPr>
          <p:nvPr>
            <p:ph type="ftr" sz="quarter" idx="11"/>
          </p:nvPr>
        </p:nvSpPr>
        <p:spPr>
          <a:ln/>
        </p:spPr>
        <p:txBody>
          <a:bodyPr/>
          <a:lstStyle>
            <a:lvl1pPr>
              <a:defRPr/>
            </a:lvl1pPr>
          </a:lstStyle>
          <a:p>
            <a:endParaRPr lang="en-US"/>
          </a:p>
        </p:txBody>
      </p:sp>
      <p:sp>
        <p:nvSpPr>
          <p:cNvPr id="6" name="Rectangle 32"/>
          <p:cNvSpPr>
            <a:spLocks noGrp="1" noChangeArrowheads="1"/>
          </p:cNvSpPr>
          <p:nvPr>
            <p:ph type="sldNum" sz="quarter" idx="12"/>
          </p:nvPr>
        </p:nvSpPr>
        <p:spPr>
          <a:ln/>
        </p:spPr>
        <p:txBody>
          <a:bodyPr/>
          <a:lstStyle>
            <a:lvl1pPr>
              <a:defRPr/>
            </a:lvl1pPr>
          </a:lstStyle>
          <a:p>
            <a:fld id="{2CF0FA89-7BB9-4C29-901B-6E500FEBD179}" type="slidenum">
              <a:rPr lang="en-US"/>
              <a:pPr/>
              <a:t>‹#›</a:t>
            </a:fld>
            <a:endParaRPr lang="en-US"/>
          </a:p>
        </p:txBody>
      </p:sp>
    </p:spTree>
    <p:extLst>
      <p:ext uri="{BB962C8B-B14F-4D97-AF65-F5344CB8AC3E}">
        <p14:creationId xmlns:p14="http://schemas.microsoft.com/office/powerpoint/2010/main" val="3711087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0"/>
          <p:cNvSpPr>
            <a:spLocks noGrp="1" noChangeArrowheads="1"/>
          </p:cNvSpPr>
          <p:nvPr>
            <p:ph type="dt" sz="half" idx="10"/>
          </p:nvPr>
        </p:nvSpPr>
        <p:spPr>
          <a:ln/>
        </p:spPr>
        <p:txBody>
          <a:bodyPr/>
          <a:lstStyle>
            <a:lvl1pPr>
              <a:defRPr/>
            </a:lvl1pPr>
          </a:lstStyle>
          <a:p>
            <a:endParaRPr lang="en-US"/>
          </a:p>
        </p:txBody>
      </p:sp>
      <p:sp>
        <p:nvSpPr>
          <p:cNvPr id="5" name="Rectangle 31"/>
          <p:cNvSpPr>
            <a:spLocks noGrp="1" noChangeArrowheads="1"/>
          </p:cNvSpPr>
          <p:nvPr>
            <p:ph type="ftr" sz="quarter" idx="11"/>
          </p:nvPr>
        </p:nvSpPr>
        <p:spPr>
          <a:ln/>
        </p:spPr>
        <p:txBody>
          <a:bodyPr/>
          <a:lstStyle>
            <a:lvl1pPr>
              <a:defRPr/>
            </a:lvl1pPr>
          </a:lstStyle>
          <a:p>
            <a:endParaRPr lang="en-US"/>
          </a:p>
        </p:txBody>
      </p:sp>
      <p:sp>
        <p:nvSpPr>
          <p:cNvPr id="6" name="Rectangle 32"/>
          <p:cNvSpPr>
            <a:spLocks noGrp="1" noChangeArrowheads="1"/>
          </p:cNvSpPr>
          <p:nvPr>
            <p:ph type="sldNum" sz="quarter" idx="12"/>
          </p:nvPr>
        </p:nvSpPr>
        <p:spPr>
          <a:ln/>
        </p:spPr>
        <p:txBody>
          <a:bodyPr/>
          <a:lstStyle>
            <a:lvl1pPr>
              <a:defRPr/>
            </a:lvl1pPr>
          </a:lstStyle>
          <a:p>
            <a:fld id="{F110D4EC-693F-46BF-AAAE-10C0EDAA0B13}" type="slidenum">
              <a:rPr lang="en-US"/>
              <a:pPr/>
              <a:t>‹#›</a:t>
            </a:fld>
            <a:endParaRPr lang="en-US"/>
          </a:p>
        </p:txBody>
      </p:sp>
    </p:spTree>
    <p:extLst>
      <p:ext uri="{BB962C8B-B14F-4D97-AF65-F5344CB8AC3E}">
        <p14:creationId xmlns:p14="http://schemas.microsoft.com/office/powerpoint/2010/main" val="122922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0863"/>
            <a:ext cx="3467100" cy="398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05300" y="1820863"/>
            <a:ext cx="3467100" cy="398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0"/>
          <p:cNvSpPr>
            <a:spLocks noGrp="1" noChangeArrowheads="1"/>
          </p:cNvSpPr>
          <p:nvPr>
            <p:ph type="dt" sz="half" idx="10"/>
          </p:nvPr>
        </p:nvSpPr>
        <p:spPr>
          <a:ln/>
        </p:spPr>
        <p:txBody>
          <a:bodyPr/>
          <a:lstStyle>
            <a:lvl1pPr>
              <a:defRPr/>
            </a:lvl1pPr>
          </a:lstStyle>
          <a:p>
            <a:endParaRPr lang="en-US"/>
          </a:p>
        </p:txBody>
      </p:sp>
      <p:sp>
        <p:nvSpPr>
          <p:cNvPr id="6" name="Rectangle 31"/>
          <p:cNvSpPr>
            <a:spLocks noGrp="1" noChangeArrowheads="1"/>
          </p:cNvSpPr>
          <p:nvPr>
            <p:ph type="ftr" sz="quarter" idx="11"/>
          </p:nvPr>
        </p:nvSpPr>
        <p:spPr>
          <a:ln/>
        </p:spPr>
        <p:txBody>
          <a:bodyPr/>
          <a:lstStyle>
            <a:lvl1pPr>
              <a:defRPr/>
            </a:lvl1pPr>
          </a:lstStyle>
          <a:p>
            <a:endParaRPr lang="en-US"/>
          </a:p>
        </p:txBody>
      </p:sp>
      <p:sp>
        <p:nvSpPr>
          <p:cNvPr id="7" name="Rectangle 32"/>
          <p:cNvSpPr>
            <a:spLocks noGrp="1" noChangeArrowheads="1"/>
          </p:cNvSpPr>
          <p:nvPr>
            <p:ph type="sldNum" sz="quarter" idx="12"/>
          </p:nvPr>
        </p:nvSpPr>
        <p:spPr>
          <a:ln/>
        </p:spPr>
        <p:txBody>
          <a:bodyPr/>
          <a:lstStyle>
            <a:lvl1pPr>
              <a:defRPr/>
            </a:lvl1pPr>
          </a:lstStyle>
          <a:p>
            <a:fld id="{B26C6431-6E48-4790-A1B8-5967C58B8B64}" type="slidenum">
              <a:rPr lang="en-US"/>
              <a:pPr/>
              <a:t>‹#›</a:t>
            </a:fld>
            <a:endParaRPr lang="en-US"/>
          </a:p>
        </p:txBody>
      </p:sp>
    </p:spTree>
    <p:extLst>
      <p:ext uri="{BB962C8B-B14F-4D97-AF65-F5344CB8AC3E}">
        <p14:creationId xmlns:p14="http://schemas.microsoft.com/office/powerpoint/2010/main" val="636893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0"/>
          <p:cNvSpPr>
            <a:spLocks noGrp="1" noChangeArrowheads="1"/>
          </p:cNvSpPr>
          <p:nvPr>
            <p:ph type="dt" sz="half" idx="10"/>
          </p:nvPr>
        </p:nvSpPr>
        <p:spPr>
          <a:ln/>
        </p:spPr>
        <p:txBody>
          <a:bodyPr/>
          <a:lstStyle>
            <a:lvl1pPr>
              <a:defRPr/>
            </a:lvl1pPr>
          </a:lstStyle>
          <a:p>
            <a:endParaRPr lang="en-US"/>
          </a:p>
        </p:txBody>
      </p:sp>
      <p:sp>
        <p:nvSpPr>
          <p:cNvPr id="8" name="Rectangle 31"/>
          <p:cNvSpPr>
            <a:spLocks noGrp="1" noChangeArrowheads="1"/>
          </p:cNvSpPr>
          <p:nvPr>
            <p:ph type="ftr" sz="quarter" idx="11"/>
          </p:nvPr>
        </p:nvSpPr>
        <p:spPr>
          <a:ln/>
        </p:spPr>
        <p:txBody>
          <a:bodyPr/>
          <a:lstStyle>
            <a:lvl1pPr>
              <a:defRPr/>
            </a:lvl1pPr>
          </a:lstStyle>
          <a:p>
            <a:endParaRPr lang="en-US"/>
          </a:p>
        </p:txBody>
      </p:sp>
      <p:sp>
        <p:nvSpPr>
          <p:cNvPr id="9" name="Rectangle 32"/>
          <p:cNvSpPr>
            <a:spLocks noGrp="1" noChangeArrowheads="1"/>
          </p:cNvSpPr>
          <p:nvPr>
            <p:ph type="sldNum" sz="quarter" idx="12"/>
          </p:nvPr>
        </p:nvSpPr>
        <p:spPr>
          <a:ln/>
        </p:spPr>
        <p:txBody>
          <a:bodyPr/>
          <a:lstStyle>
            <a:lvl1pPr>
              <a:defRPr/>
            </a:lvl1pPr>
          </a:lstStyle>
          <a:p>
            <a:fld id="{0A54C5B7-7C24-4993-9021-D6AF5212ACA9}" type="slidenum">
              <a:rPr lang="en-US"/>
              <a:pPr/>
              <a:t>‹#›</a:t>
            </a:fld>
            <a:endParaRPr lang="en-US"/>
          </a:p>
        </p:txBody>
      </p:sp>
    </p:spTree>
    <p:extLst>
      <p:ext uri="{BB962C8B-B14F-4D97-AF65-F5344CB8AC3E}">
        <p14:creationId xmlns:p14="http://schemas.microsoft.com/office/powerpoint/2010/main" val="1567389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0"/>
          <p:cNvSpPr>
            <a:spLocks noGrp="1" noChangeArrowheads="1"/>
          </p:cNvSpPr>
          <p:nvPr>
            <p:ph type="dt" sz="half" idx="10"/>
          </p:nvPr>
        </p:nvSpPr>
        <p:spPr>
          <a:ln/>
        </p:spPr>
        <p:txBody>
          <a:bodyPr/>
          <a:lstStyle>
            <a:lvl1pPr>
              <a:defRPr/>
            </a:lvl1pPr>
          </a:lstStyle>
          <a:p>
            <a:endParaRPr lang="en-US"/>
          </a:p>
        </p:txBody>
      </p:sp>
      <p:sp>
        <p:nvSpPr>
          <p:cNvPr id="4" name="Rectangle 31"/>
          <p:cNvSpPr>
            <a:spLocks noGrp="1" noChangeArrowheads="1"/>
          </p:cNvSpPr>
          <p:nvPr>
            <p:ph type="ftr" sz="quarter" idx="11"/>
          </p:nvPr>
        </p:nvSpPr>
        <p:spPr>
          <a:ln/>
        </p:spPr>
        <p:txBody>
          <a:bodyPr/>
          <a:lstStyle>
            <a:lvl1pPr>
              <a:defRPr/>
            </a:lvl1pPr>
          </a:lstStyle>
          <a:p>
            <a:endParaRPr lang="en-US"/>
          </a:p>
        </p:txBody>
      </p:sp>
      <p:sp>
        <p:nvSpPr>
          <p:cNvPr id="5" name="Rectangle 32"/>
          <p:cNvSpPr>
            <a:spLocks noGrp="1" noChangeArrowheads="1"/>
          </p:cNvSpPr>
          <p:nvPr>
            <p:ph type="sldNum" sz="quarter" idx="12"/>
          </p:nvPr>
        </p:nvSpPr>
        <p:spPr>
          <a:ln/>
        </p:spPr>
        <p:txBody>
          <a:bodyPr/>
          <a:lstStyle>
            <a:lvl1pPr>
              <a:defRPr/>
            </a:lvl1pPr>
          </a:lstStyle>
          <a:p>
            <a:fld id="{E11C3781-C212-42B8-A2E2-89D70BB96910}" type="slidenum">
              <a:rPr lang="en-US"/>
              <a:pPr/>
              <a:t>‹#›</a:t>
            </a:fld>
            <a:endParaRPr lang="en-US"/>
          </a:p>
        </p:txBody>
      </p:sp>
    </p:spTree>
    <p:extLst>
      <p:ext uri="{BB962C8B-B14F-4D97-AF65-F5344CB8AC3E}">
        <p14:creationId xmlns:p14="http://schemas.microsoft.com/office/powerpoint/2010/main" val="714816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0"/>
          <p:cNvSpPr>
            <a:spLocks noGrp="1" noChangeArrowheads="1"/>
          </p:cNvSpPr>
          <p:nvPr>
            <p:ph type="dt" sz="half" idx="10"/>
          </p:nvPr>
        </p:nvSpPr>
        <p:spPr>
          <a:ln/>
        </p:spPr>
        <p:txBody>
          <a:bodyPr/>
          <a:lstStyle>
            <a:lvl1pPr>
              <a:defRPr/>
            </a:lvl1pPr>
          </a:lstStyle>
          <a:p>
            <a:endParaRPr lang="en-US"/>
          </a:p>
        </p:txBody>
      </p:sp>
      <p:sp>
        <p:nvSpPr>
          <p:cNvPr id="3" name="Rectangle 31"/>
          <p:cNvSpPr>
            <a:spLocks noGrp="1" noChangeArrowheads="1"/>
          </p:cNvSpPr>
          <p:nvPr>
            <p:ph type="ftr" sz="quarter" idx="11"/>
          </p:nvPr>
        </p:nvSpPr>
        <p:spPr>
          <a:ln/>
        </p:spPr>
        <p:txBody>
          <a:bodyPr/>
          <a:lstStyle>
            <a:lvl1pPr>
              <a:defRPr/>
            </a:lvl1pPr>
          </a:lstStyle>
          <a:p>
            <a:endParaRPr lang="en-US"/>
          </a:p>
        </p:txBody>
      </p:sp>
      <p:sp>
        <p:nvSpPr>
          <p:cNvPr id="4" name="Rectangle 32"/>
          <p:cNvSpPr>
            <a:spLocks noGrp="1" noChangeArrowheads="1"/>
          </p:cNvSpPr>
          <p:nvPr>
            <p:ph type="sldNum" sz="quarter" idx="12"/>
          </p:nvPr>
        </p:nvSpPr>
        <p:spPr>
          <a:ln/>
        </p:spPr>
        <p:txBody>
          <a:bodyPr/>
          <a:lstStyle>
            <a:lvl1pPr>
              <a:defRPr/>
            </a:lvl1pPr>
          </a:lstStyle>
          <a:p>
            <a:fld id="{03290433-C0E6-4E3F-83F3-5FA18B4ABD86}" type="slidenum">
              <a:rPr lang="en-US"/>
              <a:pPr/>
              <a:t>‹#›</a:t>
            </a:fld>
            <a:endParaRPr lang="en-US"/>
          </a:p>
        </p:txBody>
      </p:sp>
    </p:spTree>
    <p:extLst>
      <p:ext uri="{BB962C8B-B14F-4D97-AF65-F5344CB8AC3E}">
        <p14:creationId xmlns:p14="http://schemas.microsoft.com/office/powerpoint/2010/main" val="1124361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0"/>
          <p:cNvSpPr>
            <a:spLocks noGrp="1" noChangeArrowheads="1"/>
          </p:cNvSpPr>
          <p:nvPr>
            <p:ph type="dt" sz="half" idx="10"/>
          </p:nvPr>
        </p:nvSpPr>
        <p:spPr>
          <a:ln/>
        </p:spPr>
        <p:txBody>
          <a:bodyPr/>
          <a:lstStyle>
            <a:lvl1pPr>
              <a:defRPr/>
            </a:lvl1pPr>
          </a:lstStyle>
          <a:p>
            <a:endParaRPr lang="en-US"/>
          </a:p>
        </p:txBody>
      </p:sp>
      <p:sp>
        <p:nvSpPr>
          <p:cNvPr id="6" name="Rectangle 31"/>
          <p:cNvSpPr>
            <a:spLocks noGrp="1" noChangeArrowheads="1"/>
          </p:cNvSpPr>
          <p:nvPr>
            <p:ph type="ftr" sz="quarter" idx="11"/>
          </p:nvPr>
        </p:nvSpPr>
        <p:spPr>
          <a:ln/>
        </p:spPr>
        <p:txBody>
          <a:bodyPr/>
          <a:lstStyle>
            <a:lvl1pPr>
              <a:defRPr/>
            </a:lvl1pPr>
          </a:lstStyle>
          <a:p>
            <a:endParaRPr lang="en-US"/>
          </a:p>
        </p:txBody>
      </p:sp>
      <p:sp>
        <p:nvSpPr>
          <p:cNvPr id="7" name="Rectangle 32"/>
          <p:cNvSpPr>
            <a:spLocks noGrp="1" noChangeArrowheads="1"/>
          </p:cNvSpPr>
          <p:nvPr>
            <p:ph type="sldNum" sz="quarter" idx="12"/>
          </p:nvPr>
        </p:nvSpPr>
        <p:spPr>
          <a:ln/>
        </p:spPr>
        <p:txBody>
          <a:bodyPr/>
          <a:lstStyle>
            <a:lvl1pPr>
              <a:defRPr/>
            </a:lvl1pPr>
          </a:lstStyle>
          <a:p>
            <a:fld id="{8EC25887-F1B5-4F8F-9CE8-556CA6DDBBF5}" type="slidenum">
              <a:rPr lang="en-US"/>
              <a:pPr/>
              <a:t>‹#›</a:t>
            </a:fld>
            <a:endParaRPr lang="en-US"/>
          </a:p>
        </p:txBody>
      </p:sp>
    </p:spTree>
    <p:extLst>
      <p:ext uri="{BB962C8B-B14F-4D97-AF65-F5344CB8AC3E}">
        <p14:creationId xmlns:p14="http://schemas.microsoft.com/office/powerpoint/2010/main" val="315637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0"/>
          <p:cNvSpPr>
            <a:spLocks noGrp="1" noChangeArrowheads="1"/>
          </p:cNvSpPr>
          <p:nvPr>
            <p:ph type="dt" sz="half" idx="10"/>
          </p:nvPr>
        </p:nvSpPr>
        <p:spPr>
          <a:ln/>
        </p:spPr>
        <p:txBody>
          <a:bodyPr/>
          <a:lstStyle>
            <a:lvl1pPr>
              <a:defRPr/>
            </a:lvl1pPr>
          </a:lstStyle>
          <a:p>
            <a:endParaRPr lang="en-US"/>
          </a:p>
        </p:txBody>
      </p:sp>
      <p:sp>
        <p:nvSpPr>
          <p:cNvPr id="6" name="Rectangle 31"/>
          <p:cNvSpPr>
            <a:spLocks noGrp="1" noChangeArrowheads="1"/>
          </p:cNvSpPr>
          <p:nvPr>
            <p:ph type="ftr" sz="quarter" idx="11"/>
          </p:nvPr>
        </p:nvSpPr>
        <p:spPr>
          <a:ln/>
        </p:spPr>
        <p:txBody>
          <a:bodyPr/>
          <a:lstStyle>
            <a:lvl1pPr>
              <a:defRPr/>
            </a:lvl1pPr>
          </a:lstStyle>
          <a:p>
            <a:endParaRPr lang="en-US"/>
          </a:p>
        </p:txBody>
      </p:sp>
      <p:sp>
        <p:nvSpPr>
          <p:cNvPr id="7" name="Rectangle 32"/>
          <p:cNvSpPr>
            <a:spLocks noGrp="1" noChangeArrowheads="1"/>
          </p:cNvSpPr>
          <p:nvPr>
            <p:ph type="sldNum" sz="quarter" idx="12"/>
          </p:nvPr>
        </p:nvSpPr>
        <p:spPr>
          <a:ln/>
        </p:spPr>
        <p:txBody>
          <a:bodyPr/>
          <a:lstStyle>
            <a:lvl1pPr>
              <a:defRPr/>
            </a:lvl1pPr>
          </a:lstStyle>
          <a:p>
            <a:fld id="{BDB9BF9B-CEE7-4C16-8729-E00D43EEA06D}" type="slidenum">
              <a:rPr lang="en-US"/>
              <a:pPr/>
              <a:t>‹#›</a:t>
            </a:fld>
            <a:endParaRPr lang="en-US"/>
          </a:p>
        </p:txBody>
      </p:sp>
    </p:spTree>
    <p:extLst>
      <p:ext uri="{BB962C8B-B14F-4D97-AF65-F5344CB8AC3E}">
        <p14:creationId xmlns:p14="http://schemas.microsoft.com/office/powerpoint/2010/main" val="3101042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3" cstate="print">
            <a:extLst>
              <a:ext uri="{28A0092B-C50C-407E-A947-70E740481C1C}">
                <a14:useLocalDpi xmlns:a14="http://schemas.microsoft.com/office/drawing/2010/main" val="0"/>
              </a:ext>
            </a:extLst>
          </a:blip>
          <a:srcRect l="26819"/>
          <a:stretch>
            <a:fillRect/>
          </a:stretch>
        </p:blipFill>
        <p:spPr bwMode="auto">
          <a:xfrm>
            <a:off x="8534400" y="2598738"/>
            <a:ext cx="511175"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p:cNvPicPr>
            <a:picLocks noChangeAspect="1" noChangeArrowheads="1"/>
          </p:cNvPicPr>
          <p:nvPr/>
        </p:nvPicPr>
        <p:blipFill>
          <a:blip r:embed="rId14">
            <a:extLst>
              <a:ext uri="{28A0092B-C50C-407E-A947-70E740481C1C}">
                <a14:useLocalDpi xmlns:a14="http://schemas.microsoft.com/office/drawing/2010/main" val="0"/>
              </a:ext>
            </a:extLst>
          </a:blip>
          <a:srcRect l="32210"/>
          <a:stretch>
            <a:fillRect/>
          </a:stretch>
        </p:blipFill>
        <p:spPr bwMode="auto">
          <a:xfrm>
            <a:off x="8534400" y="3376613"/>
            <a:ext cx="511175"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p:cNvPicPr>
            <a:picLocks noChangeAspect="1" noChangeArrowheads="1"/>
          </p:cNvPicPr>
          <p:nvPr/>
        </p:nvPicPr>
        <p:blipFill>
          <a:blip r:embed="rId15">
            <a:extLst>
              <a:ext uri="{28A0092B-C50C-407E-A947-70E740481C1C}">
                <a14:useLocalDpi xmlns:a14="http://schemas.microsoft.com/office/drawing/2010/main" val="0"/>
              </a:ext>
            </a:extLst>
          </a:blip>
          <a:srcRect l="36238"/>
          <a:stretch>
            <a:fillRect/>
          </a:stretch>
        </p:blipFill>
        <p:spPr bwMode="auto">
          <a:xfrm>
            <a:off x="8534400" y="1890713"/>
            <a:ext cx="511175"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p:cNvPicPr>
            <a:picLocks noChangeAspect="1" noChangeArrowheads="1"/>
          </p:cNvPicPr>
          <p:nvPr/>
        </p:nvPicPr>
        <p:blipFill>
          <a:blip r:embed="rId16">
            <a:extLst>
              <a:ext uri="{28A0092B-C50C-407E-A947-70E740481C1C}">
                <a14:useLocalDpi xmlns:a14="http://schemas.microsoft.com/office/drawing/2010/main" val="0"/>
              </a:ext>
            </a:extLst>
          </a:blip>
          <a:srcRect l="29935" t="194" r="217" b="-194"/>
          <a:stretch>
            <a:fillRect/>
          </a:stretch>
        </p:blipFill>
        <p:spPr bwMode="auto">
          <a:xfrm>
            <a:off x="8534400" y="4211638"/>
            <a:ext cx="511175"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6"/>
          <p:cNvPicPr>
            <a:picLocks noChangeAspect="1" noChangeArrowheads="1"/>
          </p:cNvPicPr>
          <p:nvPr/>
        </p:nvPicPr>
        <p:blipFill>
          <a:blip r:embed="rId17">
            <a:extLst>
              <a:ext uri="{28A0092B-C50C-407E-A947-70E740481C1C}">
                <a14:useLocalDpi xmlns:a14="http://schemas.microsoft.com/office/drawing/2010/main" val="0"/>
              </a:ext>
            </a:extLst>
          </a:blip>
          <a:srcRect l="25127"/>
          <a:stretch>
            <a:fillRect/>
          </a:stretch>
        </p:blipFill>
        <p:spPr bwMode="auto">
          <a:xfrm>
            <a:off x="8534400" y="1044575"/>
            <a:ext cx="468313"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7"/>
          <p:cNvPicPr>
            <a:picLocks noChangeAspect="1" noChangeArrowheads="1"/>
          </p:cNvPicPr>
          <p:nvPr/>
        </p:nvPicPr>
        <p:blipFill>
          <a:blip r:embed="rId18">
            <a:extLst>
              <a:ext uri="{28A0092B-C50C-407E-A947-70E740481C1C}">
                <a14:useLocalDpi xmlns:a14="http://schemas.microsoft.com/office/drawing/2010/main" val="0"/>
              </a:ext>
            </a:extLst>
          </a:blip>
          <a:srcRect l="31169"/>
          <a:stretch>
            <a:fillRect/>
          </a:stretch>
        </p:blipFill>
        <p:spPr bwMode="auto">
          <a:xfrm>
            <a:off x="8534400" y="152400"/>
            <a:ext cx="504825" cy="81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p:cNvPicPr>
            <a:picLocks noChangeAspect="1" noChangeArrowheads="1"/>
          </p:cNvPicPr>
          <p:nvPr/>
        </p:nvPicPr>
        <p:blipFill>
          <a:blip r:embed="rId17">
            <a:extLst>
              <a:ext uri="{28A0092B-C50C-407E-A947-70E740481C1C}">
                <a14:useLocalDpi xmlns:a14="http://schemas.microsoft.com/office/drawing/2010/main" val="0"/>
              </a:ext>
            </a:extLst>
          </a:blip>
          <a:srcRect l="25127"/>
          <a:stretch>
            <a:fillRect/>
          </a:stretch>
        </p:blipFill>
        <p:spPr bwMode="auto">
          <a:xfrm>
            <a:off x="8534400" y="5181600"/>
            <a:ext cx="468313"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p:cNvPicPr>
            <a:picLocks noChangeAspect="1" noChangeArrowheads="1"/>
          </p:cNvPicPr>
          <p:nvPr/>
        </p:nvPicPr>
        <p:blipFill>
          <a:blip r:embed="rId15">
            <a:extLst>
              <a:ext uri="{28A0092B-C50C-407E-A947-70E740481C1C}">
                <a14:useLocalDpi xmlns:a14="http://schemas.microsoft.com/office/drawing/2010/main" val="0"/>
              </a:ext>
            </a:extLst>
          </a:blip>
          <a:srcRect l="36238"/>
          <a:stretch>
            <a:fillRect/>
          </a:stretch>
        </p:blipFill>
        <p:spPr bwMode="auto">
          <a:xfrm>
            <a:off x="8556625" y="5943600"/>
            <a:ext cx="511175"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4" name="Group 10"/>
          <p:cNvGrpSpPr>
            <a:grpSpLocks/>
          </p:cNvGrpSpPr>
          <p:nvPr/>
        </p:nvGrpSpPr>
        <p:grpSpPr bwMode="auto">
          <a:xfrm>
            <a:off x="8534400" y="152400"/>
            <a:ext cx="609600" cy="6553200"/>
            <a:chOff x="4800" y="0"/>
            <a:chExt cx="384" cy="4128"/>
          </a:xfrm>
        </p:grpSpPr>
        <p:sp>
          <p:nvSpPr>
            <p:cNvPr id="4107" name="Rectangle 11"/>
            <p:cNvSpPr>
              <a:spLocks noChangeArrowheads="1"/>
            </p:cNvSpPr>
            <p:nvPr/>
          </p:nvSpPr>
          <p:spPr bwMode="auto">
            <a:xfrm>
              <a:off x="4800" y="0"/>
              <a:ext cx="384" cy="528"/>
            </a:xfrm>
            <a:prstGeom prst="rect">
              <a:avLst/>
            </a:prstGeom>
            <a:solidFill>
              <a:srgbClr val="993366">
                <a:alpha val="35001"/>
              </a:srgbClr>
            </a:solidFill>
            <a:ln w="9525">
              <a:noFill/>
              <a:miter lim="800000"/>
              <a:headEnd/>
              <a:tailEnd/>
            </a:ln>
            <a:effectLst/>
          </p:spPr>
          <p:txBody>
            <a:bodyPr wrap="none" anchor="ctr"/>
            <a:lstStyle/>
            <a:p>
              <a:endParaRPr lang="en-US"/>
            </a:p>
          </p:txBody>
        </p:sp>
        <p:sp>
          <p:nvSpPr>
            <p:cNvPr id="4108" name="Rectangle 12"/>
            <p:cNvSpPr>
              <a:spLocks noChangeArrowheads="1"/>
            </p:cNvSpPr>
            <p:nvPr/>
          </p:nvSpPr>
          <p:spPr bwMode="auto">
            <a:xfrm>
              <a:off x="4800" y="528"/>
              <a:ext cx="384" cy="528"/>
            </a:xfrm>
            <a:prstGeom prst="rect">
              <a:avLst/>
            </a:prstGeom>
            <a:solidFill>
              <a:srgbClr val="FF9900">
                <a:alpha val="35001"/>
              </a:srgbClr>
            </a:solidFill>
            <a:ln w="9525">
              <a:noFill/>
              <a:miter lim="800000"/>
              <a:headEnd/>
              <a:tailEnd/>
            </a:ln>
            <a:effectLst/>
          </p:spPr>
          <p:txBody>
            <a:bodyPr wrap="none" anchor="ctr"/>
            <a:lstStyle/>
            <a:p>
              <a:endParaRPr lang="en-US"/>
            </a:p>
          </p:txBody>
        </p:sp>
        <p:sp>
          <p:nvSpPr>
            <p:cNvPr id="4109" name="Rectangle 13"/>
            <p:cNvSpPr>
              <a:spLocks noChangeArrowheads="1"/>
            </p:cNvSpPr>
            <p:nvPr/>
          </p:nvSpPr>
          <p:spPr bwMode="auto">
            <a:xfrm>
              <a:off x="4800" y="1056"/>
              <a:ext cx="384" cy="528"/>
            </a:xfrm>
            <a:prstGeom prst="rect">
              <a:avLst/>
            </a:prstGeom>
            <a:solidFill>
              <a:srgbClr val="99CC00">
                <a:alpha val="35001"/>
              </a:srgbClr>
            </a:solidFill>
            <a:ln w="9525">
              <a:noFill/>
              <a:miter lim="800000"/>
              <a:headEnd/>
              <a:tailEnd/>
            </a:ln>
            <a:effectLst/>
          </p:spPr>
          <p:txBody>
            <a:bodyPr wrap="none" anchor="ctr"/>
            <a:lstStyle/>
            <a:p>
              <a:endParaRPr lang="en-US"/>
            </a:p>
          </p:txBody>
        </p:sp>
        <p:sp>
          <p:nvSpPr>
            <p:cNvPr id="4110" name="Rectangle 14"/>
            <p:cNvSpPr>
              <a:spLocks noChangeArrowheads="1"/>
            </p:cNvSpPr>
            <p:nvPr/>
          </p:nvSpPr>
          <p:spPr bwMode="auto">
            <a:xfrm>
              <a:off x="4800" y="2064"/>
              <a:ext cx="384" cy="528"/>
            </a:xfrm>
            <a:prstGeom prst="rect">
              <a:avLst/>
            </a:prstGeom>
            <a:solidFill>
              <a:srgbClr val="FF0000">
                <a:alpha val="35001"/>
              </a:srgbClr>
            </a:solidFill>
            <a:ln w="9525">
              <a:noFill/>
              <a:miter lim="800000"/>
              <a:headEnd/>
              <a:tailEnd/>
            </a:ln>
            <a:effectLst/>
          </p:spPr>
          <p:txBody>
            <a:bodyPr wrap="none" anchor="ctr"/>
            <a:lstStyle/>
            <a:p>
              <a:endParaRPr lang="en-US"/>
            </a:p>
          </p:txBody>
        </p:sp>
        <p:sp>
          <p:nvSpPr>
            <p:cNvPr id="4111" name="Rectangle 15"/>
            <p:cNvSpPr>
              <a:spLocks noChangeArrowheads="1"/>
            </p:cNvSpPr>
            <p:nvPr/>
          </p:nvSpPr>
          <p:spPr bwMode="auto">
            <a:xfrm>
              <a:off x="4800" y="1584"/>
              <a:ext cx="384" cy="480"/>
            </a:xfrm>
            <a:prstGeom prst="rect">
              <a:avLst/>
            </a:prstGeom>
            <a:solidFill>
              <a:srgbClr val="3366FF">
                <a:alpha val="35001"/>
              </a:srgbClr>
            </a:solidFill>
            <a:ln w="9525">
              <a:noFill/>
              <a:miter lim="800000"/>
              <a:headEnd/>
              <a:tailEnd/>
            </a:ln>
            <a:effectLst/>
          </p:spPr>
          <p:txBody>
            <a:bodyPr wrap="none" anchor="ctr"/>
            <a:lstStyle/>
            <a:p>
              <a:endParaRPr lang="en-US"/>
            </a:p>
          </p:txBody>
        </p:sp>
        <p:sp>
          <p:nvSpPr>
            <p:cNvPr id="4112" name="Rectangle 16"/>
            <p:cNvSpPr>
              <a:spLocks noChangeArrowheads="1"/>
            </p:cNvSpPr>
            <p:nvPr/>
          </p:nvSpPr>
          <p:spPr bwMode="auto">
            <a:xfrm>
              <a:off x="4800" y="2592"/>
              <a:ext cx="384" cy="480"/>
            </a:xfrm>
            <a:prstGeom prst="rect">
              <a:avLst/>
            </a:prstGeom>
            <a:solidFill>
              <a:srgbClr val="993366">
                <a:alpha val="35001"/>
              </a:srgbClr>
            </a:solidFill>
            <a:ln w="9525">
              <a:noFill/>
              <a:miter lim="800000"/>
              <a:headEnd/>
              <a:tailEnd/>
            </a:ln>
            <a:effectLst/>
          </p:spPr>
          <p:txBody>
            <a:bodyPr wrap="none" anchor="ctr"/>
            <a:lstStyle/>
            <a:p>
              <a:endParaRPr lang="en-US"/>
            </a:p>
          </p:txBody>
        </p:sp>
        <p:sp>
          <p:nvSpPr>
            <p:cNvPr id="4113" name="Rectangle 17"/>
            <p:cNvSpPr>
              <a:spLocks noChangeArrowheads="1"/>
            </p:cNvSpPr>
            <p:nvPr/>
          </p:nvSpPr>
          <p:spPr bwMode="auto">
            <a:xfrm flipV="1">
              <a:off x="4800" y="3600"/>
              <a:ext cx="384" cy="528"/>
            </a:xfrm>
            <a:prstGeom prst="rect">
              <a:avLst/>
            </a:prstGeom>
            <a:solidFill>
              <a:srgbClr val="99CC00">
                <a:alpha val="35001"/>
              </a:srgbClr>
            </a:solidFill>
            <a:ln w="9525">
              <a:noFill/>
              <a:miter lim="800000"/>
              <a:headEnd/>
              <a:tailEnd/>
            </a:ln>
            <a:effectLst/>
          </p:spPr>
          <p:txBody>
            <a:bodyPr wrap="none" anchor="ctr"/>
            <a:lstStyle/>
            <a:p>
              <a:endParaRPr lang="en-US"/>
            </a:p>
          </p:txBody>
        </p:sp>
        <p:sp>
          <p:nvSpPr>
            <p:cNvPr id="4114" name="Rectangle 18"/>
            <p:cNvSpPr>
              <a:spLocks noChangeArrowheads="1"/>
            </p:cNvSpPr>
            <p:nvPr/>
          </p:nvSpPr>
          <p:spPr bwMode="auto">
            <a:xfrm flipV="1">
              <a:off x="4800" y="3072"/>
              <a:ext cx="384" cy="528"/>
            </a:xfrm>
            <a:prstGeom prst="rect">
              <a:avLst/>
            </a:prstGeom>
            <a:solidFill>
              <a:srgbClr val="FF9900">
                <a:alpha val="35001"/>
              </a:srgbClr>
            </a:solidFill>
            <a:ln w="9525">
              <a:noFill/>
              <a:miter lim="800000"/>
              <a:headEnd/>
              <a:tailEnd/>
            </a:ln>
            <a:effectLst/>
          </p:spPr>
          <p:txBody>
            <a:bodyPr wrap="none" anchor="ctr"/>
            <a:lstStyle/>
            <a:p>
              <a:endParaRPr lang="en-US"/>
            </a:p>
          </p:txBody>
        </p:sp>
      </p:grpSp>
      <p:sp>
        <p:nvSpPr>
          <p:cNvPr id="4115" name="Rectangle 19"/>
          <p:cNvSpPr>
            <a:spLocks noChangeArrowheads="1"/>
          </p:cNvSpPr>
          <p:nvPr/>
        </p:nvSpPr>
        <p:spPr bwMode="auto">
          <a:xfrm>
            <a:off x="7772400" y="1828800"/>
            <a:ext cx="762000" cy="838200"/>
          </a:xfrm>
          <a:prstGeom prst="rect">
            <a:avLst/>
          </a:prstGeom>
          <a:solidFill>
            <a:srgbClr val="993366">
              <a:alpha val="35001"/>
            </a:srgbClr>
          </a:solidFill>
          <a:ln w="9525">
            <a:noFill/>
            <a:miter lim="800000"/>
            <a:headEnd/>
            <a:tailEnd/>
          </a:ln>
          <a:effectLst/>
        </p:spPr>
        <p:txBody>
          <a:bodyPr wrap="none" anchor="ctr"/>
          <a:lstStyle/>
          <a:p>
            <a:endParaRPr lang="en-US"/>
          </a:p>
        </p:txBody>
      </p:sp>
      <p:sp>
        <p:nvSpPr>
          <p:cNvPr id="4116" name="Rectangle 20"/>
          <p:cNvSpPr>
            <a:spLocks noChangeArrowheads="1"/>
          </p:cNvSpPr>
          <p:nvPr/>
        </p:nvSpPr>
        <p:spPr bwMode="auto">
          <a:xfrm>
            <a:off x="7772400" y="5867400"/>
            <a:ext cx="762000" cy="838200"/>
          </a:xfrm>
          <a:prstGeom prst="rect">
            <a:avLst/>
          </a:prstGeom>
          <a:solidFill>
            <a:srgbClr val="FF9900">
              <a:alpha val="35001"/>
            </a:srgbClr>
          </a:solidFill>
          <a:ln w="9525">
            <a:noFill/>
            <a:miter lim="800000"/>
            <a:headEnd/>
            <a:tailEnd/>
          </a:ln>
          <a:effectLst/>
        </p:spPr>
        <p:txBody>
          <a:bodyPr wrap="none" anchor="ctr"/>
          <a:lstStyle/>
          <a:p>
            <a:endParaRPr lang="en-US"/>
          </a:p>
        </p:txBody>
      </p:sp>
      <p:sp>
        <p:nvSpPr>
          <p:cNvPr id="4117" name="Rectangle 21"/>
          <p:cNvSpPr>
            <a:spLocks noChangeArrowheads="1"/>
          </p:cNvSpPr>
          <p:nvPr/>
        </p:nvSpPr>
        <p:spPr bwMode="auto">
          <a:xfrm>
            <a:off x="7772400" y="4267200"/>
            <a:ext cx="762000" cy="762000"/>
          </a:xfrm>
          <a:prstGeom prst="rect">
            <a:avLst/>
          </a:prstGeom>
          <a:solidFill>
            <a:srgbClr val="99CC00">
              <a:alpha val="35001"/>
            </a:srgbClr>
          </a:solidFill>
          <a:ln w="9525">
            <a:noFill/>
            <a:miter lim="800000"/>
            <a:headEnd/>
            <a:tailEnd/>
          </a:ln>
          <a:effectLst/>
        </p:spPr>
        <p:txBody>
          <a:bodyPr wrap="none" anchor="ctr"/>
          <a:lstStyle/>
          <a:p>
            <a:endParaRPr lang="en-US"/>
          </a:p>
        </p:txBody>
      </p:sp>
      <p:sp>
        <p:nvSpPr>
          <p:cNvPr id="4118" name="Rectangle 22"/>
          <p:cNvSpPr>
            <a:spLocks noChangeArrowheads="1"/>
          </p:cNvSpPr>
          <p:nvPr/>
        </p:nvSpPr>
        <p:spPr bwMode="auto">
          <a:xfrm>
            <a:off x="7772400" y="2667000"/>
            <a:ext cx="762000" cy="762000"/>
          </a:xfrm>
          <a:prstGeom prst="rect">
            <a:avLst/>
          </a:prstGeom>
          <a:solidFill>
            <a:srgbClr val="FF0000">
              <a:alpha val="35001"/>
            </a:srgbClr>
          </a:solidFill>
          <a:ln w="9525">
            <a:noFill/>
            <a:miter lim="800000"/>
            <a:headEnd/>
            <a:tailEnd/>
          </a:ln>
          <a:effectLst/>
        </p:spPr>
        <p:txBody>
          <a:bodyPr wrap="none" anchor="ctr"/>
          <a:lstStyle/>
          <a:p>
            <a:endParaRPr lang="en-US"/>
          </a:p>
        </p:txBody>
      </p:sp>
      <p:sp>
        <p:nvSpPr>
          <p:cNvPr id="4119" name="Rectangle 23"/>
          <p:cNvSpPr>
            <a:spLocks noChangeArrowheads="1"/>
          </p:cNvSpPr>
          <p:nvPr/>
        </p:nvSpPr>
        <p:spPr bwMode="auto">
          <a:xfrm>
            <a:off x="7772400" y="3429000"/>
            <a:ext cx="762000" cy="838200"/>
          </a:xfrm>
          <a:prstGeom prst="rect">
            <a:avLst/>
          </a:prstGeom>
          <a:solidFill>
            <a:srgbClr val="3366FF">
              <a:alpha val="35001"/>
            </a:srgbClr>
          </a:solidFill>
          <a:ln w="9525">
            <a:noFill/>
            <a:miter lim="800000"/>
            <a:headEnd/>
            <a:tailEnd/>
          </a:ln>
          <a:effectLst/>
        </p:spPr>
        <p:txBody>
          <a:bodyPr wrap="none" anchor="ctr"/>
          <a:lstStyle/>
          <a:p>
            <a:endParaRPr lang="en-US"/>
          </a:p>
        </p:txBody>
      </p:sp>
      <p:sp>
        <p:nvSpPr>
          <p:cNvPr id="4120" name="Rectangle 24"/>
          <p:cNvSpPr>
            <a:spLocks noChangeArrowheads="1"/>
          </p:cNvSpPr>
          <p:nvPr/>
        </p:nvSpPr>
        <p:spPr bwMode="auto">
          <a:xfrm>
            <a:off x="7772400" y="5029200"/>
            <a:ext cx="762000" cy="831850"/>
          </a:xfrm>
          <a:prstGeom prst="rect">
            <a:avLst/>
          </a:prstGeom>
          <a:solidFill>
            <a:srgbClr val="993366">
              <a:alpha val="35001"/>
            </a:srgbClr>
          </a:solidFill>
          <a:ln w="9525">
            <a:noFill/>
            <a:miter lim="800000"/>
            <a:headEnd/>
            <a:tailEnd/>
          </a:ln>
          <a:effectLst/>
        </p:spPr>
        <p:txBody>
          <a:bodyPr wrap="none" anchor="ctr"/>
          <a:lstStyle/>
          <a:p>
            <a:endParaRPr lang="en-US"/>
          </a:p>
        </p:txBody>
      </p:sp>
      <p:sp>
        <p:nvSpPr>
          <p:cNvPr id="4121" name="Rectangle 25"/>
          <p:cNvSpPr>
            <a:spLocks noChangeArrowheads="1"/>
          </p:cNvSpPr>
          <p:nvPr/>
        </p:nvSpPr>
        <p:spPr bwMode="auto">
          <a:xfrm>
            <a:off x="7772400" y="152400"/>
            <a:ext cx="762000" cy="838200"/>
          </a:xfrm>
          <a:prstGeom prst="rect">
            <a:avLst/>
          </a:prstGeom>
          <a:solidFill>
            <a:srgbClr val="99CC00">
              <a:alpha val="35001"/>
            </a:srgbClr>
          </a:solidFill>
          <a:ln w="9525">
            <a:noFill/>
            <a:miter lim="800000"/>
            <a:headEnd/>
            <a:tailEnd/>
          </a:ln>
          <a:effectLst/>
        </p:spPr>
        <p:txBody>
          <a:bodyPr wrap="none" anchor="ctr"/>
          <a:lstStyle/>
          <a:p>
            <a:endParaRPr lang="en-US"/>
          </a:p>
        </p:txBody>
      </p:sp>
      <p:sp>
        <p:nvSpPr>
          <p:cNvPr id="4122" name="Rectangle 26"/>
          <p:cNvSpPr>
            <a:spLocks noChangeArrowheads="1"/>
          </p:cNvSpPr>
          <p:nvPr/>
        </p:nvSpPr>
        <p:spPr bwMode="auto">
          <a:xfrm>
            <a:off x="7772400" y="990600"/>
            <a:ext cx="762000" cy="838200"/>
          </a:xfrm>
          <a:prstGeom prst="rect">
            <a:avLst/>
          </a:prstGeom>
          <a:solidFill>
            <a:srgbClr val="3366FF">
              <a:alpha val="35001"/>
            </a:srgbClr>
          </a:solidFill>
          <a:ln w="9525">
            <a:noFill/>
            <a:miter lim="800000"/>
            <a:headEnd/>
            <a:tailEnd/>
          </a:ln>
          <a:effectLst/>
        </p:spPr>
        <p:txBody>
          <a:bodyPr wrap="none" anchor="ctr"/>
          <a:lstStyle/>
          <a:p>
            <a:endParaRPr lang="en-US"/>
          </a:p>
        </p:txBody>
      </p:sp>
      <p:sp>
        <p:nvSpPr>
          <p:cNvPr id="4123" name="Rectangle 27"/>
          <p:cNvSpPr>
            <a:spLocks noChangeArrowheads="1"/>
          </p:cNvSpPr>
          <p:nvPr/>
        </p:nvSpPr>
        <p:spPr bwMode="auto">
          <a:xfrm>
            <a:off x="152400" y="0"/>
            <a:ext cx="152400" cy="6705600"/>
          </a:xfrm>
          <a:prstGeom prst="rect">
            <a:avLst/>
          </a:prstGeom>
          <a:solidFill>
            <a:srgbClr val="FF9900">
              <a:alpha val="35001"/>
            </a:srgbClr>
          </a:solidFill>
          <a:ln w="9525">
            <a:noFill/>
            <a:miter lim="800000"/>
            <a:headEnd/>
            <a:tailEnd/>
          </a:ln>
          <a:effectLst/>
        </p:spPr>
        <p:txBody>
          <a:bodyPr wrap="none" anchor="ctr"/>
          <a:lstStyle/>
          <a:p>
            <a:endParaRPr lang="en-US"/>
          </a:p>
        </p:txBody>
      </p:sp>
      <p:sp>
        <p:nvSpPr>
          <p:cNvPr id="1044" name="Rectangle 28"/>
          <p:cNvSpPr>
            <a:spLocks noGrp="1" noChangeArrowheads="1"/>
          </p:cNvSpPr>
          <p:nvPr>
            <p:ph type="title"/>
          </p:nvPr>
        </p:nvSpPr>
        <p:spPr bwMode="auto">
          <a:xfrm>
            <a:off x="685800" y="68263"/>
            <a:ext cx="7086600" cy="140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45" name="Rectangle 29"/>
          <p:cNvSpPr>
            <a:spLocks noGrp="1" noChangeArrowheads="1"/>
          </p:cNvSpPr>
          <p:nvPr>
            <p:ph type="body" idx="1"/>
          </p:nvPr>
        </p:nvSpPr>
        <p:spPr bwMode="auto">
          <a:xfrm>
            <a:off x="685800" y="1820863"/>
            <a:ext cx="7086600" cy="398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26" name="Rectangle 30"/>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4127" name="Rectangle 3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4128" name="Rectangle 32"/>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54F112D-9113-430A-A6EE-22F57596C11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charset="0"/>
        </a:defRPr>
      </a:lvl2pPr>
      <a:lvl3pPr algn="ctr" rtl="0" eaLnBrk="0" fontAlgn="base" hangingPunct="0">
        <a:spcBef>
          <a:spcPct val="0"/>
        </a:spcBef>
        <a:spcAft>
          <a:spcPct val="0"/>
        </a:spcAft>
        <a:defRPr sz="3200">
          <a:solidFill>
            <a:schemeClr val="tx2"/>
          </a:solidFill>
          <a:latin typeface="Arial" charset="0"/>
        </a:defRPr>
      </a:lvl3pPr>
      <a:lvl4pPr algn="ctr" rtl="0" eaLnBrk="0" fontAlgn="base" hangingPunct="0">
        <a:spcBef>
          <a:spcPct val="0"/>
        </a:spcBef>
        <a:spcAft>
          <a:spcPct val="0"/>
        </a:spcAft>
        <a:defRPr sz="3200">
          <a:solidFill>
            <a:schemeClr val="tx2"/>
          </a:solidFill>
          <a:latin typeface="Arial" charset="0"/>
        </a:defRPr>
      </a:lvl4pPr>
      <a:lvl5pPr algn="ctr" rtl="0" eaLnBrk="0" fontAlgn="base" hangingPunct="0">
        <a:spcBef>
          <a:spcPct val="0"/>
        </a:spcBef>
        <a:spcAft>
          <a:spcPct val="0"/>
        </a:spcAft>
        <a:defRPr sz="3200">
          <a:solidFill>
            <a:schemeClr val="tx2"/>
          </a:solidFill>
          <a:latin typeface="Arial" charset="0"/>
        </a:defRPr>
      </a:lvl5pPr>
      <a:lvl6pPr marL="457200" algn="ctr" rtl="0" fontAlgn="base">
        <a:spcBef>
          <a:spcPct val="0"/>
        </a:spcBef>
        <a:spcAft>
          <a:spcPct val="0"/>
        </a:spcAft>
        <a:defRPr sz="3200">
          <a:solidFill>
            <a:schemeClr val="tx2"/>
          </a:solidFill>
          <a:latin typeface="Arial" charset="0"/>
        </a:defRPr>
      </a:lvl6pPr>
      <a:lvl7pPr marL="914400" algn="ctr" rtl="0" fontAlgn="base">
        <a:spcBef>
          <a:spcPct val="0"/>
        </a:spcBef>
        <a:spcAft>
          <a:spcPct val="0"/>
        </a:spcAft>
        <a:defRPr sz="3200">
          <a:solidFill>
            <a:schemeClr val="tx2"/>
          </a:solidFill>
          <a:latin typeface="Arial" charset="0"/>
        </a:defRPr>
      </a:lvl7pPr>
      <a:lvl8pPr marL="1371600" algn="ctr" rtl="0" fontAlgn="base">
        <a:spcBef>
          <a:spcPct val="0"/>
        </a:spcBef>
        <a:spcAft>
          <a:spcPct val="0"/>
        </a:spcAft>
        <a:defRPr sz="3200">
          <a:solidFill>
            <a:schemeClr val="tx2"/>
          </a:solidFill>
          <a:latin typeface="Arial" charset="0"/>
        </a:defRPr>
      </a:lvl8pPr>
      <a:lvl9pPr marL="1828800" algn="ctr" rtl="0" fontAlgn="base">
        <a:spcBef>
          <a:spcPct val="0"/>
        </a:spcBef>
        <a:spcAft>
          <a:spcPct val="0"/>
        </a:spcAft>
        <a:defRPr sz="32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000">
          <a:solidFill>
            <a:schemeClr val="tx1"/>
          </a:solidFill>
          <a:latin typeface="+mn-lt"/>
        </a:defRPr>
      </a:lvl3pPr>
      <a:lvl4pPr marL="1600200" indent="-228600" algn="l" rtl="0" eaLnBrk="0" fontAlgn="base" hangingPunct="0">
        <a:spcBef>
          <a:spcPct val="20000"/>
        </a:spcBef>
        <a:spcAft>
          <a:spcPct val="0"/>
        </a:spcAft>
        <a:buClr>
          <a:schemeClr val="tx2"/>
        </a:buClr>
        <a:buChar char="–"/>
        <a:defRPr>
          <a:solidFill>
            <a:schemeClr val="tx1"/>
          </a:solidFill>
          <a:latin typeface="+mn-lt"/>
        </a:defRPr>
      </a:lvl4pPr>
      <a:lvl5pPr marL="2057400" indent="-228600" algn="l" rtl="0" eaLnBrk="0" fontAlgn="base" hangingPunct="0">
        <a:spcBef>
          <a:spcPct val="20000"/>
        </a:spcBef>
        <a:spcAft>
          <a:spcPct val="0"/>
        </a:spcAft>
        <a:buClr>
          <a:schemeClr val="tx2"/>
        </a:buClr>
        <a:buChar char="»"/>
        <a:defRPr>
          <a:solidFill>
            <a:schemeClr val="tx1"/>
          </a:solidFill>
          <a:latin typeface="+mn-lt"/>
        </a:defRPr>
      </a:lvl5pPr>
      <a:lvl6pPr marL="2514600" indent="-228600" algn="l" rtl="0" fontAlgn="base">
        <a:spcBef>
          <a:spcPct val="20000"/>
        </a:spcBef>
        <a:spcAft>
          <a:spcPct val="0"/>
        </a:spcAft>
        <a:buClr>
          <a:schemeClr val="tx2"/>
        </a:buClr>
        <a:buChar char="»"/>
        <a:defRPr>
          <a:solidFill>
            <a:schemeClr val="tx1"/>
          </a:solidFill>
          <a:latin typeface="+mn-lt"/>
        </a:defRPr>
      </a:lvl6pPr>
      <a:lvl7pPr marL="2971800" indent="-228600" algn="l" rtl="0" fontAlgn="base">
        <a:spcBef>
          <a:spcPct val="20000"/>
        </a:spcBef>
        <a:spcAft>
          <a:spcPct val="0"/>
        </a:spcAft>
        <a:buClr>
          <a:schemeClr val="tx2"/>
        </a:buClr>
        <a:buChar char="»"/>
        <a:defRPr>
          <a:solidFill>
            <a:schemeClr val="tx1"/>
          </a:solidFill>
          <a:latin typeface="+mn-lt"/>
        </a:defRPr>
      </a:lvl7pPr>
      <a:lvl8pPr marL="3429000" indent="-228600" algn="l" rtl="0" fontAlgn="base">
        <a:spcBef>
          <a:spcPct val="20000"/>
        </a:spcBef>
        <a:spcAft>
          <a:spcPct val="0"/>
        </a:spcAft>
        <a:buClr>
          <a:schemeClr val="tx2"/>
        </a:buClr>
        <a:buChar char="»"/>
        <a:defRPr>
          <a:solidFill>
            <a:schemeClr val="tx1"/>
          </a:solidFill>
          <a:latin typeface="+mn-lt"/>
        </a:defRPr>
      </a:lvl8pPr>
      <a:lvl9pPr marL="3886200" indent="-228600" algn="l" rtl="0" fontAlgn="base">
        <a:spcBef>
          <a:spcPct val="20000"/>
        </a:spcBef>
        <a:spcAft>
          <a:spcPct val="0"/>
        </a:spcAft>
        <a:buClr>
          <a:schemeClr val="tx2"/>
        </a:buClr>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0" y="2667000"/>
            <a:ext cx="7772400" cy="1470025"/>
          </a:xfrm>
        </p:spPr>
        <p:txBody>
          <a:bodyPr/>
          <a:lstStyle/>
          <a:p>
            <a:pPr eaLnBrk="1" hangingPunct="1"/>
            <a:r>
              <a:rPr lang="en-US" smtClean="0">
                <a:latin typeface="Trebuchet MS" pitchFamily="34" charset="0"/>
              </a:rPr>
              <a:t>MEMBUAT PAKET BERITA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latin typeface="Trebuchet MS" pitchFamily="34" charset="0"/>
              </a:rPr>
              <a:t>MEMBUAT PAKET BERITA</a:t>
            </a:r>
          </a:p>
        </p:txBody>
      </p:sp>
      <p:sp>
        <p:nvSpPr>
          <p:cNvPr id="12291" name="Rectangle 3"/>
          <p:cNvSpPr>
            <a:spLocks noGrp="1" noChangeArrowheads="1"/>
          </p:cNvSpPr>
          <p:nvPr>
            <p:ph type="body" idx="1"/>
          </p:nvPr>
        </p:nvSpPr>
        <p:spPr/>
        <p:txBody>
          <a:bodyPr/>
          <a:lstStyle/>
          <a:p>
            <a:pPr eaLnBrk="1" hangingPunct="1"/>
            <a:r>
              <a:rPr lang="en-US" sz="2000" smtClean="0">
                <a:latin typeface="Trebuchet MS" pitchFamily="34" charset="0"/>
              </a:rPr>
              <a:t>Biasanya ada hubungan antara setiap sync dan shot yang mendahuluinya. Sync yg pertama kadangkala adalah para korban; jadi shot di awal sebaiknya dimulai dgn gambar para korban sedang melakukan aktivitas di rumah atau di tempat kerja. </a:t>
            </a:r>
          </a:p>
          <a:p>
            <a:pPr eaLnBrk="1" hangingPunct="1"/>
            <a:r>
              <a:rPr lang="en-US" sz="2000" smtClean="0">
                <a:latin typeface="Trebuchet MS" pitchFamily="34" charset="0"/>
              </a:rPr>
              <a:t>Pada berita yang tidak terlalu banyak gambar, ada baiknya dimulai dengan human example. Cth: berita ttg kemiskinan.</a:t>
            </a:r>
          </a:p>
          <a:p>
            <a:pPr eaLnBrk="1" hangingPunct="1"/>
            <a:r>
              <a:rPr lang="en-US" sz="2000" smtClean="0">
                <a:latin typeface="Trebuchet MS" pitchFamily="34" charset="0"/>
              </a:rPr>
              <a:t>Mengakhiri paket berita:</a:t>
            </a:r>
          </a:p>
          <a:p>
            <a:pPr lvl="1" eaLnBrk="1" hangingPunct="1"/>
            <a:r>
              <a:rPr lang="en-US" sz="1800" smtClean="0">
                <a:latin typeface="Trebuchet MS" pitchFamily="34" charset="0"/>
              </a:rPr>
              <a:t>Bila sebuah cerita masih aktif, paket diakhiri dgn standup di lokasi kejadian.</a:t>
            </a:r>
          </a:p>
          <a:p>
            <a:pPr lvl="1" eaLnBrk="1" hangingPunct="1"/>
            <a:endParaRPr lang="en-US" sz="1800" smtClean="0">
              <a:latin typeface="Trebuchet MS"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latin typeface="Trebuchet MS" pitchFamily="34" charset="0"/>
              </a:rPr>
              <a:t>MEMBUAT PAKET BERITA</a:t>
            </a:r>
          </a:p>
        </p:txBody>
      </p:sp>
      <p:sp>
        <p:nvSpPr>
          <p:cNvPr id="13315" name="Rectangle 3"/>
          <p:cNvSpPr>
            <a:spLocks noGrp="1" noChangeArrowheads="1"/>
          </p:cNvSpPr>
          <p:nvPr>
            <p:ph type="body" idx="1"/>
          </p:nvPr>
        </p:nvSpPr>
        <p:spPr/>
        <p:txBody>
          <a:bodyPr/>
          <a:lstStyle/>
          <a:p>
            <a:pPr lvl="1" eaLnBrk="1" hangingPunct="1">
              <a:lnSpc>
                <a:spcPct val="90000"/>
              </a:lnSpc>
            </a:pPr>
            <a:r>
              <a:rPr lang="en-US" sz="1800" smtClean="0">
                <a:latin typeface="Trebuchet MS" pitchFamily="34" charset="0"/>
              </a:rPr>
              <a:t>Paket juga bisa diakhiri dgn sekuen dari rangkaian gambar stlh sync terakhir yang disebut pay-off. Rangkaian shot ini diikuti dgn voiveover yang membawa paket pada kesimpulan akhir. Shot penutup adalah gambar yang paling representatif.</a:t>
            </a:r>
          </a:p>
          <a:p>
            <a:pPr lvl="1" eaLnBrk="1" hangingPunct="1">
              <a:lnSpc>
                <a:spcPct val="90000"/>
              </a:lnSpc>
              <a:buFontTx/>
              <a:buNone/>
            </a:pPr>
            <a:endParaRPr lang="en-US" sz="1800" smtClean="0">
              <a:latin typeface="Trebuchet MS" pitchFamily="34" charset="0"/>
            </a:endParaRPr>
          </a:p>
          <a:p>
            <a:pPr eaLnBrk="1" hangingPunct="1">
              <a:lnSpc>
                <a:spcPct val="90000"/>
              </a:lnSpc>
            </a:pPr>
            <a:r>
              <a:rPr lang="en-US" sz="2000" smtClean="0">
                <a:latin typeface="Trebuchet MS" pitchFamily="34" charset="0"/>
              </a:rPr>
              <a:t>Tidak ada aturan baku mengenai gambar apa yang bisa tampil di antara sync karena setiap berita berbeda.</a:t>
            </a:r>
          </a:p>
          <a:p>
            <a:pPr eaLnBrk="1" hangingPunct="1">
              <a:lnSpc>
                <a:spcPct val="90000"/>
              </a:lnSpc>
            </a:pPr>
            <a:r>
              <a:rPr lang="en-US" sz="2000" smtClean="0">
                <a:latin typeface="Trebuchet MS" pitchFamily="34" charset="0"/>
              </a:rPr>
              <a:t>Agar paket berita menjadi dinamis, penting untuk mengkombinasikan suara alami, sync dan voiceover dgn tepat.</a:t>
            </a:r>
          </a:p>
          <a:p>
            <a:pPr eaLnBrk="1" hangingPunct="1">
              <a:lnSpc>
                <a:spcPct val="90000"/>
              </a:lnSpc>
            </a:pPr>
            <a:r>
              <a:rPr lang="en-US" sz="2000" smtClean="0">
                <a:latin typeface="Trebuchet MS" pitchFamily="34" charset="0"/>
              </a:rPr>
              <a:t>Mayoritas paket berita TV harus memiliki 2 sync (yg terpengaruh dan yg bertanggung jawab).</a:t>
            </a:r>
          </a:p>
          <a:p>
            <a:pPr eaLnBrk="1" hangingPunct="1">
              <a:lnSpc>
                <a:spcPct val="90000"/>
              </a:lnSpc>
            </a:pPr>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latin typeface="Trebuchet MS" pitchFamily="34" charset="0"/>
              </a:rPr>
              <a:t>MEMBUAT PAKET BERITA</a:t>
            </a:r>
          </a:p>
        </p:txBody>
      </p:sp>
      <p:sp>
        <p:nvSpPr>
          <p:cNvPr id="4099" name="Rectangle 3"/>
          <p:cNvSpPr>
            <a:spLocks noGrp="1" noChangeArrowheads="1"/>
          </p:cNvSpPr>
          <p:nvPr>
            <p:ph type="body" idx="1"/>
          </p:nvPr>
        </p:nvSpPr>
        <p:spPr/>
        <p:txBody>
          <a:bodyPr/>
          <a:lstStyle/>
          <a:p>
            <a:pPr eaLnBrk="1" hangingPunct="1">
              <a:lnSpc>
                <a:spcPct val="90000"/>
              </a:lnSpc>
            </a:pPr>
            <a:r>
              <a:rPr lang="en-US" sz="2000" smtClean="0">
                <a:latin typeface="Trebuchet MS" pitchFamily="34" charset="0"/>
              </a:rPr>
              <a:t>Kebanyakan berita TV disampaikan dalam bentuk paket berita.</a:t>
            </a:r>
          </a:p>
          <a:p>
            <a:pPr eaLnBrk="1" hangingPunct="1">
              <a:lnSpc>
                <a:spcPct val="90000"/>
              </a:lnSpc>
            </a:pPr>
            <a:r>
              <a:rPr lang="en-US" sz="2000" smtClean="0">
                <a:latin typeface="Trebuchet MS" pitchFamily="34" charset="0"/>
              </a:rPr>
              <a:t>Paket berita dimulai dengan intro yang dibacakan presenter di studio, lalu diikuti oleh paket berita itu sendiri yang terdiri dari:</a:t>
            </a:r>
          </a:p>
          <a:p>
            <a:pPr lvl="1" eaLnBrk="1" hangingPunct="1">
              <a:lnSpc>
                <a:spcPct val="90000"/>
              </a:lnSpc>
            </a:pPr>
            <a:r>
              <a:rPr lang="en-US" sz="1800" smtClean="0">
                <a:latin typeface="Trebuchet MS" pitchFamily="34" charset="0"/>
              </a:rPr>
              <a:t>Gambar-gambar</a:t>
            </a:r>
          </a:p>
          <a:p>
            <a:pPr lvl="1" eaLnBrk="1" hangingPunct="1">
              <a:lnSpc>
                <a:spcPct val="90000"/>
              </a:lnSpc>
            </a:pPr>
            <a:r>
              <a:rPr lang="en-US" sz="1800" smtClean="0">
                <a:latin typeface="Trebuchet MS" pitchFamily="34" charset="0"/>
              </a:rPr>
              <a:t>Suara alami</a:t>
            </a:r>
          </a:p>
          <a:p>
            <a:pPr lvl="1" eaLnBrk="1" hangingPunct="1">
              <a:lnSpc>
                <a:spcPct val="90000"/>
              </a:lnSpc>
            </a:pPr>
            <a:r>
              <a:rPr lang="en-US" sz="1800" smtClean="0">
                <a:latin typeface="Trebuchet MS" pitchFamily="34" charset="0"/>
              </a:rPr>
              <a:t>Variasi sync dari orang2 yg berbeda</a:t>
            </a:r>
          </a:p>
          <a:p>
            <a:pPr lvl="1" eaLnBrk="1" hangingPunct="1">
              <a:lnSpc>
                <a:spcPct val="90000"/>
              </a:lnSpc>
            </a:pPr>
            <a:r>
              <a:rPr lang="en-US" sz="1800" smtClean="0">
                <a:latin typeface="Trebuchet MS" pitchFamily="34" charset="0"/>
              </a:rPr>
              <a:t>Voiceover dari reporter yang direkam pd kaset yg diedit.</a:t>
            </a:r>
          </a:p>
          <a:p>
            <a:pPr lvl="1" eaLnBrk="1" hangingPunct="1">
              <a:lnSpc>
                <a:spcPct val="90000"/>
              </a:lnSpc>
            </a:pPr>
            <a:r>
              <a:rPr lang="en-US" sz="1800" smtClean="0">
                <a:latin typeface="Trebuchet MS" pitchFamily="34" charset="0"/>
              </a:rPr>
              <a:t>Saat-saat tertentu paket dilengkapi dgn Stand-up (utk menekankan bahwa reporter ada di lokasi saat kejadian)</a:t>
            </a:r>
          </a:p>
          <a:p>
            <a:pPr lvl="1" eaLnBrk="1" hangingPunct="1">
              <a:lnSpc>
                <a:spcPct val="90000"/>
              </a:lnSpc>
            </a:pPr>
            <a:r>
              <a:rPr lang="en-US" sz="1800" smtClean="0">
                <a:latin typeface="Trebuchet MS" pitchFamily="34" charset="0"/>
              </a:rPr>
              <a:t>Bila perlu paket juga dilengkapi dgn grafik atau sekuen-sekuen dari grafik (mis. Berita ttg inflasi).</a:t>
            </a:r>
          </a:p>
          <a:p>
            <a:pPr eaLnBrk="1" hangingPunct="1">
              <a:lnSpc>
                <a:spcPct val="90000"/>
              </a:lnSpc>
            </a:pPr>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latin typeface="Trebuchet MS" pitchFamily="34" charset="0"/>
              </a:rPr>
              <a:t>MEMBUAT PAKET BERITA</a:t>
            </a:r>
          </a:p>
        </p:txBody>
      </p:sp>
      <p:sp>
        <p:nvSpPr>
          <p:cNvPr id="5123" name="Rectangle 3"/>
          <p:cNvSpPr>
            <a:spLocks noGrp="1" noChangeArrowheads="1"/>
          </p:cNvSpPr>
          <p:nvPr>
            <p:ph type="body" idx="1"/>
          </p:nvPr>
        </p:nvSpPr>
        <p:spPr/>
        <p:txBody>
          <a:bodyPr/>
          <a:lstStyle/>
          <a:p>
            <a:pPr eaLnBrk="1" hangingPunct="1">
              <a:lnSpc>
                <a:spcPct val="90000"/>
              </a:lnSpc>
            </a:pPr>
            <a:r>
              <a:rPr lang="en-US" sz="2000" smtClean="0">
                <a:latin typeface="Trebuchet MS" pitchFamily="34" charset="0"/>
              </a:rPr>
              <a:t>Durasi paket berita antara 1:30 – 2:30 menit; berita khusus bisa berdurasi 5 menit.</a:t>
            </a:r>
          </a:p>
          <a:p>
            <a:pPr eaLnBrk="1" hangingPunct="1">
              <a:lnSpc>
                <a:spcPct val="90000"/>
              </a:lnSpc>
            </a:pPr>
            <a:r>
              <a:rPr lang="en-US" sz="2000" smtClean="0">
                <a:latin typeface="Trebuchet MS" pitchFamily="34" charset="0"/>
              </a:rPr>
              <a:t>Dua reporter berbeda pasti menulis berita yang berbeda mengenai obyek yang sama, walau memiliki elemen2 yg sama. Perbedaan bisa ada pada pemilihan narasumber, juga diakibatkan oleh pola penggalian reporter yang berbeda-beda.</a:t>
            </a:r>
          </a:p>
          <a:p>
            <a:pPr eaLnBrk="1" hangingPunct="1">
              <a:lnSpc>
                <a:spcPct val="90000"/>
              </a:lnSpc>
            </a:pPr>
            <a:r>
              <a:rPr lang="en-US" sz="2000" smtClean="0">
                <a:latin typeface="Trebuchet MS" pitchFamily="34" charset="0"/>
              </a:rPr>
              <a:t>Saat mengumpulkan elemen utk paket berita:</a:t>
            </a:r>
          </a:p>
          <a:p>
            <a:pPr lvl="1" eaLnBrk="1" hangingPunct="1">
              <a:lnSpc>
                <a:spcPct val="90000"/>
              </a:lnSpc>
            </a:pPr>
            <a:r>
              <a:rPr lang="en-US" sz="2000" smtClean="0">
                <a:latin typeface="Trebuchet MS" pitchFamily="34" charset="0"/>
              </a:rPr>
              <a:t>Bisa semua terkumpul di satu lokasi (seperti berita banjir dan kebakaran). Situasi ini menguji inisiatif dan reaksi kamerawan dan kecerdikan reporter. Note: berpacu dgn waktu agar tidak kehabisan momen.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latin typeface="Trebuchet MS" pitchFamily="34" charset="0"/>
              </a:rPr>
              <a:t>MEMBUAT PAKET BERITA</a:t>
            </a:r>
          </a:p>
        </p:txBody>
      </p:sp>
      <p:sp>
        <p:nvSpPr>
          <p:cNvPr id="6147" name="Rectangle 3"/>
          <p:cNvSpPr>
            <a:spLocks noGrp="1" noChangeArrowheads="1"/>
          </p:cNvSpPr>
          <p:nvPr>
            <p:ph type="body" idx="1"/>
          </p:nvPr>
        </p:nvSpPr>
        <p:spPr/>
        <p:txBody>
          <a:bodyPr/>
          <a:lstStyle/>
          <a:p>
            <a:pPr lvl="1" eaLnBrk="1" hangingPunct="1"/>
            <a:r>
              <a:rPr lang="en-US" sz="2000" smtClean="0">
                <a:latin typeface="Trebuchet MS" pitchFamily="34" charset="0"/>
              </a:rPr>
              <a:t>Bisa juga berita dikumpulkan dari berbagai lokasi, spt breaking news dimana beritanya penting utk disampaikan segera, tapi gambar tidak terlalu dibutuhkan. Misal, seorang tokoh penting meninggal dunia, reporter harus mendapat berbagai komentar dan reaksi dari teman dan keluarga. Arsip juga memegang peran penting, gambar tokoh tsb dimasa hidupnya akan membantu menceritakan sepak terjangnya, jasa2nya. Reporter yang gigih juga akan mengejar kejadian2 hari itu seperti gambar keluarga yg berduka dan gambar pemakaman.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latin typeface="Trebuchet MS" pitchFamily="34" charset="0"/>
              </a:rPr>
              <a:t>MEMBUAT PAKET BERITA</a:t>
            </a:r>
          </a:p>
        </p:txBody>
      </p:sp>
      <p:sp>
        <p:nvSpPr>
          <p:cNvPr id="7171" name="Rectangle 3"/>
          <p:cNvSpPr>
            <a:spLocks noGrp="1" noChangeArrowheads="1"/>
          </p:cNvSpPr>
          <p:nvPr>
            <p:ph type="body" idx="1"/>
          </p:nvPr>
        </p:nvSpPr>
        <p:spPr/>
        <p:txBody>
          <a:bodyPr/>
          <a:lstStyle/>
          <a:p>
            <a:pPr lvl="1" eaLnBrk="1" hangingPunct="1"/>
            <a:r>
              <a:rPr lang="en-US" sz="2000" smtClean="0">
                <a:latin typeface="Trebuchet MS" pitchFamily="34" charset="0"/>
              </a:rPr>
              <a:t>Ada saatnya reporter harus membuat berita berdasarkan press release atau konferensi pers. Dalam kondisi seperti ini ia harus memulai dgn selembar kertas kosong dan menyusun daftar elemen yang diinginkan untuk membuat paket berita tersebut hidup. Persiapan di dalam newsroom menjadi aspek penting pada berita seperti ini.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latin typeface="Trebuchet MS" pitchFamily="34" charset="0"/>
              </a:rPr>
              <a:t>MEMBUAT PAKET BERITA</a:t>
            </a:r>
          </a:p>
        </p:txBody>
      </p:sp>
      <p:sp>
        <p:nvSpPr>
          <p:cNvPr id="8195" name="Rectangle 3"/>
          <p:cNvSpPr>
            <a:spLocks noGrp="1" noChangeArrowheads="1"/>
          </p:cNvSpPr>
          <p:nvPr>
            <p:ph type="body" idx="1"/>
          </p:nvPr>
        </p:nvSpPr>
        <p:spPr/>
        <p:txBody>
          <a:bodyPr/>
          <a:lstStyle/>
          <a:p>
            <a:pPr eaLnBrk="1" hangingPunct="1">
              <a:buFontTx/>
              <a:buNone/>
            </a:pPr>
            <a:r>
              <a:rPr lang="en-US" sz="2000" smtClean="0">
                <a:latin typeface="Trebuchet MS" pitchFamily="34" charset="0"/>
              </a:rPr>
              <a:t>MEMPERSIAPKAN PENGAMBILAN GAMBAR PAKET BERITA:</a:t>
            </a:r>
          </a:p>
          <a:p>
            <a:pPr eaLnBrk="1" hangingPunct="1"/>
            <a:r>
              <a:rPr lang="en-US" sz="2000" smtClean="0">
                <a:latin typeface="Trebuchet MS" pitchFamily="34" charset="0"/>
              </a:rPr>
              <a:t>Menyusun daftar elemen yang diinginkan, menentukan gambar yang dibutuhkan untuk mengilustrasikan berita dan siapa narasumber yang paling tepat untuk memberikan opini/pandangannya.</a:t>
            </a:r>
          </a:p>
          <a:p>
            <a:pPr eaLnBrk="1" hangingPunct="1"/>
            <a:r>
              <a:rPr lang="en-US" sz="2000" smtClean="0">
                <a:latin typeface="Trebuchet MS" pitchFamily="34" charset="0"/>
              </a:rPr>
              <a:t>Memutuskan siapa yang terpengaruh oleh kejadian tsb (korban) dan menentukan sync mana yang paling baik mengilustrasikan kesedihan mereka.</a:t>
            </a:r>
          </a:p>
          <a:p>
            <a:pPr eaLnBrk="1" hangingPunct="1"/>
            <a:r>
              <a:rPr lang="en-US" sz="2000" smtClean="0">
                <a:latin typeface="Trebuchet MS" pitchFamily="34" charset="0"/>
              </a:rPr>
              <a:t>Memutuskan siapa yang paling bertanggung jawab atas sebuag kejadian dan sync mana yang mengilustrasikan itu.</a:t>
            </a:r>
          </a:p>
          <a:p>
            <a:pPr eaLnBrk="1" hangingPunct="1"/>
            <a:endParaRPr lang="en-US" sz="2000" smtClean="0">
              <a:latin typeface="Trebuchet MS"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latin typeface="Trebuchet MS" pitchFamily="34" charset="0"/>
              </a:rPr>
              <a:t>MEMBUAT PAKET BERITA</a:t>
            </a:r>
          </a:p>
        </p:txBody>
      </p:sp>
      <p:sp>
        <p:nvSpPr>
          <p:cNvPr id="9219" name="Rectangle 3"/>
          <p:cNvSpPr>
            <a:spLocks noGrp="1" noChangeArrowheads="1"/>
          </p:cNvSpPr>
          <p:nvPr>
            <p:ph type="body" idx="1"/>
          </p:nvPr>
        </p:nvSpPr>
        <p:spPr/>
        <p:txBody>
          <a:bodyPr/>
          <a:lstStyle/>
          <a:p>
            <a:pPr eaLnBrk="1" hangingPunct="1"/>
            <a:r>
              <a:rPr lang="en-US" sz="2000" smtClean="0">
                <a:latin typeface="Trebuchet MS" pitchFamily="34" charset="0"/>
              </a:rPr>
              <a:t>Memutuskan apakah perlu komentar ahli/pakar/politisi?</a:t>
            </a:r>
          </a:p>
          <a:p>
            <a:pPr eaLnBrk="1" hangingPunct="1"/>
            <a:r>
              <a:rPr lang="en-US" sz="2000" smtClean="0">
                <a:latin typeface="Trebuchet MS" pitchFamily="34" charset="0"/>
              </a:rPr>
              <a:t>Setelah menentukan sync, reporter harus memutuskan sekuen gambar mana yang paling baik utk mengilustrasikan beritanya dan memberikan jembatan yang dibutuhkan diantara sync-nya.</a:t>
            </a:r>
          </a:p>
          <a:p>
            <a:pPr eaLnBrk="1" hangingPunct="1"/>
            <a:r>
              <a:rPr lang="en-US" sz="2000" smtClean="0">
                <a:latin typeface="Trebuchet MS" pitchFamily="34" charset="0"/>
              </a:rPr>
              <a:t>Membuat janji dgn narasumber dan mengorganisasikan jadwal shooting di sekitar narasumber.</a:t>
            </a:r>
          </a:p>
          <a:p>
            <a:pPr eaLnBrk="1" hangingPunct="1">
              <a:buFontTx/>
              <a:buNone/>
            </a:pPr>
            <a:endParaRPr lang="en-US" sz="2000" smtClean="0">
              <a:latin typeface="Trebuchet MS" pitchFamily="34" charset="0"/>
            </a:endParaRPr>
          </a:p>
          <a:p>
            <a:pPr eaLnBrk="1" hangingPunct="1"/>
            <a:r>
              <a:rPr lang="en-US" sz="2000" smtClean="0">
                <a:latin typeface="Trebuchet MS" pitchFamily="34" charset="0"/>
              </a:rPr>
              <a:t>Note: </a:t>
            </a:r>
          </a:p>
          <a:p>
            <a:pPr lvl="1" eaLnBrk="1" hangingPunct="1"/>
            <a:r>
              <a:rPr lang="en-US" sz="2000" smtClean="0">
                <a:latin typeface="Trebuchet MS" pitchFamily="34" charset="0"/>
              </a:rPr>
              <a:t>Manusiawikan berita anda (use human example). </a:t>
            </a:r>
          </a:p>
          <a:p>
            <a:pPr lvl="1" eaLnBrk="1" hangingPunct="1"/>
            <a:r>
              <a:rPr lang="en-US" sz="2000" smtClean="0">
                <a:latin typeface="Trebuchet MS" pitchFamily="34" charset="0"/>
              </a:rPr>
              <a:t>Plan ahead and extensively.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latin typeface="Trebuchet MS" pitchFamily="34" charset="0"/>
              </a:rPr>
              <a:t>MEMBUAT PAKET BERITA</a:t>
            </a:r>
          </a:p>
        </p:txBody>
      </p:sp>
      <p:sp>
        <p:nvSpPr>
          <p:cNvPr id="10243" name="Rectangle 3"/>
          <p:cNvSpPr>
            <a:spLocks noGrp="1" noChangeArrowheads="1"/>
          </p:cNvSpPr>
          <p:nvPr>
            <p:ph type="body" idx="1"/>
          </p:nvPr>
        </p:nvSpPr>
        <p:spPr/>
        <p:txBody>
          <a:bodyPr/>
          <a:lstStyle/>
          <a:p>
            <a:pPr eaLnBrk="1" hangingPunct="1">
              <a:buFontTx/>
              <a:buNone/>
            </a:pPr>
            <a:r>
              <a:rPr lang="en-US" sz="2000" smtClean="0">
                <a:latin typeface="Trebuchet MS" pitchFamily="34" charset="0"/>
              </a:rPr>
              <a:t>MENYUSUN PAKET BERITA:</a:t>
            </a:r>
          </a:p>
          <a:p>
            <a:pPr eaLnBrk="1" hangingPunct="1"/>
            <a:r>
              <a:rPr lang="en-US" sz="2000" smtClean="0">
                <a:latin typeface="Trebuchet MS" pitchFamily="34" charset="0"/>
              </a:rPr>
              <a:t>Paket berita televisi adalah sebuah film, karenanya ia harus memiliki struktur betapapun singkatnya paket itu.</a:t>
            </a:r>
          </a:p>
          <a:p>
            <a:pPr eaLnBrk="1" hangingPunct="1"/>
            <a:r>
              <a:rPr lang="en-US" sz="2000" smtClean="0">
                <a:latin typeface="Trebuchet MS" pitchFamily="34" charset="0"/>
              </a:rPr>
              <a:t>Bagian paling penting dari paket (setelah intro) adalah gambar pembuka dan suara: 15 atau 20detik pertama harus secara visual membangun cerita. </a:t>
            </a:r>
          </a:p>
          <a:p>
            <a:pPr eaLnBrk="1" hangingPunct="1"/>
            <a:r>
              <a:rPr lang="en-US" sz="2000" smtClean="0">
                <a:latin typeface="Trebuchet MS" pitchFamily="34" charset="0"/>
              </a:rPr>
              <a:t>Shot aktivitas manusia lebih menarik dari shot gedung pemerintahan atau konferensi pers. </a:t>
            </a:r>
          </a:p>
          <a:p>
            <a:pPr eaLnBrk="1" hangingPunct="1"/>
            <a:r>
              <a:rPr lang="en-US" sz="2000" smtClean="0">
                <a:latin typeface="Trebuchet MS" pitchFamily="34" charset="0"/>
              </a:rPr>
              <a:t>Pada gambar yang kuat, voiceover reporter berfungsi menggarisbawahi apa yg pemirsa bisa asimilasikan dari gambar serta suaranya.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latin typeface="Trebuchet MS" pitchFamily="34" charset="0"/>
              </a:rPr>
              <a:t>MEMBUAT PAKET BERITA</a:t>
            </a:r>
          </a:p>
        </p:txBody>
      </p:sp>
      <p:sp>
        <p:nvSpPr>
          <p:cNvPr id="11267" name="Rectangle 3"/>
          <p:cNvSpPr>
            <a:spLocks noGrp="1" noChangeArrowheads="1"/>
          </p:cNvSpPr>
          <p:nvPr>
            <p:ph type="body" idx="1"/>
          </p:nvPr>
        </p:nvSpPr>
        <p:spPr/>
        <p:txBody>
          <a:bodyPr/>
          <a:lstStyle/>
          <a:p>
            <a:pPr eaLnBrk="1" hangingPunct="1"/>
            <a:r>
              <a:rPr lang="en-US" sz="2000" smtClean="0">
                <a:latin typeface="Trebuchet MS" pitchFamily="34" charset="0"/>
              </a:rPr>
              <a:t>Pada berita yang kurang dramatis, gunakan gambar yg paling representatif dari inti berita (mis. berita ttg pemogokan guru).</a:t>
            </a:r>
          </a:p>
          <a:p>
            <a:pPr eaLnBrk="1" hangingPunct="1"/>
            <a:r>
              <a:rPr lang="en-US" sz="2000" smtClean="0">
                <a:latin typeface="Trebuchet MS" pitchFamily="34" charset="0"/>
              </a:rPr>
              <a:t>Pada running story, reporter secara berkala meng-update pengambilan gambar disesuaikan dgn perkembangan berita itu. Gambar pembuka merefleksikan perubahan/perkembangan paling akhir.</a:t>
            </a:r>
          </a:p>
          <a:p>
            <a:pPr eaLnBrk="1" hangingPunct="1"/>
            <a:r>
              <a:rPr lang="en-US" sz="2000" smtClean="0">
                <a:latin typeface="Trebuchet MS" pitchFamily="34" charset="0"/>
              </a:rPr>
              <a:t>Jika sebuah berita masih aktif waktu siaran program berita, paket bisa diawali dgn standup reporter untuk membawa pemirsa langsung ke lokasi; bila perlu lakukan siaran langsung dari lokasi.</a:t>
            </a:r>
          </a:p>
        </p:txBody>
      </p:sp>
    </p:spTree>
  </p:cSld>
  <p:clrMapOvr>
    <a:masterClrMapping/>
  </p:clrMapOvr>
</p:sld>
</file>

<file path=ppt/theme/theme1.xml><?xml version="1.0" encoding="utf-8"?>
<a:theme xmlns:a="http://schemas.openxmlformats.org/drawingml/2006/main" name="Blank Presentation">
  <a:themeElements>
    <a:clrScheme name="Blank Presentation 14">
      <a:dk1>
        <a:srgbClr val="000033"/>
      </a:dk1>
      <a:lt1>
        <a:srgbClr val="FFFFFF"/>
      </a:lt1>
      <a:dk2>
        <a:srgbClr val="990000"/>
      </a:dk2>
      <a:lt2>
        <a:srgbClr val="808080"/>
      </a:lt2>
      <a:accent1>
        <a:srgbClr val="FEDBA6"/>
      </a:accent1>
      <a:accent2>
        <a:srgbClr val="B8CAFE"/>
      </a:accent2>
      <a:accent3>
        <a:srgbClr val="FFFFFF"/>
      </a:accent3>
      <a:accent4>
        <a:srgbClr val="00002A"/>
      </a:accent4>
      <a:accent5>
        <a:srgbClr val="FEEAD0"/>
      </a:accent5>
      <a:accent6>
        <a:srgbClr val="A6B7E6"/>
      </a:accent6>
      <a:hlink>
        <a:srgbClr val="FD6363"/>
      </a:hlink>
      <a:folHlink>
        <a:srgbClr val="FEA6A6"/>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cs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33"/>
        </a:dk1>
        <a:lt1>
          <a:srgbClr val="FFFFFF"/>
        </a:lt1>
        <a:dk2>
          <a:srgbClr val="990000"/>
        </a:dk2>
        <a:lt2>
          <a:srgbClr val="808080"/>
        </a:lt2>
        <a:accent1>
          <a:srgbClr val="FEDBA6"/>
        </a:accent1>
        <a:accent2>
          <a:srgbClr val="B8CAFE"/>
        </a:accent2>
        <a:accent3>
          <a:srgbClr val="FFFFFF"/>
        </a:accent3>
        <a:accent4>
          <a:srgbClr val="00002A"/>
        </a:accent4>
        <a:accent5>
          <a:srgbClr val="FEEAD0"/>
        </a:accent5>
        <a:accent6>
          <a:srgbClr val="A6B7E6"/>
        </a:accent6>
        <a:hlink>
          <a:srgbClr val="9A065C"/>
        </a:hlink>
        <a:folHlink>
          <a:srgbClr val="DD0982"/>
        </a:folHlink>
      </a:clrScheme>
      <a:clrMap bg1="lt1" tx1="dk1" bg2="lt2" tx2="dk2" accent1="accent1" accent2="accent2" accent3="accent3" accent4="accent4" accent5="accent5" accent6="accent6" hlink="hlink" folHlink="folHlink"/>
    </a:extraClrScheme>
    <a:extraClrScheme>
      <a:clrScheme name="Blank Presentation 14">
        <a:dk1>
          <a:srgbClr val="000033"/>
        </a:dk1>
        <a:lt1>
          <a:srgbClr val="FFFFFF"/>
        </a:lt1>
        <a:dk2>
          <a:srgbClr val="990000"/>
        </a:dk2>
        <a:lt2>
          <a:srgbClr val="808080"/>
        </a:lt2>
        <a:accent1>
          <a:srgbClr val="FEDBA6"/>
        </a:accent1>
        <a:accent2>
          <a:srgbClr val="B8CAFE"/>
        </a:accent2>
        <a:accent3>
          <a:srgbClr val="FFFFFF"/>
        </a:accent3>
        <a:accent4>
          <a:srgbClr val="00002A"/>
        </a:accent4>
        <a:accent5>
          <a:srgbClr val="FEEAD0"/>
        </a:accent5>
        <a:accent6>
          <a:srgbClr val="A6B7E6"/>
        </a:accent6>
        <a:hlink>
          <a:srgbClr val="FD6363"/>
        </a:hlink>
        <a:folHlink>
          <a:srgbClr val="FEA6A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andi warhol</Template>
  <TotalTime>172</TotalTime>
  <Words>784</Words>
  <Application>Microsoft Office PowerPoint</Application>
  <PresentationFormat>On-screen Show (4:3)</PresentationFormat>
  <Paragraphs>53</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Times</vt:lpstr>
      <vt:lpstr>Arial</vt:lpstr>
      <vt:lpstr>Calibri</vt:lpstr>
      <vt:lpstr>Trebuchet MS</vt:lpstr>
      <vt:lpstr>Blank Presentation</vt:lpstr>
      <vt:lpstr>MEMBUAT PAKET BERITA</vt:lpstr>
      <vt:lpstr>MEMBUAT PAKET BERITA</vt:lpstr>
      <vt:lpstr>MEMBUAT PAKET BERITA</vt:lpstr>
      <vt:lpstr>MEMBUAT PAKET BERITA</vt:lpstr>
      <vt:lpstr>MEMBUAT PAKET BERITA</vt:lpstr>
      <vt:lpstr>MEMBUAT PAKET BERITA</vt:lpstr>
      <vt:lpstr>MEMBUAT PAKET BERITA</vt:lpstr>
      <vt:lpstr>MEMBUAT PAKET BERITA</vt:lpstr>
      <vt:lpstr>MEMBUAT PAKET BERITA</vt:lpstr>
      <vt:lpstr>MEMBUAT PAKET BERITA</vt:lpstr>
      <vt:lpstr>MEMBUAT PAKET BERITA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MEMBUAT PAKET BERITA</dc:title>
  <dc:creator>Amie</dc:creator>
  <cp:lastModifiedBy>Bias</cp:lastModifiedBy>
  <cp:revision>10</cp:revision>
  <dcterms:created xsi:type="dcterms:W3CDTF">2008-10-07T03:12:44Z</dcterms:created>
  <dcterms:modified xsi:type="dcterms:W3CDTF">2020-02-12T03:11:08Z</dcterms:modified>
</cp:coreProperties>
</file>