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5"/>
  </p:notesMasterIdLst>
  <p:sldIdLst>
    <p:sldId id="256" r:id="rId2"/>
    <p:sldId id="257" r:id="rId3"/>
    <p:sldId id="259" r:id="rId4"/>
    <p:sldId id="263" r:id="rId5"/>
    <p:sldId id="260" r:id="rId6"/>
    <p:sldId id="262" r:id="rId7"/>
    <p:sldId id="261"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defRPr>
            </a:lvl1pPr>
          </a:lstStyle>
          <a:p>
            <a:endParaRPr lang="en-US"/>
          </a:p>
        </p:txBody>
      </p:sp>
      <p:sp>
        <p:nvSpPr>
          <p:cNvPr id="1741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defRPr>
            </a:lvl1pPr>
          </a:lstStyle>
          <a:p>
            <a:endParaRPr lang="en-US"/>
          </a:p>
        </p:txBody>
      </p:sp>
      <p:sp>
        <p:nvSpPr>
          <p:cNvPr id="11268"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defRPr>
            </a:lvl1pPr>
          </a:lstStyle>
          <a:p>
            <a:endParaRPr lang="en-US"/>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charset="0"/>
              </a:defRPr>
            </a:lvl1pPr>
          </a:lstStyle>
          <a:p>
            <a:fld id="{6441682D-68FA-4DEE-A53F-B4862A763C2A}" type="slidenum">
              <a:rPr lang="en-US"/>
              <a:pPr/>
              <a:t>‹#›</a:t>
            </a:fld>
            <a:endParaRPr lang="en-US"/>
          </a:p>
        </p:txBody>
      </p:sp>
    </p:spTree>
    <p:extLst>
      <p:ext uri="{BB962C8B-B14F-4D97-AF65-F5344CB8AC3E}">
        <p14:creationId xmlns:p14="http://schemas.microsoft.com/office/powerpoint/2010/main" val="37911193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B5302719-7305-42C0-BAF3-567D63729D00}" type="slidenum">
              <a:rPr lang="en-US" sz="1200">
                <a:latin typeface="Arial" charset="0"/>
              </a:rPr>
              <a:pPr/>
              <a:t>1</a:t>
            </a:fld>
            <a:endParaRPr lang="en-US" sz="1200">
              <a:latin typeface="Arial" charset="0"/>
            </a:endParaRPr>
          </a:p>
        </p:txBody>
      </p:sp>
      <p:sp>
        <p:nvSpPr>
          <p:cNvPr id="12291" name="Rectangle 2"/>
          <p:cNvSpPr>
            <a:spLocks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60AF94FB-07CA-4D1A-9910-DA7698736CC7}" type="slidenum">
              <a:rPr lang="en-US" sz="1200">
                <a:latin typeface="Arial" charset="0"/>
              </a:rPr>
              <a:pPr/>
              <a:t>2</a:t>
            </a:fld>
            <a:endParaRPr lang="en-US" sz="1200">
              <a:latin typeface="Arial" charset="0"/>
            </a:endParaRPr>
          </a:p>
        </p:txBody>
      </p:sp>
      <p:sp>
        <p:nvSpPr>
          <p:cNvPr id="13315" name="Rectangle 2"/>
          <p:cNvSpPr>
            <a:spLocks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31D7EA1A-A47E-4155-8656-E228414ACB23}" type="slidenum">
              <a:rPr lang="en-US" sz="1200">
                <a:latin typeface="Arial" charset="0"/>
              </a:rPr>
              <a:pPr/>
              <a:t>3</a:t>
            </a:fld>
            <a:endParaRPr lang="en-US" sz="1200">
              <a:latin typeface="Arial" charset="0"/>
            </a:endParaRPr>
          </a:p>
        </p:txBody>
      </p:sp>
      <p:sp>
        <p:nvSpPr>
          <p:cNvPr id="14339" name="Rectangle 2"/>
          <p:cNvSpPr>
            <a:spLocks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1FF3F016-982E-4B30-A802-9E905B28BEA3}" type="slidenum">
              <a:rPr lang="en-US" sz="1200">
                <a:latin typeface="Arial" charset="0"/>
              </a:rPr>
              <a:pPr/>
              <a:t>4</a:t>
            </a:fld>
            <a:endParaRPr lang="en-US" sz="1200">
              <a:latin typeface="Arial" charset="0"/>
            </a:endParaRPr>
          </a:p>
        </p:txBody>
      </p:sp>
      <p:sp>
        <p:nvSpPr>
          <p:cNvPr id="15363" name="Rectangle 2"/>
          <p:cNvSpPr>
            <a:spLocks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4DAEDEEF-D06B-41C0-B2D7-B7D779889447}" type="slidenum">
              <a:rPr lang="en-US" sz="1200">
                <a:latin typeface="Arial" charset="0"/>
              </a:rPr>
              <a:pPr/>
              <a:t>5</a:t>
            </a:fld>
            <a:endParaRPr lang="en-US" sz="1200">
              <a:latin typeface="Arial" charset="0"/>
            </a:endParaRPr>
          </a:p>
        </p:txBody>
      </p:sp>
      <p:sp>
        <p:nvSpPr>
          <p:cNvPr id="16387" name="Rectangle 2"/>
          <p:cNvSpPr>
            <a:spLocks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9AE0C99C-CE73-4558-8F84-6DA3B152558D}" type="slidenum">
              <a:rPr lang="en-US" sz="1200">
                <a:latin typeface="Arial" charset="0"/>
              </a:rPr>
              <a:pPr/>
              <a:t>6</a:t>
            </a:fld>
            <a:endParaRPr lang="en-US" sz="1200">
              <a:latin typeface="Arial" charset="0"/>
            </a:endParaRPr>
          </a:p>
        </p:txBody>
      </p:sp>
      <p:sp>
        <p:nvSpPr>
          <p:cNvPr id="17411" name="Rectangle 2"/>
          <p:cNvSpPr>
            <a:spLocks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4D82CA24-F450-4DEF-9AEF-7FD7D6F41927}" type="slidenum">
              <a:rPr lang="en-US" sz="1200">
                <a:latin typeface="Arial" charset="0"/>
              </a:rPr>
              <a:pPr/>
              <a:t>7</a:t>
            </a:fld>
            <a:endParaRPr lang="en-US" sz="1200">
              <a:latin typeface="Arial" charset="0"/>
            </a:endParaRPr>
          </a:p>
        </p:txBody>
      </p:sp>
      <p:sp>
        <p:nvSpPr>
          <p:cNvPr id="18435" name="Rectangle 2"/>
          <p:cNvSpPr>
            <a:spLocks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FEDF6D34-96F2-47CC-8EC7-AB2136BA2FAA}" type="slidenum">
              <a:rPr lang="en-US" sz="1200">
                <a:latin typeface="Arial" charset="0"/>
              </a:rPr>
              <a:pPr/>
              <a:t>8</a:t>
            </a:fld>
            <a:endParaRPr lang="en-US" sz="1200">
              <a:latin typeface="Arial" charset="0"/>
            </a:endParaRPr>
          </a:p>
        </p:txBody>
      </p:sp>
      <p:sp>
        <p:nvSpPr>
          <p:cNvPr id="19459" name="Rectangle 2"/>
          <p:cNvSpPr>
            <a:spLocks noChangeArrowheads="1" noTextEdit="1"/>
          </p:cNvSpPr>
          <p:nvPr>
            <p:ph type="sldImg"/>
          </p:nvPr>
        </p:nvSpPr>
        <p:spPr>
          <a:solidFill>
            <a:srgbClr val="FFFFFF"/>
          </a:solidFill>
          <a:ln/>
        </p:spPr>
      </p:sp>
      <p:sp>
        <p:nvSpPr>
          <p:cNvPr id="19460"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white">
            <a:xfrm>
              <a:off x="0" y="720"/>
              <a:ext cx="5760" cy="864"/>
            </a:xfrm>
            <a:prstGeom prst="rect">
              <a:avLst/>
            </a:prstGeom>
            <a:gradFill rotWithShape="0">
              <a:gsLst>
                <a:gs pos="0">
                  <a:schemeClr val="hlink"/>
                </a:gs>
                <a:gs pos="100000">
                  <a:schemeClr val="bg1"/>
                </a:gs>
              </a:gsLst>
              <a:lin ang="5400000" scaled="1"/>
            </a:gradFill>
            <a:ln w="9525">
              <a:noFill/>
              <a:miter lim="800000"/>
              <a:headEnd/>
              <a:tailEnd/>
            </a:ln>
            <a:effectLst/>
          </p:spPr>
          <p:txBody>
            <a:bodyPr wrap="none" anchor="ctr"/>
            <a:lstStyle/>
            <a:p>
              <a:endParaRPr lang="en-US"/>
            </a:p>
          </p:txBody>
        </p:sp>
        <p:sp>
          <p:nvSpPr>
            <p:cNvPr id="6" name="Rectangle 4"/>
            <p:cNvSpPr>
              <a:spLocks noChangeArrowheads="1"/>
            </p:cNvSpPr>
            <p:nvPr/>
          </p:nvSpPr>
          <p:spPr bwMode="white">
            <a:xfrm>
              <a:off x="0" y="4080"/>
              <a:ext cx="5760" cy="240"/>
            </a:xfrm>
            <a:prstGeom prst="rect">
              <a:avLst/>
            </a:prstGeom>
            <a:gradFill rotWithShape="0">
              <a:gsLst>
                <a:gs pos="0">
                  <a:schemeClr val="bg1"/>
                </a:gs>
                <a:gs pos="100000">
                  <a:schemeClr val="bg2"/>
                </a:gs>
              </a:gsLst>
              <a:lin ang="5400000" scaled="1"/>
            </a:gradFill>
            <a:ln w="9525">
              <a:noFill/>
              <a:miter lim="800000"/>
              <a:headEnd/>
              <a:tailEnd/>
            </a:ln>
            <a:effectLst/>
          </p:spPr>
          <p:txBody>
            <a:bodyPr wrap="none" anchor="ctr"/>
            <a:lstStyle/>
            <a:p>
              <a:endParaRPr lang="en-US"/>
            </a:p>
          </p:txBody>
        </p:sp>
        <p:pic>
          <p:nvPicPr>
            <p:cNvPr id="7" name="Picture 5" descr="D:\FRONTPAGE THEMES\CONSTRUC\URBBANND.PNG"/>
            <p:cNvPicPr>
              <a:picLocks noChangeAspect="1" noChangeArrowheads="1"/>
            </p:cNvPicPr>
            <p:nvPr/>
          </p:nvPicPr>
          <p:blipFill>
            <a:blip r:embed="rId2">
              <a:extLst>
                <a:ext uri="{28A0092B-C50C-407E-A947-70E740481C1C}">
                  <a14:useLocalDpi xmlns:a14="http://schemas.microsoft.com/office/drawing/2010/main" val="0"/>
                </a:ext>
              </a:extLst>
            </a:blip>
            <a:srcRect l="5824" t="8493" r="35922"/>
            <a:stretch>
              <a:fillRect/>
            </a:stretch>
          </p:blipFill>
          <p:spPr bwMode="ltGray">
            <a:xfrm>
              <a:off x="0" y="0"/>
              <a:ext cx="5760" cy="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7654" name="Rectangle 6"/>
          <p:cNvSpPr>
            <a:spLocks noGrp="1" noChangeArrowheads="1"/>
          </p:cNvSpPr>
          <p:nvPr>
            <p:ph type="ctrTitle"/>
          </p:nvPr>
        </p:nvSpPr>
        <p:spPr>
          <a:xfrm>
            <a:off x="685800" y="2438400"/>
            <a:ext cx="7772400" cy="1143000"/>
          </a:xfrm>
        </p:spPr>
        <p:txBody>
          <a:bodyPr/>
          <a:lstStyle>
            <a:lvl1pPr>
              <a:defRPr/>
            </a:lvl1pPr>
          </a:lstStyle>
          <a:p>
            <a:r>
              <a:rPr lang="en-US"/>
              <a:t>Click to edit Master title style</a:t>
            </a:r>
          </a:p>
        </p:txBody>
      </p:sp>
      <p:sp>
        <p:nvSpPr>
          <p:cNvPr id="27655" name="Rectangle 7"/>
          <p:cNvSpPr>
            <a:spLocks noGrp="1" noChangeArrowheads="1"/>
          </p:cNvSpPr>
          <p:nvPr>
            <p:ph type="subTitle" idx="1"/>
          </p:nvPr>
        </p:nvSpPr>
        <p:spPr>
          <a:xfrm>
            <a:off x="1371600" y="3962400"/>
            <a:ext cx="6400800" cy="1752600"/>
          </a:xfrm>
        </p:spPr>
        <p:txBody>
          <a:bodyPr/>
          <a:lstStyle>
            <a:lvl1pPr marL="0" indent="0" algn="ctr">
              <a:buFont typeface="Wingdings" pitchFamily="2" charset="2"/>
              <a:buNone/>
              <a:defRPr/>
            </a:lvl1pPr>
          </a:lstStyle>
          <a:p>
            <a:r>
              <a:rPr lang="en-US"/>
              <a:t>Click to edit Master subtitle style</a:t>
            </a:r>
          </a:p>
        </p:txBody>
      </p:sp>
      <p:sp>
        <p:nvSpPr>
          <p:cNvPr id="8" name="Rectangle 8"/>
          <p:cNvSpPr>
            <a:spLocks noGrp="1" noChangeArrowheads="1"/>
          </p:cNvSpPr>
          <p:nvPr>
            <p:ph type="dt" sz="half" idx="10"/>
          </p:nvPr>
        </p:nvSpPr>
        <p:spPr>
          <a:xfrm>
            <a:off x="685800" y="6248400"/>
            <a:ext cx="1905000" cy="457200"/>
          </a:xfrm>
        </p:spPr>
        <p:txBody>
          <a:bodyPr/>
          <a:lstStyle>
            <a:lvl1pPr>
              <a:defRPr/>
            </a:lvl1pPr>
          </a:lstStyle>
          <a:p>
            <a:endParaRPr lang="en-US"/>
          </a:p>
        </p:txBody>
      </p:sp>
      <p:sp>
        <p:nvSpPr>
          <p:cNvPr id="9" name="Rectangle 9"/>
          <p:cNvSpPr>
            <a:spLocks noGrp="1" noChangeArrowheads="1"/>
          </p:cNvSpPr>
          <p:nvPr>
            <p:ph type="ftr" sz="quarter" idx="11"/>
          </p:nvPr>
        </p:nvSpPr>
        <p:spPr>
          <a:xfrm>
            <a:off x="3124200" y="6248400"/>
            <a:ext cx="2895600" cy="457200"/>
          </a:xfrm>
        </p:spPr>
        <p:txBody>
          <a:bodyPr/>
          <a:lstStyle>
            <a:lvl1pPr>
              <a:defRPr/>
            </a:lvl1pPr>
          </a:lstStyle>
          <a:p>
            <a:endParaRPr lang="en-US"/>
          </a:p>
        </p:txBody>
      </p:sp>
      <p:sp>
        <p:nvSpPr>
          <p:cNvPr id="10" name="Rectangle 10"/>
          <p:cNvSpPr>
            <a:spLocks noGrp="1" noChangeArrowheads="1"/>
          </p:cNvSpPr>
          <p:nvPr>
            <p:ph type="sldNum" sz="quarter" idx="12"/>
          </p:nvPr>
        </p:nvSpPr>
        <p:spPr>
          <a:xfrm>
            <a:off x="6553200" y="6248400"/>
            <a:ext cx="1905000" cy="457200"/>
          </a:xfrm>
        </p:spPr>
        <p:txBody>
          <a:bodyPr/>
          <a:lstStyle>
            <a:lvl1pPr>
              <a:defRPr/>
            </a:lvl1pPr>
          </a:lstStyle>
          <a:p>
            <a:fld id="{723B44C7-40CB-4EAD-9D2A-B5D6E4211257}" type="slidenum">
              <a:rPr lang="en-US"/>
              <a:pPr/>
              <a:t>‹#›</a:t>
            </a:fld>
            <a:endParaRPr lang="en-US"/>
          </a:p>
        </p:txBody>
      </p:sp>
    </p:spTree>
    <p:extLst>
      <p:ext uri="{BB962C8B-B14F-4D97-AF65-F5344CB8AC3E}">
        <p14:creationId xmlns:p14="http://schemas.microsoft.com/office/powerpoint/2010/main" val="3083967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endParaRPr lang="en-US"/>
          </a:p>
        </p:txBody>
      </p:sp>
      <p:sp>
        <p:nvSpPr>
          <p:cNvPr id="5" name="Rectangle 9"/>
          <p:cNvSpPr>
            <a:spLocks noGrp="1" noChangeArrowheads="1"/>
          </p:cNvSpPr>
          <p:nvPr>
            <p:ph type="ftr" sz="quarter" idx="11"/>
          </p:nvPr>
        </p:nvSpPr>
        <p:spPr>
          <a:ln/>
        </p:spPr>
        <p:txBody>
          <a:bodyPr/>
          <a:lstStyle>
            <a:lvl1pPr>
              <a:defRPr/>
            </a:lvl1pPr>
          </a:lstStyle>
          <a:p>
            <a:endParaRPr lang="en-US"/>
          </a:p>
        </p:txBody>
      </p:sp>
      <p:sp>
        <p:nvSpPr>
          <p:cNvPr id="6" name="Rectangle 10"/>
          <p:cNvSpPr>
            <a:spLocks noGrp="1" noChangeArrowheads="1"/>
          </p:cNvSpPr>
          <p:nvPr>
            <p:ph type="sldNum" sz="quarter" idx="12"/>
          </p:nvPr>
        </p:nvSpPr>
        <p:spPr>
          <a:ln/>
        </p:spPr>
        <p:txBody>
          <a:bodyPr/>
          <a:lstStyle>
            <a:lvl1pPr>
              <a:defRPr/>
            </a:lvl1pPr>
          </a:lstStyle>
          <a:p>
            <a:fld id="{0CAAEE1E-00BF-4D69-B2F6-517886A58E6F}" type="slidenum">
              <a:rPr lang="en-US"/>
              <a:pPr/>
              <a:t>‹#›</a:t>
            </a:fld>
            <a:endParaRPr lang="en-US"/>
          </a:p>
        </p:txBody>
      </p:sp>
    </p:spTree>
    <p:extLst>
      <p:ext uri="{BB962C8B-B14F-4D97-AF65-F5344CB8AC3E}">
        <p14:creationId xmlns:p14="http://schemas.microsoft.com/office/powerpoint/2010/main" val="3211917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33400"/>
            <a:ext cx="19431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533400"/>
            <a:ext cx="56769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endParaRPr lang="en-US"/>
          </a:p>
        </p:txBody>
      </p:sp>
      <p:sp>
        <p:nvSpPr>
          <p:cNvPr id="5" name="Rectangle 9"/>
          <p:cNvSpPr>
            <a:spLocks noGrp="1" noChangeArrowheads="1"/>
          </p:cNvSpPr>
          <p:nvPr>
            <p:ph type="ftr" sz="quarter" idx="11"/>
          </p:nvPr>
        </p:nvSpPr>
        <p:spPr>
          <a:ln/>
        </p:spPr>
        <p:txBody>
          <a:bodyPr/>
          <a:lstStyle>
            <a:lvl1pPr>
              <a:defRPr/>
            </a:lvl1pPr>
          </a:lstStyle>
          <a:p>
            <a:endParaRPr lang="en-US"/>
          </a:p>
        </p:txBody>
      </p:sp>
      <p:sp>
        <p:nvSpPr>
          <p:cNvPr id="6" name="Rectangle 10"/>
          <p:cNvSpPr>
            <a:spLocks noGrp="1" noChangeArrowheads="1"/>
          </p:cNvSpPr>
          <p:nvPr>
            <p:ph type="sldNum" sz="quarter" idx="12"/>
          </p:nvPr>
        </p:nvSpPr>
        <p:spPr>
          <a:ln/>
        </p:spPr>
        <p:txBody>
          <a:bodyPr/>
          <a:lstStyle>
            <a:lvl1pPr>
              <a:defRPr/>
            </a:lvl1pPr>
          </a:lstStyle>
          <a:p>
            <a:fld id="{07FA7A4E-9C5A-47DB-9122-79FC83D521B8}" type="slidenum">
              <a:rPr lang="en-US"/>
              <a:pPr/>
              <a:t>‹#›</a:t>
            </a:fld>
            <a:endParaRPr lang="en-US"/>
          </a:p>
        </p:txBody>
      </p:sp>
    </p:spTree>
    <p:extLst>
      <p:ext uri="{BB962C8B-B14F-4D97-AF65-F5344CB8AC3E}">
        <p14:creationId xmlns:p14="http://schemas.microsoft.com/office/powerpoint/2010/main" val="1507062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endParaRPr lang="en-US"/>
          </a:p>
        </p:txBody>
      </p:sp>
      <p:sp>
        <p:nvSpPr>
          <p:cNvPr id="5" name="Rectangle 9"/>
          <p:cNvSpPr>
            <a:spLocks noGrp="1" noChangeArrowheads="1"/>
          </p:cNvSpPr>
          <p:nvPr>
            <p:ph type="ftr" sz="quarter" idx="11"/>
          </p:nvPr>
        </p:nvSpPr>
        <p:spPr>
          <a:ln/>
        </p:spPr>
        <p:txBody>
          <a:bodyPr/>
          <a:lstStyle>
            <a:lvl1pPr>
              <a:defRPr/>
            </a:lvl1pPr>
          </a:lstStyle>
          <a:p>
            <a:endParaRPr lang="en-US"/>
          </a:p>
        </p:txBody>
      </p:sp>
      <p:sp>
        <p:nvSpPr>
          <p:cNvPr id="6" name="Rectangle 10"/>
          <p:cNvSpPr>
            <a:spLocks noGrp="1" noChangeArrowheads="1"/>
          </p:cNvSpPr>
          <p:nvPr>
            <p:ph type="sldNum" sz="quarter" idx="12"/>
          </p:nvPr>
        </p:nvSpPr>
        <p:spPr>
          <a:ln/>
        </p:spPr>
        <p:txBody>
          <a:bodyPr/>
          <a:lstStyle>
            <a:lvl1pPr>
              <a:defRPr/>
            </a:lvl1pPr>
          </a:lstStyle>
          <a:p>
            <a:fld id="{6110FBE0-28A6-4846-94B8-BEE3739AB55A}" type="slidenum">
              <a:rPr lang="en-US"/>
              <a:pPr/>
              <a:t>‹#›</a:t>
            </a:fld>
            <a:endParaRPr lang="en-US"/>
          </a:p>
        </p:txBody>
      </p:sp>
    </p:spTree>
    <p:extLst>
      <p:ext uri="{BB962C8B-B14F-4D97-AF65-F5344CB8AC3E}">
        <p14:creationId xmlns:p14="http://schemas.microsoft.com/office/powerpoint/2010/main" val="807729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endParaRPr lang="en-US"/>
          </a:p>
        </p:txBody>
      </p:sp>
      <p:sp>
        <p:nvSpPr>
          <p:cNvPr id="5" name="Rectangle 9"/>
          <p:cNvSpPr>
            <a:spLocks noGrp="1" noChangeArrowheads="1"/>
          </p:cNvSpPr>
          <p:nvPr>
            <p:ph type="ftr" sz="quarter" idx="11"/>
          </p:nvPr>
        </p:nvSpPr>
        <p:spPr>
          <a:ln/>
        </p:spPr>
        <p:txBody>
          <a:bodyPr/>
          <a:lstStyle>
            <a:lvl1pPr>
              <a:defRPr/>
            </a:lvl1pPr>
          </a:lstStyle>
          <a:p>
            <a:endParaRPr lang="en-US"/>
          </a:p>
        </p:txBody>
      </p:sp>
      <p:sp>
        <p:nvSpPr>
          <p:cNvPr id="6" name="Rectangle 10"/>
          <p:cNvSpPr>
            <a:spLocks noGrp="1" noChangeArrowheads="1"/>
          </p:cNvSpPr>
          <p:nvPr>
            <p:ph type="sldNum" sz="quarter" idx="12"/>
          </p:nvPr>
        </p:nvSpPr>
        <p:spPr>
          <a:ln/>
        </p:spPr>
        <p:txBody>
          <a:bodyPr/>
          <a:lstStyle>
            <a:lvl1pPr>
              <a:defRPr/>
            </a:lvl1pPr>
          </a:lstStyle>
          <a:p>
            <a:fld id="{CE905996-1E6C-4B29-B2A7-5AF6374CC712}" type="slidenum">
              <a:rPr lang="en-US"/>
              <a:pPr/>
              <a:t>‹#›</a:t>
            </a:fld>
            <a:endParaRPr lang="en-US"/>
          </a:p>
        </p:txBody>
      </p:sp>
    </p:spTree>
    <p:extLst>
      <p:ext uri="{BB962C8B-B14F-4D97-AF65-F5344CB8AC3E}">
        <p14:creationId xmlns:p14="http://schemas.microsoft.com/office/powerpoint/2010/main" val="3592056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endParaRPr lang="en-US"/>
          </a:p>
        </p:txBody>
      </p:sp>
      <p:sp>
        <p:nvSpPr>
          <p:cNvPr id="6" name="Rectangle 9"/>
          <p:cNvSpPr>
            <a:spLocks noGrp="1" noChangeArrowheads="1"/>
          </p:cNvSpPr>
          <p:nvPr>
            <p:ph type="ftr" sz="quarter" idx="11"/>
          </p:nvPr>
        </p:nvSpPr>
        <p:spPr>
          <a:ln/>
        </p:spPr>
        <p:txBody>
          <a:bodyPr/>
          <a:lstStyle>
            <a:lvl1pPr>
              <a:defRPr/>
            </a:lvl1pPr>
          </a:lstStyle>
          <a:p>
            <a:endParaRPr lang="en-US"/>
          </a:p>
        </p:txBody>
      </p:sp>
      <p:sp>
        <p:nvSpPr>
          <p:cNvPr id="7" name="Rectangle 10"/>
          <p:cNvSpPr>
            <a:spLocks noGrp="1" noChangeArrowheads="1"/>
          </p:cNvSpPr>
          <p:nvPr>
            <p:ph type="sldNum" sz="quarter" idx="12"/>
          </p:nvPr>
        </p:nvSpPr>
        <p:spPr>
          <a:ln/>
        </p:spPr>
        <p:txBody>
          <a:bodyPr/>
          <a:lstStyle>
            <a:lvl1pPr>
              <a:defRPr/>
            </a:lvl1pPr>
          </a:lstStyle>
          <a:p>
            <a:fld id="{FA06198A-57E1-4920-A71E-C6580CEF47B1}" type="slidenum">
              <a:rPr lang="en-US"/>
              <a:pPr/>
              <a:t>‹#›</a:t>
            </a:fld>
            <a:endParaRPr lang="en-US"/>
          </a:p>
        </p:txBody>
      </p:sp>
    </p:spTree>
    <p:extLst>
      <p:ext uri="{BB962C8B-B14F-4D97-AF65-F5344CB8AC3E}">
        <p14:creationId xmlns:p14="http://schemas.microsoft.com/office/powerpoint/2010/main" val="761512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endParaRPr lang="en-US"/>
          </a:p>
        </p:txBody>
      </p:sp>
      <p:sp>
        <p:nvSpPr>
          <p:cNvPr id="8" name="Rectangle 9"/>
          <p:cNvSpPr>
            <a:spLocks noGrp="1" noChangeArrowheads="1"/>
          </p:cNvSpPr>
          <p:nvPr>
            <p:ph type="ftr" sz="quarter" idx="11"/>
          </p:nvPr>
        </p:nvSpPr>
        <p:spPr>
          <a:ln/>
        </p:spPr>
        <p:txBody>
          <a:bodyPr/>
          <a:lstStyle>
            <a:lvl1pPr>
              <a:defRPr/>
            </a:lvl1pPr>
          </a:lstStyle>
          <a:p>
            <a:endParaRPr lang="en-US"/>
          </a:p>
        </p:txBody>
      </p:sp>
      <p:sp>
        <p:nvSpPr>
          <p:cNvPr id="9" name="Rectangle 10"/>
          <p:cNvSpPr>
            <a:spLocks noGrp="1" noChangeArrowheads="1"/>
          </p:cNvSpPr>
          <p:nvPr>
            <p:ph type="sldNum" sz="quarter" idx="12"/>
          </p:nvPr>
        </p:nvSpPr>
        <p:spPr>
          <a:ln/>
        </p:spPr>
        <p:txBody>
          <a:bodyPr/>
          <a:lstStyle>
            <a:lvl1pPr>
              <a:defRPr/>
            </a:lvl1pPr>
          </a:lstStyle>
          <a:p>
            <a:fld id="{B1B16686-9F41-4A12-9EBC-41D59F413ADC}" type="slidenum">
              <a:rPr lang="en-US"/>
              <a:pPr/>
              <a:t>‹#›</a:t>
            </a:fld>
            <a:endParaRPr lang="en-US"/>
          </a:p>
        </p:txBody>
      </p:sp>
    </p:spTree>
    <p:extLst>
      <p:ext uri="{BB962C8B-B14F-4D97-AF65-F5344CB8AC3E}">
        <p14:creationId xmlns:p14="http://schemas.microsoft.com/office/powerpoint/2010/main" val="1781123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endParaRPr lang="en-US"/>
          </a:p>
        </p:txBody>
      </p:sp>
      <p:sp>
        <p:nvSpPr>
          <p:cNvPr id="4" name="Rectangle 9"/>
          <p:cNvSpPr>
            <a:spLocks noGrp="1" noChangeArrowheads="1"/>
          </p:cNvSpPr>
          <p:nvPr>
            <p:ph type="ftr" sz="quarter" idx="11"/>
          </p:nvPr>
        </p:nvSpPr>
        <p:spPr>
          <a:ln/>
        </p:spPr>
        <p:txBody>
          <a:bodyPr/>
          <a:lstStyle>
            <a:lvl1pPr>
              <a:defRPr/>
            </a:lvl1pPr>
          </a:lstStyle>
          <a:p>
            <a:endParaRPr lang="en-US"/>
          </a:p>
        </p:txBody>
      </p:sp>
      <p:sp>
        <p:nvSpPr>
          <p:cNvPr id="5" name="Rectangle 10"/>
          <p:cNvSpPr>
            <a:spLocks noGrp="1" noChangeArrowheads="1"/>
          </p:cNvSpPr>
          <p:nvPr>
            <p:ph type="sldNum" sz="quarter" idx="12"/>
          </p:nvPr>
        </p:nvSpPr>
        <p:spPr>
          <a:ln/>
        </p:spPr>
        <p:txBody>
          <a:bodyPr/>
          <a:lstStyle>
            <a:lvl1pPr>
              <a:defRPr/>
            </a:lvl1pPr>
          </a:lstStyle>
          <a:p>
            <a:fld id="{FFE687CC-3C34-49AE-9333-A9D373441CC6}" type="slidenum">
              <a:rPr lang="en-US"/>
              <a:pPr/>
              <a:t>‹#›</a:t>
            </a:fld>
            <a:endParaRPr lang="en-US"/>
          </a:p>
        </p:txBody>
      </p:sp>
    </p:spTree>
    <p:extLst>
      <p:ext uri="{BB962C8B-B14F-4D97-AF65-F5344CB8AC3E}">
        <p14:creationId xmlns:p14="http://schemas.microsoft.com/office/powerpoint/2010/main" val="2453388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endParaRPr lang="en-US"/>
          </a:p>
        </p:txBody>
      </p:sp>
      <p:sp>
        <p:nvSpPr>
          <p:cNvPr id="3" name="Rectangle 9"/>
          <p:cNvSpPr>
            <a:spLocks noGrp="1" noChangeArrowheads="1"/>
          </p:cNvSpPr>
          <p:nvPr>
            <p:ph type="ftr" sz="quarter" idx="11"/>
          </p:nvPr>
        </p:nvSpPr>
        <p:spPr>
          <a:ln/>
        </p:spPr>
        <p:txBody>
          <a:bodyPr/>
          <a:lstStyle>
            <a:lvl1pPr>
              <a:defRPr/>
            </a:lvl1pPr>
          </a:lstStyle>
          <a:p>
            <a:endParaRPr lang="en-US"/>
          </a:p>
        </p:txBody>
      </p:sp>
      <p:sp>
        <p:nvSpPr>
          <p:cNvPr id="4" name="Rectangle 10"/>
          <p:cNvSpPr>
            <a:spLocks noGrp="1" noChangeArrowheads="1"/>
          </p:cNvSpPr>
          <p:nvPr>
            <p:ph type="sldNum" sz="quarter" idx="12"/>
          </p:nvPr>
        </p:nvSpPr>
        <p:spPr>
          <a:ln/>
        </p:spPr>
        <p:txBody>
          <a:bodyPr/>
          <a:lstStyle>
            <a:lvl1pPr>
              <a:defRPr/>
            </a:lvl1pPr>
          </a:lstStyle>
          <a:p>
            <a:fld id="{A2CA02EA-E263-4DE9-B4E9-C02608F89C11}" type="slidenum">
              <a:rPr lang="en-US"/>
              <a:pPr/>
              <a:t>‹#›</a:t>
            </a:fld>
            <a:endParaRPr lang="en-US"/>
          </a:p>
        </p:txBody>
      </p:sp>
    </p:spTree>
    <p:extLst>
      <p:ext uri="{BB962C8B-B14F-4D97-AF65-F5344CB8AC3E}">
        <p14:creationId xmlns:p14="http://schemas.microsoft.com/office/powerpoint/2010/main" val="2113479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endParaRPr lang="en-US"/>
          </a:p>
        </p:txBody>
      </p:sp>
      <p:sp>
        <p:nvSpPr>
          <p:cNvPr id="6" name="Rectangle 9"/>
          <p:cNvSpPr>
            <a:spLocks noGrp="1" noChangeArrowheads="1"/>
          </p:cNvSpPr>
          <p:nvPr>
            <p:ph type="ftr" sz="quarter" idx="11"/>
          </p:nvPr>
        </p:nvSpPr>
        <p:spPr>
          <a:ln/>
        </p:spPr>
        <p:txBody>
          <a:bodyPr/>
          <a:lstStyle>
            <a:lvl1pPr>
              <a:defRPr/>
            </a:lvl1pPr>
          </a:lstStyle>
          <a:p>
            <a:endParaRPr lang="en-US"/>
          </a:p>
        </p:txBody>
      </p:sp>
      <p:sp>
        <p:nvSpPr>
          <p:cNvPr id="7" name="Rectangle 10"/>
          <p:cNvSpPr>
            <a:spLocks noGrp="1" noChangeArrowheads="1"/>
          </p:cNvSpPr>
          <p:nvPr>
            <p:ph type="sldNum" sz="quarter" idx="12"/>
          </p:nvPr>
        </p:nvSpPr>
        <p:spPr>
          <a:ln/>
        </p:spPr>
        <p:txBody>
          <a:bodyPr/>
          <a:lstStyle>
            <a:lvl1pPr>
              <a:defRPr/>
            </a:lvl1pPr>
          </a:lstStyle>
          <a:p>
            <a:fld id="{8DD67F50-847E-4398-893A-6622FB2DF1CA}" type="slidenum">
              <a:rPr lang="en-US"/>
              <a:pPr/>
              <a:t>‹#›</a:t>
            </a:fld>
            <a:endParaRPr lang="en-US"/>
          </a:p>
        </p:txBody>
      </p:sp>
    </p:spTree>
    <p:extLst>
      <p:ext uri="{BB962C8B-B14F-4D97-AF65-F5344CB8AC3E}">
        <p14:creationId xmlns:p14="http://schemas.microsoft.com/office/powerpoint/2010/main" val="3941174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endParaRPr lang="en-US"/>
          </a:p>
        </p:txBody>
      </p:sp>
      <p:sp>
        <p:nvSpPr>
          <p:cNvPr id="6" name="Rectangle 9"/>
          <p:cNvSpPr>
            <a:spLocks noGrp="1" noChangeArrowheads="1"/>
          </p:cNvSpPr>
          <p:nvPr>
            <p:ph type="ftr" sz="quarter" idx="11"/>
          </p:nvPr>
        </p:nvSpPr>
        <p:spPr>
          <a:ln/>
        </p:spPr>
        <p:txBody>
          <a:bodyPr/>
          <a:lstStyle>
            <a:lvl1pPr>
              <a:defRPr/>
            </a:lvl1pPr>
          </a:lstStyle>
          <a:p>
            <a:endParaRPr lang="en-US"/>
          </a:p>
        </p:txBody>
      </p:sp>
      <p:sp>
        <p:nvSpPr>
          <p:cNvPr id="7" name="Rectangle 10"/>
          <p:cNvSpPr>
            <a:spLocks noGrp="1" noChangeArrowheads="1"/>
          </p:cNvSpPr>
          <p:nvPr>
            <p:ph type="sldNum" sz="quarter" idx="12"/>
          </p:nvPr>
        </p:nvSpPr>
        <p:spPr>
          <a:ln/>
        </p:spPr>
        <p:txBody>
          <a:bodyPr/>
          <a:lstStyle>
            <a:lvl1pPr>
              <a:defRPr/>
            </a:lvl1pPr>
          </a:lstStyle>
          <a:p>
            <a:fld id="{EAE69999-F5E3-455F-B7E1-FCCE427A754E}" type="slidenum">
              <a:rPr lang="en-US"/>
              <a:pPr/>
              <a:t>‹#›</a:t>
            </a:fld>
            <a:endParaRPr lang="en-US"/>
          </a:p>
        </p:txBody>
      </p:sp>
    </p:spTree>
    <p:extLst>
      <p:ext uri="{BB962C8B-B14F-4D97-AF65-F5344CB8AC3E}">
        <p14:creationId xmlns:p14="http://schemas.microsoft.com/office/powerpoint/2010/main" val="2445529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26627" name="Rectangle 3"/>
            <p:cNvSpPr>
              <a:spLocks noChangeArrowheads="1"/>
            </p:cNvSpPr>
            <p:nvPr/>
          </p:nvSpPr>
          <p:spPr bwMode="white">
            <a:xfrm>
              <a:off x="0" y="0"/>
              <a:ext cx="5760" cy="1200"/>
            </a:xfrm>
            <a:prstGeom prst="rect">
              <a:avLst/>
            </a:prstGeom>
            <a:gradFill rotWithShape="0">
              <a:gsLst>
                <a:gs pos="0">
                  <a:schemeClr val="accent2"/>
                </a:gs>
                <a:gs pos="100000">
                  <a:schemeClr val="bg1"/>
                </a:gs>
              </a:gsLst>
              <a:lin ang="5400000" scaled="1"/>
            </a:gradFill>
            <a:ln w="9525">
              <a:noFill/>
              <a:miter lim="800000"/>
              <a:headEnd/>
              <a:tailEnd/>
            </a:ln>
            <a:effectLst/>
          </p:spPr>
          <p:txBody>
            <a:bodyPr wrap="none" anchor="ctr"/>
            <a:lstStyle/>
            <a:p>
              <a:endParaRPr lang="en-US"/>
            </a:p>
          </p:txBody>
        </p:sp>
        <p:sp>
          <p:nvSpPr>
            <p:cNvPr id="26628" name="Rectangle 4"/>
            <p:cNvSpPr>
              <a:spLocks noChangeArrowheads="1"/>
            </p:cNvSpPr>
            <p:nvPr/>
          </p:nvSpPr>
          <p:spPr bwMode="white">
            <a:xfrm>
              <a:off x="0" y="4080"/>
              <a:ext cx="5760" cy="240"/>
            </a:xfrm>
            <a:prstGeom prst="rect">
              <a:avLst/>
            </a:prstGeom>
            <a:gradFill rotWithShape="0">
              <a:gsLst>
                <a:gs pos="0">
                  <a:schemeClr val="bg1"/>
                </a:gs>
                <a:gs pos="100000">
                  <a:schemeClr val="bg2"/>
                </a:gs>
              </a:gsLst>
              <a:lin ang="5400000" scaled="1"/>
            </a:gradFill>
            <a:ln w="9525">
              <a:noFill/>
              <a:miter lim="800000"/>
              <a:headEnd/>
              <a:tailEnd/>
            </a:ln>
            <a:effectLst/>
          </p:spPr>
          <p:txBody>
            <a:bodyPr wrap="none" anchor="ctr"/>
            <a:lstStyle/>
            <a:p>
              <a:endParaRPr lang="en-US"/>
            </a:p>
          </p:txBody>
        </p:sp>
        <p:pic>
          <p:nvPicPr>
            <p:cNvPr id="1034" name="Picture 5" descr="D:\FRONTPAGE THEMES\CONSTRUC\URBBANND.PNG"/>
            <p:cNvPicPr>
              <a:picLocks noChangeAspect="1" noChangeArrowheads="1"/>
            </p:cNvPicPr>
            <p:nvPr/>
          </p:nvPicPr>
          <p:blipFill>
            <a:blip r:embed="rId13">
              <a:extLst>
                <a:ext uri="{28A0092B-C50C-407E-A947-70E740481C1C}">
                  <a14:useLocalDpi xmlns:a14="http://schemas.microsoft.com/office/drawing/2010/main" val="0"/>
                </a:ext>
              </a:extLst>
            </a:blip>
            <a:srcRect t="66667"/>
            <a:stretch>
              <a:fillRect/>
            </a:stretch>
          </p:blipFill>
          <p:spPr bwMode="ltGray">
            <a:xfrm>
              <a:off x="0" y="0"/>
              <a:ext cx="576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6630" name="Rectangle 6"/>
          <p:cNvSpPr>
            <a:spLocks noGrp="1" noChangeArrowheads="1"/>
          </p:cNvSpPr>
          <p:nvPr>
            <p:ph type="title"/>
          </p:nvPr>
        </p:nvSpPr>
        <p:spPr bwMode="auto">
          <a:xfrm>
            <a:off x="685800" y="533400"/>
            <a:ext cx="7772400" cy="1143000"/>
          </a:xfrm>
          <a:prstGeom prst="rect">
            <a:avLst/>
          </a:prstGeom>
          <a:noFill/>
          <a:ln w="9525">
            <a:noFill/>
            <a:miter lim="800000"/>
            <a:headEnd/>
            <a:tailEnd/>
          </a:ln>
          <a:effectLst>
            <a:outerShdw dist="35921" dir="2700000" algn="ctr" rotWithShape="0">
              <a:schemeClr val="bg2">
                <a:alpha val="50000"/>
              </a:schemeClr>
            </a:outerShdw>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7"/>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2" name="Rectangle 8"/>
          <p:cNvSpPr>
            <a:spLocks noGrp="1" noChangeArrowheads="1"/>
          </p:cNvSpPr>
          <p:nvPr>
            <p:ph type="dt" sz="half" idx="2"/>
          </p:nvPr>
        </p:nvSpPr>
        <p:spPr bwMode="auto">
          <a:xfrm>
            <a:off x="685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Arial Narrow" pitchFamily="34" charset="0"/>
              </a:defRPr>
            </a:lvl1pPr>
          </a:lstStyle>
          <a:p>
            <a:endParaRPr lang="en-US"/>
          </a:p>
        </p:txBody>
      </p:sp>
      <p:sp>
        <p:nvSpPr>
          <p:cNvPr id="26633" name="Rectangle 9"/>
          <p:cNvSpPr>
            <a:spLocks noGrp="1" noChangeArrowheads="1"/>
          </p:cNvSpPr>
          <p:nvPr>
            <p:ph type="ftr" sz="quarter" idx="3"/>
          </p:nvPr>
        </p:nvSpPr>
        <p:spPr bwMode="auto">
          <a:xfrm>
            <a:off x="31242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Arial Narrow" pitchFamily="34" charset="0"/>
              </a:defRPr>
            </a:lvl1pPr>
          </a:lstStyle>
          <a:p>
            <a:endParaRPr lang="en-US"/>
          </a:p>
        </p:txBody>
      </p:sp>
      <p:sp>
        <p:nvSpPr>
          <p:cNvPr id="26634" name="Rectangle 10"/>
          <p:cNvSpPr>
            <a:spLocks noGrp="1" noChangeArrowheads="1"/>
          </p:cNvSpPr>
          <p:nvPr>
            <p:ph type="sldNum" sz="quarter" idx="4"/>
          </p:nvPr>
        </p:nvSpPr>
        <p:spPr bwMode="auto">
          <a:xfrm>
            <a:off x="65532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Arial Narrow" pitchFamily="34" charset="0"/>
              </a:defRPr>
            </a:lvl1pPr>
          </a:lstStyle>
          <a:p>
            <a:fld id="{41C2E6E1-5294-4D0D-ADA6-96C8308BE623}"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74"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Impact" pitchFamily="34" charset="0"/>
        </a:defRPr>
      </a:lvl2pPr>
      <a:lvl3pPr algn="l" rtl="0" eaLnBrk="0" fontAlgn="base" hangingPunct="0">
        <a:spcBef>
          <a:spcPct val="0"/>
        </a:spcBef>
        <a:spcAft>
          <a:spcPct val="0"/>
        </a:spcAft>
        <a:defRPr sz="4400">
          <a:solidFill>
            <a:schemeClr val="tx2"/>
          </a:solidFill>
          <a:latin typeface="Impact" pitchFamily="34" charset="0"/>
        </a:defRPr>
      </a:lvl3pPr>
      <a:lvl4pPr algn="l" rtl="0" eaLnBrk="0" fontAlgn="base" hangingPunct="0">
        <a:spcBef>
          <a:spcPct val="0"/>
        </a:spcBef>
        <a:spcAft>
          <a:spcPct val="0"/>
        </a:spcAft>
        <a:defRPr sz="4400">
          <a:solidFill>
            <a:schemeClr val="tx2"/>
          </a:solidFill>
          <a:latin typeface="Impact" pitchFamily="34" charset="0"/>
        </a:defRPr>
      </a:lvl4pPr>
      <a:lvl5pPr algn="l" rtl="0" eaLnBrk="0" fontAlgn="base" hangingPunct="0">
        <a:spcBef>
          <a:spcPct val="0"/>
        </a:spcBef>
        <a:spcAft>
          <a:spcPct val="0"/>
        </a:spcAft>
        <a:defRPr sz="4400">
          <a:solidFill>
            <a:schemeClr val="tx2"/>
          </a:solidFill>
          <a:latin typeface="Impact" pitchFamily="34" charset="0"/>
        </a:defRPr>
      </a:lvl5pPr>
      <a:lvl6pPr marL="457200" algn="l" rtl="0" fontAlgn="base">
        <a:spcBef>
          <a:spcPct val="0"/>
        </a:spcBef>
        <a:spcAft>
          <a:spcPct val="0"/>
        </a:spcAft>
        <a:defRPr sz="4400">
          <a:solidFill>
            <a:schemeClr val="tx2"/>
          </a:solidFill>
          <a:latin typeface="Impact" pitchFamily="34" charset="0"/>
        </a:defRPr>
      </a:lvl6pPr>
      <a:lvl7pPr marL="914400" algn="l" rtl="0" fontAlgn="base">
        <a:spcBef>
          <a:spcPct val="0"/>
        </a:spcBef>
        <a:spcAft>
          <a:spcPct val="0"/>
        </a:spcAft>
        <a:defRPr sz="4400">
          <a:solidFill>
            <a:schemeClr val="tx2"/>
          </a:solidFill>
          <a:latin typeface="Impact" pitchFamily="34" charset="0"/>
        </a:defRPr>
      </a:lvl7pPr>
      <a:lvl8pPr marL="1371600" algn="l" rtl="0" fontAlgn="base">
        <a:spcBef>
          <a:spcPct val="0"/>
        </a:spcBef>
        <a:spcAft>
          <a:spcPct val="0"/>
        </a:spcAft>
        <a:defRPr sz="4400">
          <a:solidFill>
            <a:schemeClr val="tx2"/>
          </a:solidFill>
          <a:latin typeface="Impact" pitchFamily="34" charset="0"/>
        </a:defRPr>
      </a:lvl8pPr>
      <a:lvl9pPr marL="1828800" algn="l" rtl="0" fontAlgn="base">
        <a:spcBef>
          <a:spcPct val="0"/>
        </a:spcBef>
        <a:spcAft>
          <a:spcPct val="0"/>
        </a:spcAft>
        <a:defRPr sz="4400">
          <a:solidFill>
            <a:schemeClr val="tx2"/>
          </a:solidFill>
          <a:latin typeface="Impact" pitchFamily="34" charset="0"/>
        </a:defRPr>
      </a:lvl9pPr>
    </p:titleStyle>
    <p:bodyStyle>
      <a:lvl1pPr marL="342900" indent="-342900" algn="l" rtl="0" eaLnBrk="0" fontAlgn="base" hangingPunct="0">
        <a:spcBef>
          <a:spcPct val="20000"/>
        </a:spcBef>
        <a:spcAft>
          <a:spcPct val="0"/>
        </a:spcAft>
        <a:buClr>
          <a:schemeClr val="accent1"/>
        </a:buClr>
        <a:buSzPct val="80000"/>
        <a:buFont typeface="Wingdings" pitchFamily="2" charset="2"/>
        <a:buChar char="Ü"/>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30000"/>
        <a:buBlip>
          <a:blip r:embed="rId14"/>
        </a:buBli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w"/>
        <a:defRPr sz="2000">
          <a:solidFill>
            <a:schemeClr val="tx1"/>
          </a:solidFill>
          <a:latin typeface="+mn-lt"/>
        </a:defRPr>
      </a:lvl4pPr>
      <a:lvl5pPr marL="2057400" indent="-228600" algn="l" rtl="0" eaLnBrk="0" fontAlgn="base" hangingPunct="0">
        <a:spcBef>
          <a:spcPct val="20000"/>
        </a:spcBef>
        <a:spcAft>
          <a:spcPct val="0"/>
        </a:spcAft>
        <a:buSzPct val="115000"/>
        <a:buBlip>
          <a:blip r:embed="rId14"/>
        </a:buBlip>
        <a:defRPr sz="2000">
          <a:solidFill>
            <a:schemeClr val="tx1"/>
          </a:solidFill>
          <a:latin typeface="+mn-lt"/>
        </a:defRPr>
      </a:lvl5pPr>
      <a:lvl6pPr marL="2514600" indent="-228600" algn="l" rtl="0" fontAlgn="base">
        <a:spcBef>
          <a:spcPct val="20000"/>
        </a:spcBef>
        <a:spcAft>
          <a:spcPct val="0"/>
        </a:spcAft>
        <a:buSzPct val="115000"/>
        <a:buBlip>
          <a:blip r:embed="rId14"/>
        </a:buBlip>
        <a:defRPr sz="2000">
          <a:solidFill>
            <a:schemeClr val="tx1"/>
          </a:solidFill>
          <a:latin typeface="+mn-lt"/>
        </a:defRPr>
      </a:lvl6pPr>
      <a:lvl7pPr marL="2971800" indent="-228600" algn="l" rtl="0" fontAlgn="base">
        <a:spcBef>
          <a:spcPct val="20000"/>
        </a:spcBef>
        <a:spcAft>
          <a:spcPct val="0"/>
        </a:spcAft>
        <a:buSzPct val="115000"/>
        <a:buBlip>
          <a:blip r:embed="rId14"/>
        </a:buBlip>
        <a:defRPr sz="2000">
          <a:solidFill>
            <a:schemeClr val="tx1"/>
          </a:solidFill>
          <a:latin typeface="+mn-lt"/>
        </a:defRPr>
      </a:lvl7pPr>
      <a:lvl8pPr marL="3429000" indent="-228600" algn="l" rtl="0" fontAlgn="base">
        <a:spcBef>
          <a:spcPct val="20000"/>
        </a:spcBef>
        <a:spcAft>
          <a:spcPct val="0"/>
        </a:spcAft>
        <a:buSzPct val="115000"/>
        <a:buBlip>
          <a:blip r:embed="rId14"/>
        </a:buBlip>
        <a:defRPr sz="2000">
          <a:solidFill>
            <a:schemeClr val="tx1"/>
          </a:solidFill>
          <a:latin typeface="+mn-lt"/>
        </a:defRPr>
      </a:lvl8pPr>
      <a:lvl9pPr marL="3886200" indent="-228600" algn="l" rtl="0" fontAlgn="base">
        <a:spcBef>
          <a:spcPct val="20000"/>
        </a:spcBef>
        <a:spcAft>
          <a:spcPct val="0"/>
        </a:spcAft>
        <a:buSzPct val="115000"/>
        <a:buBlip>
          <a:blip r:embed="rId14"/>
        </a:buBlip>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219200"/>
            <a:ext cx="7772400" cy="2057400"/>
          </a:xfrm>
        </p:spPr>
        <p:txBody>
          <a:bodyPr/>
          <a:lstStyle/>
          <a:p>
            <a:pPr eaLnBrk="1" hangingPunct="1"/>
            <a:r>
              <a:rPr lang="en-US" sz="4000" smtClean="0"/>
              <a:t>KARAKTER DAN FUNGSI BERITA TELEVISI</a:t>
            </a:r>
            <a:br>
              <a:rPr lang="en-US" sz="4000" smtClean="0"/>
            </a:br>
            <a:endParaRPr lang="en-US" sz="4000" smtClean="0"/>
          </a:p>
        </p:txBody>
      </p:sp>
      <p:sp>
        <p:nvSpPr>
          <p:cNvPr id="3075" name="Rectangle 3"/>
          <p:cNvSpPr>
            <a:spLocks noGrp="1" noChangeArrowheads="1"/>
          </p:cNvSpPr>
          <p:nvPr>
            <p:ph type="subTitle" idx="1"/>
          </p:nvPr>
        </p:nvSpPr>
        <p:spPr/>
        <p:txBody>
          <a:bodyPr/>
          <a:lstStyle/>
          <a:p>
            <a:pPr algn="r" eaLnBrk="1" hangingPunct="1"/>
            <a:endParaRPr lang="en-US" sz="200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VO/ VT/ OOV</a:t>
            </a:r>
          </a:p>
        </p:txBody>
      </p:sp>
      <p:sp>
        <p:nvSpPr>
          <p:cNvPr id="32771" name="Rectangle 3"/>
          <p:cNvSpPr>
            <a:spLocks noGrp="1" noChangeArrowheads="1"/>
          </p:cNvSpPr>
          <p:nvPr>
            <p:ph type="body" idx="1"/>
          </p:nvPr>
        </p:nvSpPr>
        <p:spPr/>
        <p:txBody>
          <a:bodyPr/>
          <a:lstStyle/>
          <a:p>
            <a:r>
              <a:rPr lang="en-US" smtClean="0"/>
              <a:t>Format berita pendek biasanya untuk berita singkat, pemilihan karena faktor durasi yang pendek, waktu editing yang terbatas dan nilai berita dan visual yang kalah bersaing</a:t>
            </a:r>
          </a:p>
          <a:p>
            <a:r>
              <a:rPr lang="en-US" smtClean="0"/>
              <a:t>Prinsip satu kesatuan yang utuh seperti halnya berita cetak menjadi prinsip format ini. (kesatuan antara narasi dan lead, maksudnya narasi tak perlu lagi mengenalkan subyek berita)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VO/ VT/ OOV</a:t>
            </a:r>
          </a:p>
        </p:txBody>
      </p:sp>
      <p:sp>
        <p:nvSpPr>
          <p:cNvPr id="33795" name="Rectangle 3"/>
          <p:cNvSpPr>
            <a:spLocks noGrp="1" noChangeArrowheads="1"/>
          </p:cNvSpPr>
          <p:nvPr>
            <p:ph type="body" idx="1"/>
          </p:nvPr>
        </p:nvSpPr>
        <p:spPr/>
        <p:txBody>
          <a:bodyPr/>
          <a:lstStyle/>
          <a:p>
            <a:r>
              <a:rPr lang="en-US" smtClean="0"/>
              <a:t>Lead (biasanya lebih pendek dari lead paket, maksimal 2 kalimat)</a:t>
            </a:r>
          </a:p>
          <a:p>
            <a:r>
              <a:rPr lang="en-US" smtClean="0"/>
              <a:t>Setelah lead hanya ada narasi dan visual, narasi dibaca kembali oleh presenter.</a:t>
            </a:r>
          </a:p>
          <a:p>
            <a:r>
              <a:rPr lang="en-US" smtClean="0"/>
              <a:t>Eksplorasi gambar dan NATSOT tidak optimal dalam format ini</a:t>
            </a:r>
          </a:p>
          <a:p>
            <a:r>
              <a:rPr lang="en-US" smtClean="0"/>
              <a:t>Tidak ada SOC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SOT/SYNC/SB</a:t>
            </a:r>
          </a:p>
        </p:txBody>
      </p:sp>
      <p:sp>
        <p:nvSpPr>
          <p:cNvPr id="34819" name="Rectangle 3"/>
          <p:cNvSpPr>
            <a:spLocks noGrp="1" noChangeArrowheads="1"/>
          </p:cNvSpPr>
          <p:nvPr>
            <p:ph type="body" idx="1"/>
          </p:nvPr>
        </p:nvSpPr>
        <p:spPr/>
        <p:txBody>
          <a:bodyPr/>
          <a:lstStyle/>
          <a:p>
            <a:pPr>
              <a:lnSpc>
                <a:spcPct val="90000"/>
              </a:lnSpc>
            </a:pPr>
            <a:r>
              <a:rPr lang="en-US" sz="2800" smtClean="0"/>
              <a:t>Format berita yang hanya berisi Lead dan kutipan wawancara saja</a:t>
            </a:r>
          </a:p>
          <a:p>
            <a:pPr>
              <a:lnSpc>
                <a:spcPct val="90000"/>
              </a:lnSpc>
            </a:pPr>
            <a:r>
              <a:rPr lang="en-US" sz="2800" smtClean="0"/>
              <a:t>Format ini dipakai pada saat nara sumber ingin diberikan kesempatan/durasi yang lebih banyak untuk menyampaikan informasi</a:t>
            </a:r>
          </a:p>
          <a:p>
            <a:pPr>
              <a:lnSpc>
                <a:spcPct val="90000"/>
              </a:lnSpc>
            </a:pPr>
            <a:r>
              <a:rPr lang="en-US" sz="2800" smtClean="0"/>
              <a:t>Nara sumber yang dikuti biasanya pejabat publik seperti presiden, wapres, menteri yang berbicara atas suatu masalah, atau tanggapan pengamat yang kontroversi namun bisa juga kesaksian saksi mata yang pernyataanya ditunggu penonton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SOT/SYNC/SB</a:t>
            </a:r>
          </a:p>
        </p:txBody>
      </p:sp>
      <p:sp>
        <p:nvSpPr>
          <p:cNvPr id="35843" name="Rectangle 3"/>
          <p:cNvSpPr>
            <a:spLocks noGrp="1" noChangeArrowheads="1"/>
          </p:cNvSpPr>
          <p:nvPr>
            <p:ph type="body" idx="1"/>
          </p:nvPr>
        </p:nvSpPr>
        <p:spPr/>
        <p:txBody>
          <a:bodyPr/>
          <a:lstStyle/>
          <a:p>
            <a:r>
              <a:rPr lang="en-US" sz="2800" smtClean="0"/>
              <a:t>Diawali lead bisa 2-3 kalimat, biasanya diakhir ditutup dengan memperkenalkan nama nara sumber. Seperti berikut pernyataan presiden RI Susilo Bambang Yudhoyono siang tadi di Istana Negara.</a:t>
            </a:r>
          </a:p>
          <a:p>
            <a:r>
              <a:rPr lang="en-US" sz="2800" smtClean="0"/>
              <a:t>Langsung diikuti kutipan wawancara, durasi biasanya sekiat 1 menit. Namun juga bisa lebih tergantung nilai penting yang ingin disampaikan (tergantung ketersedian durasi dan Rundown)</a:t>
            </a:r>
          </a:p>
          <a:p>
            <a:r>
              <a:rPr lang="en-US" sz="2800" smtClean="0"/>
              <a:t>Tidak digunakan SOC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914400"/>
            <a:ext cx="8229600" cy="1143000"/>
          </a:xfrm>
        </p:spPr>
        <p:txBody>
          <a:bodyPr/>
          <a:lstStyle/>
          <a:p>
            <a:pPr eaLnBrk="1" hangingPunct="1">
              <a:defRPr/>
            </a:pPr>
            <a:r>
              <a:rPr lang="en-US" smtClean="0"/>
              <a:t>PENGERTIAN BERITA</a:t>
            </a:r>
          </a:p>
        </p:txBody>
      </p:sp>
      <p:sp>
        <p:nvSpPr>
          <p:cNvPr id="4099" name="Rectangle 3"/>
          <p:cNvSpPr>
            <a:spLocks noGrp="1" noChangeArrowheads="1"/>
          </p:cNvSpPr>
          <p:nvPr>
            <p:ph type="body" idx="1"/>
          </p:nvPr>
        </p:nvSpPr>
        <p:spPr>
          <a:xfrm>
            <a:off x="457200" y="2514600"/>
            <a:ext cx="8229600" cy="4068763"/>
          </a:xfrm>
        </p:spPr>
        <p:txBody>
          <a:bodyPr/>
          <a:lstStyle/>
          <a:p>
            <a:pPr marL="609600" indent="-609600" eaLnBrk="1" hangingPunct="1"/>
            <a:r>
              <a:rPr lang="en-US" sz="4000" b="1" smtClean="0"/>
              <a:t>BERITA adalah </a:t>
            </a:r>
            <a:r>
              <a:rPr lang="en-US" sz="4000" smtClean="0"/>
              <a:t> Informasi yang dibutuhkan  public dan public belum tahu..</a:t>
            </a:r>
          </a:p>
          <a:p>
            <a:pPr marL="609600" indent="-609600" eaLnBrk="1" hangingPunct="1">
              <a:buFont typeface="Wingdings" pitchFamily="2" charset="2"/>
              <a:buNone/>
            </a:pPr>
            <a:r>
              <a:rPr lang="en-US" sz="4000" b="1" smtClean="0"/>
              <a:t> </a:t>
            </a:r>
            <a:endParaRPr lang="en-US" sz="40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4800" y="533400"/>
            <a:ext cx="8382000" cy="1600200"/>
          </a:xfrm>
        </p:spPr>
        <p:txBody>
          <a:bodyPr/>
          <a:lstStyle/>
          <a:p>
            <a:pPr eaLnBrk="1" hangingPunct="1"/>
            <a:r>
              <a:rPr lang="en-US" sz="3200" b="1" smtClean="0"/>
              <a:t/>
            </a:r>
            <a:br>
              <a:rPr lang="en-US" sz="3200" b="1" smtClean="0"/>
            </a:br>
            <a:r>
              <a:rPr lang="en-US" sz="3600" b="1" smtClean="0"/>
              <a:t>KARAKTER MEDIA TELEVISI</a:t>
            </a:r>
            <a:r>
              <a:rPr lang="en-US" sz="3600" smtClean="0"/>
              <a:t>  </a:t>
            </a:r>
            <a:r>
              <a:rPr lang="en-US" sz="3600" b="1" smtClean="0"/>
              <a:t>dan implikasinya terhadap konsep berita televisi</a:t>
            </a:r>
            <a:r>
              <a:rPr lang="en-US" sz="4000" b="1" smtClean="0"/>
              <a:t/>
            </a:r>
            <a:br>
              <a:rPr lang="en-US" sz="4000" b="1" smtClean="0"/>
            </a:br>
            <a:endParaRPr lang="en-US" sz="4000" b="1" smtClean="0"/>
          </a:p>
        </p:txBody>
      </p:sp>
      <p:sp>
        <p:nvSpPr>
          <p:cNvPr id="5123" name="Rectangle 3"/>
          <p:cNvSpPr>
            <a:spLocks noGrp="1" noChangeArrowheads="1"/>
          </p:cNvSpPr>
          <p:nvPr>
            <p:ph type="body" idx="1"/>
          </p:nvPr>
        </p:nvSpPr>
        <p:spPr>
          <a:xfrm>
            <a:off x="685800" y="2608263"/>
            <a:ext cx="7772400" cy="2930525"/>
          </a:xfrm>
        </p:spPr>
        <p:txBody>
          <a:bodyPr/>
          <a:lstStyle/>
          <a:p>
            <a:pPr marL="609600" indent="-609600" eaLnBrk="1" hangingPunct="1">
              <a:lnSpc>
                <a:spcPct val="80000"/>
              </a:lnSpc>
            </a:pPr>
            <a:r>
              <a:rPr lang="en-US" sz="4000" smtClean="0"/>
              <a:t>Media televisi adalah </a:t>
            </a:r>
            <a:r>
              <a:rPr lang="en-US" sz="4000" b="1" smtClean="0"/>
              <a:t>media audio</a:t>
            </a:r>
            <a:r>
              <a:rPr lang="en-US" sz="4000" smtClean="0"/>
              <a:t> visual yang sifat pesannya </a:t>
            </a:r>
            <a:r>
              <a:rPr lang="en-US" sz="4000" b="1" smtClean="0"/>
              <a:t>sekilas lihat, sekilas dengar dan tidak terdokumentasi seperti media cetak.</a:t>
            </a:r>
          </a:p>
          <a:p>
            <a:pPr marL="609600" indent="-609600" eaLnBrk="1" hangingPunct="1">
              <a:lnSpc>
                <a:spcPct val="80000"/>
              </a:lnSpc>
              <a:buFont typeface="Wingdings" pitchFamily="2" charset="2"/>
              <a:buNone/>
            </a:pPr>
            <a:endParaRPr lang="en-US" sz="4000" b="1" smtClean="0"/>
          </a:p>
          <a:p>
            <a:pPr marL="609600" indent="-609600" eaLnBrk="1" hangingPunct="1">
              <a:lnSpc>
                <a:spcPct val="80000"/>
              </a:lnSpc>
            </a:pPr>
            <a:endParaRPr lang="en-US" sz="2400" smtClean="0"/>
          </a:p>
          <a:p>
            <a:pPr marL="609600" indent="-609600" eaLnBrk="1" hangingPunct="1">
              <a:lnSpc>
                <a:spcPct val="80000"/>
              </a:lnSpc>
            </a:pPr>
            <a:endParaRPr lang="en-US" sz="2400" b="1"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en-US" sz="2800" b="1" smtClean="0"/>
              <a:t>KARAKTER MEDIA TELEVISI</a:t>
            </a:r>
            <a:r>
              <a:rPr lang="en-US" sz="2800" smtClean="0"/>
              <a:t>  </a:t>
            </a:r>
            <a:r>
              <a:rPr lang="en-US" sz="2800" b="1" smtClean="0"/>
              <a:t>dan implikasinya terhadap konsep berita televisi</a:t>
            </a:r>
          </a:p>
        </p:txBody>
      </p:sp>
      <p:sp>
        <p:nvSpPr>
          <p:cNvPr id="6147" name="Rectangle 3"/>
          <p:cNvSpPr>
            <a:spLocks noGrp="1" noChangeArrowheads="1"/>
          </p:cNvSpPr>
          <p:nvPr>
            <p:ph type="body" idx="1"/>
          </p:nvPr>
        </p:nvSpPr>
        <p:spPr>
          <a:xfrm>
            <a:off x="457200" y="1752600"/>
            <a:ext cx="8229600" cy="4495800"/>
          </a:xfrm>
        </p:spPr>
        <p:txBody>
          <a:bodyPr/>
          <a:lstStyle/>
          <a:p>
            <a:pPr eaLnBrk="1" hangingPunct="1">
              <a:lnSpc>
                <a:spcPct val="80000"/>
              </a:lnSpc>
            </a:pPr>
            <a:r>
              <a:rPr lang="en-US" smtClean="0"/>
              <a:t>Karena pesannya bersifat audio visual maka berita televisi memiliki nilai lebih dan kuat dalam memberitakan </a:t>
            </a:r>
            <a:r>
              <a:rPr lang="en-US" b="1" smtClean="0"/>
              <a:t>realitas sosiologis</a:t>
            </a:r>
            <a:r>
              <a:rPr lang="en-US" smtClean="0"/>
              <a:t> (factual). Media televisi bisa membuat penonton seolah-olah hadir (dengan melihat dan mendengar) di lokasi yang diberitakan. Namun, televisi tidak cukup optimal untuk memberitakan </a:t>
            </a:r>
            <a:r>
              <a:rPr lang="en-US" b="1" smtClean="0"/>
              <a:t>realitas psikologis</a:t>
            </a:r>
            <a:r>
              <a:rPr lang="en-US" smtClean="0"/>
              <a:t> (opini) kecuali kalau disajikan dalam format talkshow.</a:t>
            </a:r>
          </a:p>
          <a:p>
            <a:pPr eaLnBrk="1" hangingPunct="1">
              <a:lnSpc>
                <a:spcPct val="80000"/>
              </a:lnSpc>
            </a:pPr>
            <a:endParaRPr lang="en-US" smtClean="0"/>
          </a:p>
          <a:p>
            <a:pPr eaLnBrk="1" hangingPunct="1">
              <a:lnSpc>
                <a:spcPct val="80000"/>
              </a:lnSpc>
            </a:pPr>
            <a:endParaRPr lang="en-US" sz="18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8600" y="457200"/>
            <a:ext cx="8229600" cy="1066800"/>
          </a:xfrm>
        </p:spPr>
        <p:txBody>
          <a:bodyPr/>
          <a:lstStyle/>
          <a:p>
            <a:pPr eaLnBrk="1" hangingPunct="1">
              <a:defRPr/>
            </a:pPr>
            <a:r>
              <a:rPr lang="en-US" sz="2800" b="1" smtClean="0"/>
              <a:t>KARAKTER MEDIA TELEVISI</a:t>
            </a:r>
            <a:r>
              <a:rPr lang="en-US" sz="2800" smtClean="0"/>
              <a:t>  </a:t>
            </a:r>
            <a:r>
              <a:rPr lang="en-US" sz="2800" b="1" smtClean="0"/>
              <a:t>dan implikasinya terhadap konsep berita televisi</a:t>
            </a:r>
          </a:p>
        </p:txBody>
      </p:sp>
      <p:sp>
        <p:nvSpPr>
          <p:cNvPr id="7171" name="Rectangle 3"/>
          <p:cNvSpPr>
            <a:spLocks noGrp="1" noChangeArrowheads="1"/>
          </p:cNvSpPr>
          <p:nvPr>
            <p:ph type="body" idx="1"/>
          </p:nvPr>
        </p:nvSpPr>
        <p:spPr>
          <a:xfrm>
            <a:off x="304800" y="2133600"/>
            <a:ext cx="8229600" cy="5287963"/>
          </a:xfrm>
        </p:spPr>
        <p:txBody>
          <a:bodyPr/>
          <a:lstStyle/>
          <a:p>
            <a:pPr eaLnBrk="1" hangingPunct="1"/>
            <a:r>
              <a:rPr lang="en-US" smtClean="0"/>
              <a:t>Pengemasan berita televisi lebih </a:t>
            </a:r>
            <a:r>
              <a:rPr lang="en-US" b="1" smtClean="0"/>
              <a:t>menekankan impresi</a:t>
            </a:r>
            <a:r>
              <a:rPr lang="en-US" smtClean="0"/>
              <a:t> (kesan) ketimbang </a:t>
            </a:r>
            <a:r>
              <a:rPr lang="en-US" b="1" smtClean="0"/>
              <a:t>kedalaman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en-US" sz="2800" b="1" smtClean="0"/>
              <a:t>KARAKTER MEDIA TELEVISI</a:t>
            </a:r>
            <a:r>
              <a:rPr lang="en-US" sz="2800" smtClean="0"/>
              <a:t>  </a:t>
            </a:r>
            <a:r>
              <a:rPr lang="en-US" sz="2800" b="1" smtClean="0"/>
              <a:t>dan implikasinya terhadap konsep berita televisi</a:t>
            </a:r>
          </a:p>
        </p:txBody>
      </p:sp>
      <p:sp>
        <p:nvSpPr>
          <p:cNvPr id="8195" name="Rectangle 3"/>
          <p:cNvSpPr>
            <a:spLocks noGrp="1" noChangeArrowheads="1"/>
          </p:cNvSpPr>
          <p:nvPr>
            <p:ph type="body" idx="1"/>
          </p:nvPr>
        </p:nvSpPr>
        <p:spPr/>
        <p:txBody>
          <a:bodyPr/>
          <a:lstStyle/>
          <a:p>
            <a:pPr eaLnBrk="1" hangingPunct="1"/>
            <a:r>
              <a:rPr lang="en-US" smtClean="0"/>
              <a:t>Basis manajemen penyampaian pesan dalam televisi adalah </a:t>
            </a:r>
            <a:r>
              <a:rPr lang="en-US" b="1" smtClean="0"/>
              <a:t>waktu atau durasi</a:t>
            </a:r>
            <a:r>
              <a:rPr lang="en-US" smtClean="0"/>
              <a:t> penayangan, sementara di media cetak adalah halaman.</a:t>
            </a:r>
          </a:p>
          <a:p>
            <a:pPr eaLnBrk="1" hangingPunct="1"/>
            <a:r>
              <a:rPr lang="en-US" smtClean="0"/>
              <a:t>Berita televisi sangat menekankan </a:t>
            </a:r>
            <a:r>
              <a:rPr lang="en-US" b="1" smtClean="0"/>
              <a:t>aktualitas</a:t>
            </a:r>
            <a:r>
              <a:rPr lang="en-US" smtClean="0"/>
              <a:t> dan -- dalam kasus-kasus tertentu -- sedapat mungkin </a:t>
            </a:r>
            <a:r>
              <a:rPr lang="en-US" b="1" smtClean="0"/>
              <a:t>live</a:t>
            </a:r>
            <a:r>
              <a:rPr lang="en-US" smtClean="0"/>
              <a:t> (realtime).</a:t>
            </a:r>
          </a:p>
          <a:p>
            <a:pPr eaLnBrk="1" hangingPunct="1"/>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US" b="1" smtClean="0"/>
              <a:t>JENIS/FORMAT berita televisi</a:t>
            </a:r>
          </a:p>
        </p:txBody>
      </p:sp>
      <p:sp>
        <p:nvSpPr>
          <p:cNvPr id="9219" name="Rectangle 3"/>
          <p:cNvSpPr>
            <a:spLocks noGrp="1" noChangeArrowheads="1"/>
          </p:cNvSpPr>
          <p:nvPr>
            <p:ph type="body" idx="1"/>
          </p:nvPr>
        </p:nvSpPr>
        <p:spPr/>
        <p:txBody>
          <a:bodyPr/>
          <a:lstStyle/>
          <a:p>
            <a:pPr marL="609600" indent="-609600" eaLnBrk="1" hangingPunct="1">
              <a:lnSpc>
                <a:spcPct val="80000"/>
              </a:lnSpc>
              <a:buFont typeface="Wingdings" pitchFamily="2" charset="2"/>
              <a:buNone/>
            </a:pPr>
            <a:endParaRPr lang="en-US" sz="2800" smtClean="0"/>
          </a:p>
          <a:p>
            <a:pPr marL="609600" indent="-609600" eaLnBrk="1" hangingPunct="1">
              <a:lnSpc>
                <a:spcPct val="80000"/>
              </a:lnSpc>
            </a:pPr>
            <a:r>
              <a:rPr lang="en-US" smtClean="0"/>
              <a:t>Copy/Reader</a:t>
            </a:r>
          </a:p>
          <a:p>
            <a:pPr marL="609600" indent="-609600" eaLnBrk="1" hangingPunct="1">
              <a:lnSpc>
                <a:spcPct val="80000"/>
              </a:lnSpc>
            </a:pPr>
            <a:r>
              <a:rPr lang="en-US" smtClean="0"/>
              <a:t>Out of vision (OOV), VO</a:t>
            </a:r>
          </a:p>
          <a:p>
            <a:pPr marL="609600" indent="-609600" eaLnBrk="1" hangingPunct="1">
              <a:lnSpc>
                <a:spcPct val="80000"/>
              </a:lnSpc>
            </a:pPr>
            <a:r>
              <a:rPr lang="en-US" smtClean="0"/>
              <a:t>Clip only, Sound on tape (SOT), Statement</a:t>
            </a:r>
          </a:p>
          <a:p>
            <a:pPr marL="609600" indent="-609600" eaLnBrk="1" hangingPunct="1">
              <a:lnSpc>
                <a:spcPct val="80000"/>
              </a:lnSpc>
            </a:pPr>
            <a:r>
              <a:rPr lang="en-US" smtClean="0"/>
              <a:t>Paket (pkg)</a:t>
            </a:r>
          </a:p>
          <a:p>
            <a:pPr marL="609600" indent="-609600" eaLnBrk="1" hangingPunct="1">
              <a:lnSpc>
                <a:spcPct val="80000"/>
              </a:lnSpc>
            </a:pPr>
            <a:r>
              <a:rPr lang="en-US" smtClean="0"/>
              <a:t>Live</a:t>
            </a:r>
          </a:p>
          <a:p>
            <a:pPr marL="609600" indent="-609600" eaLnBrk="1" hangingPunct="1">
              <a:lnSpc>
                <a:spcPct val="80000"/>
              </a:lnSpc>
            </a:pPr>
            <a:r>
              <a:rPr lang="en-US" smtClean="0"/>
              <a:t>As live</a:t>
            </a:r>
          </a:p>
          <a:p>
            <a:pPr marL="609600" indent="-609600" eaLnBrk="1" hangingPunct="1">
              <a:lnSpc>
                <a:spcPct val="80000"/>
              </a:lnSpc>
            </a:pPr>
            <a:r>
              <a:rPr lang="en-US" smtClean="0"/>
              <a:t>Phone</a:t>
            </a:r>
          </a:p>
          <a:p>
            <a:pPr marL="609600" indent="-609600" eaLnBrk="1" hangingPunct="1">
              <a:lnSpc>
                <a:spcPct val="80000"/>
              </a:lnSpc>
            </a:pPr>
            <a:endParaRPr lang="en-US" smtClean="0"/>
          </a:p>
          <a:p>
            <a:pPr marL="609600" indent="-609600" eaLnBrk="1" hangingPunct="1">
              <a:lnSpc>
                <a:spcPct val="80000"/>
              </a:lnSpc>
            </a:pPr>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Package (paket)</a:t>
            </a:r>
          </a:p>
        </p:txBody>
      </p:sp>
      <p:sp>
        <p:nvSpPr>
          <p:cNvPr id="10243" name="Rectangle 3"/>
          <p:cNvSpPr>
            <a:spLocks noGrp="1" noChangeArrowheads="1"/>
          </p:cNvSpPr>
          <p:nvPr>
            <p:ph type="body" idx="1"/>
          </p:nvPr>
        </p:nvSpPr>
        <p:spPr/>
        <p:txBody>
          <a:bodyPr/>
          <a:lstStyle/>
          <a:p>
            <a:pPr marL="609600" indent="-609600" eaLnBrk="1" hangingPunct="1">
              <a:lnSpc>
                <a:spcPct val="80000"/>
              </a:lnSpc>
            </a:pPr>
            <a:r>
              <a:rPr lang="en-US" smtClean="0"/>
              <a:t>Disebut paket karena merupakan format berita terlengkap yang menggabungkan, lead, narasi, SOT/SB, dan voice over serta SOT </a:t>
            </a:r>
          </a:p>
          <a:p>
            <a:pPr marL="609600" indent="-609600" eaLnBrk="1" hangingPunct="1">
              <a:lnSpc>
                <a:spcPct val="80000"/>
              </a:lnSpc>
            </a:pPr>
            <a:r>
              <a:rPr lang="en-US" smtClean="0"/>
              <a:t>Secara waktu pembuatan paket memerlukan waktu yang lebih lama dibanding VO dan SOT</a:t>
            </a:r>
          </a:p>
          <a:p>
            <a:pPr marL="609600" indent="-609600" eaLnBrk="1" hangingPunct="1">
              <a:lnSpc>
                <a:spcPct val="80000"/>
              </a:lnSpc>
            </a:pPr>
            <a:r>
              <a:rPr lang="en-US" smtClean="0"/>
              <a:t>Durasi 1 -3 menit</a:t>
            </a:r>
          </a:p>
          <a:p>
            <a:pPr marL="609600" indent="-609600" eaLnBrk="1" hangingPunct="1">
              <a:lnSpc>
                <a:spcPct val="80000"/>
              </a:lnSpc>
            </a:pPr>
            <a:r>
              <a:rPr lang="en-US" smtClean="0"/>
              <a:t>Prinsip satu kesatuan yang terpisah berlaku pada format berita ini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Package (paket)</a:t>
            </a:r>
          </a:p>
        </p:txBody>
      </p:sp>
      <p:sp>
        <p:nvSpPr>
          <p:cNvPr id="31747" name="Rectangle 3"/>
          <p:cNvSpPr>
            <a:spLocks noGrp="1" noChangeArrowheads="1"/>
          </p:cNvSpPr>
          <p:nvPr>
            <p:ph type="body" idx="1"/>
          </p:nvPr>
        </p:nvSpPr>
        <p:spPr/>
        <p:txBody>
          <a:bodyPr/>
          <a:lstStyle/>
          <a:p>
            <a:pPr>
              <a:lnSpc>
                <a:spcPct val="80000"/>
              </a:lnSpc>
              <a:buFont typeface="Wingdings" pitchFamily="2" charset="2"/>
              <a:buNone/>
            </a:pPr>
            <a:r>
              <a:rPr lang="en-US" sz="2800" smtClean="0"/>
              <a:t>Diawali dengan lead ( 2-3 kalimat)</a:t>
            </a:r>
          </a:p>
          <a:p>
            <a:pPr>
              <a:lnSpc>
                <a:spcPct val="80000"/>
              </a:lnSpc>
              <a:buFont typeface="Wingdings" pitchFamily="2" charset="2"/>
              <a:buNone/>
            </a:pPr>
            <a:r>
              <a:rPr lang="en-US" sz="2800" smtClean="0"/>
              <a:t>Masuk visual (+ NATSOT jika ada) </a:t>
            </a:r>
          </a:p>
          <a:p>
            <a:pPr>
              <a:lnSpc>
                <a:spcPct val="80000"/>
              </a:lnSpc>
              <a:buFont typeface="Wingdings" pitchFamily="2" charset="2"/>
              <a:buNone/>
            </a:pPr>
            <a:r>
              <a:rPr lang="en-US" sz="2800" smtClean="0"/>
              <a:t>Diikuti voice over				(narasi 1)</a:t>
            </a:r>
          </a:p>
          <a:p>
            <a:pPr>
              <a:lnSpc>
                <a:spcPct val="80000"/>
              </a:lnSpc>
              <a:buFont typeface="Wingdings" pitchFamily="2" charset="2"/>
              <a:buNone/>
            </a:pPr>
            <a:r>
              <a:rPr lang="en-US" sz="2800" smtClean="0"/>
              <a:t>Diperkuat oleh kutipan wwcr               (SOT/SB1)</a:t>
            </a:r>
          </a:p>
          <a:p>
            <a:pPr>
              <a:lnSpc>
                <a:spcPct val="80000"/>
              </a:lnSpc>
              <a:buFont typeface="Wingdings" pitchFamily="2" charset="2"/>
              <a:buNone/>
            </a:pPr>
            <a:r>
              <a:rPr lang="en-US" sz="2800" smtClean="0"/>
              <a:t>Variasi selanjutnya narasi 2 – SOT 2 dst </a:t>
            </a:r>
          </a:p>
          <a:p>
            <a:pPr>
              <a:lnSpc>
                <a:spcPct val="80000"/>
              </a:lnSpc>
              <a:buFont typeface="Wingdings" pitchFamily="2" charset="2"/>
              <a:buNone/>
            </a:pPr>
            <a:r>
              <a:rPr lang="en-US" sz="2800" smtClean="0"/>
              <a:t>Ditutup dengan narasi penutup (dilarang menutup berita 						paket dengan SOT)</a:t>
            </a:r>
          </a:p>
          <a:p>
            <a:pPr>
              <a:lnSpc>
                <a:spcPct val="80000"/>
              </a:lnSpc>
              <a:buFont typeface="Wingdings" pitchFamily="2" charset="2"/>
              <a:buNone/>
            </a:pPr>
            <a:r>
              <a:rPr lang="en-US" sz="2800" smtClean="0"/>
              <a:t>Dan diakhiri dengan standard outcue (SOC)</a:t>
            </a:r>
          </a:p>
          <a:p>
            <a:pPr>
              <a:lnSpc>
                <a:spcPct val="80000"/>
              </a:lnSpc>
              <a:buFont typeface="Wingdings" pitchFamily="2" charset="2"/>
              <a:buNone/>
            </a:pPr>
            <a:r>
              <a:rPr lang="en-US" sz="2800" smtClean="0"/>
              <a:t> </a:t>
            </a:r>
          </a:p>
        </p:txBody>
      </p:sp>
    </p:spTree>
  </p:cSld>
  <p:clrMapOvr>
    <a:masterClrMapping/>
  </p:clrMapOvr>
</p:sld>
</file>

<file path=ppt/theme/theme1.xml><?xml version="1.0" encoding="utf-8"?>
<a:theme xmlns:a="http://schemas.openxmlformats.org/drawingml/2006/main" name="Construction">
  <a:themeElements>
    <a:clrScheme name="Construction 1">
      <a:dk1>
        <a:srgbClr val="000000"/>
      </a:dk1>
      <a:lt1>
        <a:srgbClr val="EAE8E2"/>
      </a:lt1>
      <a:dk2>
        <a:srgbClr val="5F5F5F"/>
      </a:dk2>
      <a:lt2>
        <a:srgbClr val="FDBC03"/>
      </a:lt2>
      <a:accent1>
        <a:srgbClr val="A7C1CB"/>
      </a:accent1>
      <a:accent2>
        <a:srgbClr val="A38D77"/>
      </a:accent2>
      <a:accent3>
        <a:srgbClr val="B6B6B6"/>
      </a:accent3>
      <a:accent4>
        <a:srgbClr val="C8C6C1"/>
      </a:accent4>
      <a:accent5>
        <a:srgbClr val="D0DDE2"/>
      </a:accent5>
      <a:accent6>
        <a:srgbClr val="937F6B"/>
      </a:accent6>
      <a:hlink>
        <a:srgbClr val="FFFFCC"/>
      </a:hlink>
      <a:folHlink>
        <a:srgbClr val="FFCC66"/>
      </a:folHlink>
    </a:clrScheme>
    <a:fontScheme name="Construction">
      <a:majorFont>
        <a:latin typeface="Impact"/>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Construction 1">
        <a:dk1>
          <a:srgbClr val="000000"/>
        </a:dk1>
        <a:lt1>
          <a:srgbClr val="EAE8E2"/>
        </a:lt1>
        <a:dk2>
          <a:srgbClr val="5F5F5F"/>
        </a:dk2>
        <a:lt2>
          <a:srgbClr val="FDBC03"/>
        </a:lt2>
        <a:accent1>
          <a:srgbClr val="A7C1CB"/>
        </a:accent1>
        <a:accent2>
          <a:srgbClr val="A38D77"/>
        </a:accent2>
        <a:accent3>
          <a:srgbClr val="B6B6B6"/>
        </a:accent3>
        <a:accent4>
          <a:srgbClr val="C8C6C1"/>
        </a:accent4>
        <a:accent5>
          <a:srgbClr val="D0DDE2"/>
        </a:accent5>
        <a:accent6>
          <a:srgbClr val="937F6B"/>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Construction 2">
        <a:dk1>
          <a:srgbClr val="333333"/>
        </a:dk1>
        <a:lt1>
          <a:srgbClr val="FFFFFF"/>
        </a:lt1>
        <a:dk2>
          <a:srgbClr val="B75E31"/>
        </a:dk2>
        <a:lt2>
          <a:srgbClr val="463828"/>
        </a:lt2>
        <a:accent1>
          <a:srgbClr val="E09F98"/>
        </a:accent1>
        <a:accent2>
          <a:srgbClr val="E4D8CA"/>
        </a:accent2>
        <a:accent3>
          <a:srgbClr val="FFFFFF"/>
        </a:accent3>
        <a:accent4>
          <a:srgbClr val="2A2A2A"/>
        </a:accent4>
        <a:accent5>
          <a:srgbClr val="EDCDCA"/>
        </a:accent5>
        <a:accent6>
          <a:srgbClr val="CFC4B7"/>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Construction 3">
        <a:dk1>
          <a:srgbClr val="333333"/>
        </a:dk1>
        <a:lt1>
          <a:srgbClr val="FFFFFF"/>
        </a:lt1>
        <a:dk2>
          <a:srgbClr val="4D4D4D"/>
        </a:dk2>
        <a:lt2>
          <a:srgbClr val="000000"/>
        </a:lt2>
        <a:accent1>
          <a:srgbClr val="C0C0C0"/>
        </a:accent1>
        <a:accent2>
          <a:srgbClr val="DDDDDD"/>
        </a:accent2>
        <a:accent3>
          <a:srgbClr val="FFFFFF"/>
        </a:accent3>
        <a:accent4>
          <a:srgbClr val="2A2A2A"/>
        </a:accent4>
        <a:accent5>
          <a:srgbClr val="DCDCDC"/>
        </a:accent5>
        <a:accent6>
          <a:srgbClr val="C8C8C8"/>
        </a:accent6>
        <a:hlink>
          <a:srgbClr val="808080"/>
        </a:hlink>
        <a:folHlink>
          <a:srgbClr val="B2B2B2"/>
        </a:folHlink>
      </a:clrScheme>
      <a:clrMap bg1="lt1" tx1="dk1" bg2="lt2" tx2="dk2" accent1="accent1" accent2="accent2" accent3="accent3" accent4="accent4" accent5="accent5" accent6="accent6" hlink="hlink" folHlink="folHlink"/>
    </a:extraClrScheme>
    <a:extraClrScheme>
      <a:clrScheme name="Construction 4">
        <a:dk1>
          <a:srgbClr val="000000"/>
        </a:dk1>
        <a:lt1>
          <a:srgbClr val="EAE8E2"/>
        </a:lt1>
        <a:dk2>
          <a:srgbClr val="783A34"/>
        </a:dk2>
        <a:lt2>
          <a:srgbClr val="FFCC99"/>
        </a:lt2>
        <a:accent1>
          <a:srgbClr val="83AAAD"/>
        </a:accent1>
        <a:accent2>
          <a:srgbClr val="A06766"/>
        </a:accent2>
        <a:accent3>
          <a:srgbClr val="BEAEAE"/>
        </a:accent3>
        <a:accent4>
          <a:srgbClr val="C8C6C1"/>
        </a:accent4>
        <a:accent5>
          <a:srgbClr val="C1D2D3"/>
        </a:accent5>
        <a:accent6>
          <a:srgbClr val="915D5C"/>
        </a:accent6>
        <a:hlink>
          <a:srgbClr val="FFFFCC"/>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Designs\Construction.pot</Template>
  <TotalTime>54</TotalTime>
  <Words>511</Words>
  <Application>Microsoft Office PowerPoint</Application>
  <PresentationFormat>On-screen Show (4:3)</PresentationFormat>
  <Paragraphs>61</Paragraphs>
  <Slides>13</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Times New Roman</vt:lpstr>
      <vt:lpstr>Arial</vt:lpstr>
      <vt:lpstr>Impact</vt:lpstr>
      <vt:lpstr>Arial Narrow</vt:lpstr>
      <vt:lpstr>Wingdings</vt:lpstr>
      <vt:lpstr>Construction</vt:lpstr>
      <vt:lpstr>KARAKTER DAN FUNGSI BERITA TELEVISI </vt:lpstr>
      <vt:lpstr>PENGERTIAN BERITA</vt:lpstr>
      <vt:lpstr> KARAKTER MEDIA TELEVISI  dan implikasinya terhadap konsep berita televisi </vt:lpstr>
      <vt:lpstr>KARAKTER MEDIA TELEVISI  dan implikasinya terhadap konsep berita televisi</vt:lpstr>
      <vt:lpstr>KARAKTER MEDIA TELEVISI  dan implikasinya terhadap konsep berita televisi</vt:lpstr>
      <vt:lpstr>KARAKTER MEDIA TELEVISI  dan implikasinya terhadap konsep berita televisi</vt:lpstr>
      <vt:lpstr>JENIS/FORMAT berita televisi</vt:lpstr>
      <vt:lpstr>Package (paket)</vt:lpstr>
      <vt:lpstr>Package (paket)</vt:lpstr>
      <vt:lpstr>VO/ VT/ OOV</vt:lpstr>
      <vt:lpstr>VO/ VT/ OOV</vt:lpstr>
      <vt:lpstr>SOT/SYNC/SB</vt:lpstr>
      <vt:lpstr>SOT/SYNC/SB</vt:lpstr>
    </vt:vector>
  </TitlesOfParts>
  <Company>RCTI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PENGETAHUAN DASAR JURNALISTIK TELEVISI</dc:title>
  <dc:creator>iwahyudi</dc:creator>
  <cp:lastModifiedBy>Bias</cp:lastModifiedBy>
  <cp:revision>9</cp:revision>
  <dcterms:created xsi:type="dcterms:W3CDTF">2005-07-23T06:19:39Z</dcterms:created>
  <dcterms:modified xsi:type="dcterms:W3CDTF">2020-02-12T03:10:44Z</dcterms:modified>
</cp:coreProperties>
</file>