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65A7C83-FBCD-451D-8B28-AAA6BB333DA0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07E71EF-7EAF-404D-A9CD-864F758D83F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err="1" smtClean="0"/>
              <a:t>Televisi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Drama -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Sebuah</a:t>
            </a:r>
            <a:r>
              <a:rPr lang="en-US" dirty="0"/>
              <a:t> Program /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ditayangkan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ber-seri</a:t>
            </a:r>
            <a:r>
              <a:rPr lang="en-US" dirty="0"/>
              <a:t> (</a:t>
            </a:r>
            <a:r>
              <a:rPr lang="en-US" dirty="0" err="1"/>
              <a:t>berkelanjutan</a:t>
            </a:r>
            <a:r>
              <a:rPr lang="en-US" dirty="0"/>
              <a:t>) minimal 1 kali </a:t>
            </a:r>
            <a:r>
              <a:rPr lang="en-US" dirty="0" err="1"/>
              <a:t>penayangan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seminggu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disiarkan</a:t>
            </a:r>
            <a:r>
              <a:rPr lang="en-US" dirty="0"/>
              <a:t> </a:t>
            </a:r>
            <a:r>
              <a:rPr lang="en-US" dirty="0" err="1"/>
              <a:t>ber</a:t>
            </a:r>
            <a:r>
              <a:rPr lang="en-US" dirty="0"/>
              <a:t>-episode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episodenya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Alur</a:t>
            </a:r>
            <a:r>
              <a:rPr lang="en-US" dirty="0" smtClean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episode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episode </a:t>
            </a:r>
            <a:r>
              <a:rPr lang="en-US" dirty="0" err="1"/>
              <a:t>sebelumnya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programnya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,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pemeran</a:t>
            </a:r>
            <a:r>
              <a:rPr lang="en-US" dirty="0"/>
              <a:t>/</a:t>
            </a:r>
            <a:r>
              <a:rPr lang="en-US" dirty="0" err="1"/>
              <a:t>bintang</a:t>
            </a:r>
            <a:r>
              <a:rPr lang="en-US" dirty="0"/>
              <a:t>/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episodenya</a:t>
            </a:r>
            <a:r>
              <a:rPr lang="en-US" dirty="0"/>
              <a:t>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orang yang </a:t>
            </a:r>
            <a:r>
              <a:rPr lang="en-US" dirty="0" err="1"/>
              <a:t>sama</a:t>
            </a:r>
            <a:r>
              <a:rPr lang="en-US" dirty="0"/>
              <a:t> (</a:t>
            </a:r>
            <a:r>
              <a:rPr lang="en-US" dirty="0" err="1"/>
              <a:t>nama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).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/>
              <a:t>jenis</a:t>
            </a:r>
            <a:r>
              <a:rPr lang="en-US" dirty="0"/>
              <a:t> Program </a:t>
            </a:r>
            <a:r>
              <a:rPr lang="en-US" dirty="0" err="1"/>
              <a:t>bentuk</a:t>
            </a:r>
            <a:r>
              <a:rPr lang="en-US" dirty="0"/>
              <a:t> MINISERI (</a:t>
            </a:r>
            <a:r>
              <a:rPr lang="en-US" dirty="0" err="1" smtClean="0"/>
              <a:t>penayangannya</a:t>
            </a:r>
            <a:r>
              <a:rPr lang="en-US" dirty="0" smtClean="0"/>
              <a:t> </a:t>
            </a:r>
            <a:r>
              <a:rPr lang="en-US" dirty="0"/>
              <a:t>2, 3, 4 episode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) </a:t>
            </a:r>
            <a:r>
              <a:rPr lang="en-US" dirty="0" err="1"/>
              <a:t>seperti</a:t>
            </a:r>
            <a:r>
              <a:rPr lang="en-US" dirty="0"/>
              <a:t> LAYAR MINI SERI (LMS),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MOVIE / ACARA LEPAS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durasi</a:t>
            </a:r>
            <a:r>
              <a:rPr lang="en-US" dirty="0"/>
              <a:t> /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siar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panjang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/>
              <a:t>jenis</a:t>
            </a:r>
            <a:r>
              <a:rPr lang="en-US" dirty="0"/>
              <a:t> SINETRON </a:t>
            </a:r>
            <a:r>
              <a:rPr lang="en-US" dirty="0" err="1"/>
              <a:t>dan</a:t>
            </a:r>
            <a:r>
              <a:rPr lang="en-US" dirty="0"/>
              <a:t> TELENOVELA,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program SINETRON LEPAS </a:t>
            </a:r>
            <a:r>
              <a:rPr lang="en-US" dirty="0" err="1"/>
              <a:t>seperti</a:t>
            </a:r>
            <a:r>
              <a:rPr lang="en-US" dirty="0"/>
              <a:t> FTV (</a:t>
            </a:r>
            <a:r>
              <a:rPr lang="en-US" dirty="0" err="1"/>
              <a:t>Fim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), SINETRON LEPAS, </a:t>
            </a:r>
            <a:r>
              <a:rPr lang="en-US" dirty="0" err="1"/>
              <a:t>dll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85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Drama - Movies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Sebuah</a:t>
            </a:r>
            <a:r>
              <a:rPr lang="en-US" dirty="0"/>
              <a:t> Program /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ditanyangkan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serial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ceritanya</a:t>
            </a:r>
            <a:r>
              <a:rPr lang="en-US" dirty="0"/>
              <a:t> </a:t>
            </a:r>
            <a:r>
              <a:rPr lang="en-US" dirty="0" err="1"/>
              <a:t>tamat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judul</a:t>
            </a:r>
            <a:r>
              <a:rPr lang="en-US" dirty="0"/>
              <a:t> (</a:t>
            </a:r>
            <a:r>
              <a:rPr lang="en-US" dirty="0" err="1"/>
              <a:t>walaupun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Film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lanjutannya</a:t>
            </a:r>
            <a:r>
              <a:rPr lang="en-US" dirty="0"/>
              <a:t>). </a:t>
            </a:r>
          </a:p>
          <a:p>
            <a:endParaRPr lang="en-US" dirty="0"/>
          </a:p>
          <a:p>
            <a:r>
              <a:rPr lang="en-US" dirty="0" smtClean="0"/>
              <a:t>Yang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MOVIE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 </a:t>
            </a:r>
            <a:endParaRPr lang="en-US" dirty="0" smtClean="0"/>
          </a:p>
          <a:p>
            <a:pPr lvl="1"/>
            <a:r>
              <a:rPr lang="en-US" dirty="0" smtClean="0"/>
              <a:t>FILM </a:t>
            </a:r>
            <a:r>
              <a:rPr lang="en-US" dirty="0"/>
              <a:t>LAYAR LEBAR (BIOSKOP) yang </a:t>
            </a:r>
            <a:r>
              <a:rPr lang="en-US" dirty="0" err="1"/>
              <a:t>diputar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di </a:t>
            </a:r>
            <a:r>
              <a:rPr lang="en-US" dirty="0" err="1"/>
              <a:t>layar</a:t>
            </a:r>
            <a:r>
              <a:rPr lang="en-US" dirty="0"/>
              <a:t> TV </a:t>
            </a:r>
            <a:endParaRPr lang="en-US" dirty="0" smtClean="0"/>
          </a:p>
          <a:p>
            <a:pPr lvl="1"/>
            <a:r>
              <a:rPr lang="en-US" dirty="0" smtClean="0"/>
              <a:t>ACARA </a:t>
            </a:r>
            <a:r>
              <a:rPr lang="en-US" dirty="0"/>
              <a:t>LEPAS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ceritanya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bersambung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FTV (Film </a:t>
            </a:r>
            <a:r>
              <a:rPr lang="en-US" dirty="0" err="1"/>
              <a:t>Televisi</a:t>
            </a:r>
            <a:r>
              <a:rPr lang="en-US" dirty="0"/>
              <a:t>), SINETRON LEPAS, </a:t>
            </a:r>
            <a:r>
              <a:rPr lang="en-US" dirty="0" err="1"/>
              <a:t>Telemisteri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smtClean="0"/>
              <a:t>Program </a:t>
            </a:r>
            <a:r>
              <a:rPr lang="en-US" dirty="0"/>
              <a:t>/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penayangannya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2, 3 </a:t>
            </a:r>
            <a:r>
              <a:rPr lang="en-US" dirty="0" err="1"/>
              <a:t>atau</a:t>
            </a:r>
            <a:r>
              <a:rPr lang="en-US" dirty="0"/>
              <a:t> 4 kali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putar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MINISERI.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durasi</a:t>
            </a:r>
            <a:r>
              <a:rPr lang="en-US" dirty="0"/>
              <a:t> program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90 </a:t>
            </a:r>
            <a:r>
              <a:rPr lang="en-US" dirty="0" err="1"/>
              <a:t>menit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/>
              <a:t>FILM LAYAR LEBAR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MOVIE SPECIAL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movie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movie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bintang</a:t>
            </a:r>
            <a:r>
              <a:rPr lang="en-US" dirty="0"/>
              <a:t>/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menyambut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moment </a:t>
            </a:r>
            <a:r>
              <a:rPr lang="en-US" dirty="0" err="1"/>
              <a:t>tertentu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(Movie Code)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5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Non Drama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TALK </a:t>
            </a:r>
            <a:r>
              <a:rPr lang="en-US" b="1" dirty="0"/>
              <a:t>SHOW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VARIETY </a:t>
            </a:r>
            <a:r>
              <a:rPr lang="en-US" b="1" dirty="0"/>
              <a:t>SHOW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MAGAZINE </a:t>
            </a:r>
            <a:r>
              <a:rPr lang="en-US" b="1" dirty="0"/>
              <a:t>SHOW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MUSIC </a:t>
            </a:r>
            <a:r>
              <a:rPr lang="en-US" b="1" dirty="0"/>
              <a:t>SHOW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FEATURE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REALITY </a:t>
            </a:r>
            <a:r>
              <a:rPr lang="en-US" b="1" dirty="0"/>
              <a:t>SHOW </a:t>
            </a:r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SPESIAL PROGRAM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REPACK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GAMES SHOW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NEWS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1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 SHOW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Format program </a:t>
            </a:r>
            <a:r>
              <a:rPr lang="en-US" b="1" dirty="0" err="1"/>
              <a:t>diskusi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Program </a:t>
            </a: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panelis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rival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persaingan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. </a:t>
            </a:r>
          </a:p>
          <a:p>
            <a:r>
              <a:rPr lang="en-US" dirty="0"/>
              <a:t>Program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tanggapan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sanggahan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paanelis</a:t>
            </a:r>
            <a:r>
              <a:rPr lang="en-US" dirty="0"/>
              <a:t> lain.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naskahnya</a:t>
            </a:r>
            <a:r>
              <a:rPr lang="en-US" dirty="0"/>
              <a:t> yang </a:t>
            </a:r>
            <a:r>
              <a:rPr lang="en-US" dirty="0" err="1"/>
              <a:t>diutamakan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pembuka</a:t>
            </a:r>
            <a:r>
              <a:rPr lang="en-US" dirty="0"/>
              <a:t> (opening),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(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host/presenter </a:t>
            </a:r>
            <a:r>
              <a:rPr lang="en-US" dirty="0" err="1"/>
              <a:t>swaktu</a:t>
            </a:r>
            <a:r>
              <a:rPr lang="en-US" dirty="0"/>
              <a:t> </a:t>
            </a:r>
            <a:r>
              <a:rPr lang="en-US" dirty="0" err="1"/>
              <a:t>panelis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Closing (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acara</a:t>
            </a:r>
            <a:r>
              <a:rPr lang="en-US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8687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Format Program </a:t>
            </a:r>
            <a:r>
              <a:rPr lang="en-US" b="1" dirty="0" err="1"/>
              <a:t>wawancara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/>
              <a:t>Format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dikategorikan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pewawancara</a:t>
            </a:r>
            <a:r>
              <a:rPr lang="en-US" dirty="0"/>
              <a:t>/interviewer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wakil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menggali</a:t>
            </a:r>
            <a:r>
              <a:rPr lang="en-US" dirty="0"/>
              <a:t>, </a:t>
            </a:r>
            <a:r>
              <a:rPr lang="en-US" dirty="0" err="1"/>
              <a:t>mengejar</a:t>
            </a:r>
            <a:r>
              <a:rPr lang="en-US" dirty="0"/>
              <a:t>, </a:t>
            </a:r>
            <a:r>
              <a:rPr lang="en-US" dirty="0" err="1"/>
              <a:t>membujuk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halus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narasumber</a:t>
            </a:r>
            <a:r>
              <a:rPr lang="en-US" dirty="0"/>
              <a:t> </a:t>
            </a:r>
            <a:r>
              <a:rPr lang="en-US" dirty="0" err="1"/>
              <a:t>bersedia</a:t>
            </a:r>
            <a:r>
              <a:rPr lang="en-US" dirty="0"/>
              <a:t> </a:t>
            </a:r>
            <a:r>
              <a:rPr lang="en-US" dirty="0" err="1"/>
              <a:t>mengetengahkan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. </a:t>
            </a:r>
          </a:p>
          <a:p>
            <a:r>
              <a:rPr lang="en-US" dirty="0" err="1"/>
              <a:t>Dewasa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program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digabungkan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tertawaan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4723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Menurut</a:t>
            </a:r>
            <a:r>
              <a:rPr lang="en-US" b="1" dirty="0"/>
              <a:t> </a:t>
            </a:r>
            <a:r>
              <a:rPr lang="en-US" b="1" dirty="0" err="1"/>
              <a:t>Naratama</a:t>
            </a:r>
            <a:r>
              <a:rPr lang="en-US" b="1" dirty="0"/>
              <a:t> talk show </a:t>
            </a: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dirty="0"/>
              <a:t>“</a:t>
            </a:r>
            <a:r>
              <a:rPr lang="en-US" dirty="0" err="1"/>
              <a:t>acara</a:t>
            </a:r>
            <a:r>
              <a:rPr lang="en-US" dirty="0"/>
              <a:t> dialog”, program non drama yang </a:t>
            </a:r>
            <a:r>
              <a:rPr lang="en-US" dirty="0" err="1"/>
              <a:t>isinya</a:t>
            </a:r>
            <a:r>
              <a:rPr lang="en-US" dirty="0"/>
              <a:t> dialog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debat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adu</a:t>
            </a:r>
            <a:r>
              <a:rPr lang="en-US" dirty="0"/>
              <a:t> </a:t>
            </a:r>
            <a:r>
              <a:rPr lang="en-US" dirty="0" err="1"/>
              <a:t>argumentasi</a:t>
            </a:r>
            <a:r>
              <a:rPr lang="en-US" dirty="0"/>
              <a:t> (</a:t>
            </a:r>
            <a:r>
              <a:rPr lang="en-US" dirty="0" err="1"/>
              <a:t>pendapat</a:t>
            </a:r>
            <a:r>
              <a:rPr lang="en-US" dirty="0"/>
              <a:t>). Sang </a:t>
            </a:r>
            <a:r>
              <a:rPr lang="en-US" dirty="0" err="1"/>
              <a:t>pembicara</a:t>
            </a:r>
            <a:r>
              <a:rPr lang="en-US" dirty="0"/>
              <a:t> </a:t>
            </a:r>
            <a:r>
              <a:rPr lang="en-US" dirty="0" err="1"/>
              <a:t>ddibebaskan</a:t>
            </a:r>
            <a:r>
              <a:rPr lang="en-US" dirty="0"/>
              <a:t> </a:t>
            </a:r>
            <a:r>
              <a:rPr lang="en-US" dirty="0" err="1"/>
              <a:t>membantah</a:t>
            </a:r>
            <a:r>
              <a:rPr lang="en-US" dirty="0"/>
              <a:t>, </a:t>
            </a:r>
            <a:r>
              <a:rPr lang="en-US" dirty="0" err="1"/>
              <a:t>modertaor</a:t>
            </a:r>
            <a:r>
              <a:rPr lang="en-US" dirty="0"/>
              <a:t> (host/presenter) </a:t>
            </a:r>
            <a:r>
              <a:rPr lang="en-US" dirty="0" err="1"/>
              <a:t>diperbolehkan</a:t>
            </a:r>
            <a:r>
              <a:rPr lang="en-US" dirty="0"/>
              <a:t> </a:t>
            </a:r>
            <a:r>
              <a:rPr lang="en-US" dirty="0" err="1"/>
              <a:t>mengkritik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sv-SE" b="1" dirty="0"/>
              <a:t>Presenter (host) harus memahami tiga hal: 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Arahkan</a:t>
            </a:r>
            <a:r>
              <a:rPr lang="en-US" dirty="0" smtClean="0"/>
              <a:t> </a:t>
            </a:r>
            <a:r>
              <a:rPr lang="en-US" dirty="0" err="1"/>
              <a:t>pembicaraan</a:t>
            </a:r>
            <a:r>
              <a:rPr lang="en-US" dirty="0"/>
              <a:t> (</a:t>
            </a:r>
            <a:r>
              <a:rPr lang="en-US" dirty="0" err="1"/>
              <a:t>narasumber</a:t>
            </a:r>
            <a:r>
              <a:rPr lang="en-US" dirty="0"/>
              <a:t>)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berlawanan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Arahkan </a:t>
            </a:r>
            <a:r>
              <a:rPr lang="nb-NO" dirty="0"/>
              <a:t>presenter untuk menguasai topik yang dibicarakan.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Shot </a:t>
            </a:r>
            <a:r>
              <a:rPr lang="en-US" dirty="0"/>
              <a:t>the people who talk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393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prinsipnya</a:t>
            </a:r>
            <a:r>
              <a:rPr lang="en-US" dirty="0"/>
              <a:t>,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siapapun</a:t>
            </a:r>
            <a:r>
              <a:rPr lang="en-US" dirty="0"/>
              <a:t> yang </a:t>
            </a:r>
            <a:r>
              <a:rPr lang="en-US" dirty="0" err="1"/>
              <a:t>berbicara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penonton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lawan</a:t>
            </a:r>
            <a:r>
              <a:rPr lang="en-US" dirty="0"/>
              <a:t> </a:t>
            </a:r>
            <a:r>
              <a:rPr lang="en-US" dirty="0" err="1"/>
              <a:t>bicara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marah</a:t>
            </a:r>
            <a:r>
              <a:rPr lang="en-US" dirty="0"/>
              <a:t>, </a:t>
            </a:r>
            <a:r>
              <a:rPr lang="en-US" dirty="0" err="1"/>
              <a:t>kesal</a:t>
            </a:r>
            <a:r>
              <a:rPr lang="en-US" dirty="0"/>
              <a:t>, </a:t>
            </a:r>
            <a:r>
              <a:rPr lang="en-US" dirty="0" err="1"/>
              <a:t>tertawa</a:t>
            </a:r>
            <a:r>
              <a:rPr lang="en-US" dirty="0"/>
              <a:t>,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argumentasi</a:t>
            </a:r>
            <a:r>
              <a:rPr lang="en-US" dirty="0"/>
              <a:t> </a:t>
            </a:r>
            <a:r>
              <a:rPr lang="en-US" dirty="0" err="1"/>
              <a:t>nara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yang lain 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program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talk show,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419323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NEWS: TALKSHOW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Program/</a:t>
            </a:r>
            <a:r>
              <a:rPr lang="en-US" dirty="0" err="1"/>
              <a:t>Acara</a:t>
            </a:r>
            <a:r>
              <a:rPr lang="en-US" dirty="0"/>
              <a:t> yang </a:t>
            </a:r>
            <a:r>
              <a:rPr lang="en-US" dirty="0" err="1"/>
              <a:t>mengulas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berbincang</a:t>
            </a:r>
            <a:r>
              <a:rPr lang="en-US" dirty="0"/>
              <a:t> </a:t>
            </a:r>
            <a:r>
              <a:rPr lang="en-US" dirty="0" err="1"/>
              <a:t>bincang</a:t>
            </a:r>
            <a:r>
              <a:rPr lang="en-US" dirty="0"/>
              <a:t>, </a:t>
            </a:r>
            <a:r>
              <a:rPr lang="en-US" dirty="0" err="1"/>
              <a:t>diskusi</a:t>
            </a:r>
            <a:r>
              <a:rPr lang="en-US" dirty="0"/>
              <a:t>,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pemirsa</a:t>
            </a:r>
            <a:r>
              <a:rPr lang="en-US" dirty="0"/>
              <a:t> yang </a:t>
            </a:r>
            <a:r>
              <a:rPr lang="en-US" dirty="0" err="1"/>
              <a:t>dipandu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moderator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segmen</a:t>
            </a:r>
            <a:r>
              <a:rPr lang="en-US" dirty="0"/>
              <a:t> entertain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hiburan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: 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Topik Minggu Ini, Kupas Tuntas, Suara Anda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80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282</TotalTime>
  <Words>630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Program Televisi</vt:lpstr>
      <vt:lpstr>Program Drama - Series</vt:lpstr>
      <vt:lpstr>Program Drama - Movies</vt:lpstr>
      <vt:lpstr>Program Non Drama</vt:lpstr>
      <vt:lpstr>TALK SHOW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Televisi</dc:title>
  <dc:creator>pc</dc:creator>
  <cp:lastModifiedBy>Bias</cp:lastModifiedBy>
  <cp:revision>5</cp:revision>
  <dcterms:created xsi:type="dcterms:W3CDTF">2018-09-19T09:26:08Z</dcterms:created>
  <dcterms:modified xsi:type="dcterms:W3CDTF">2020-02-12T03:10:14Z</dcterms:modified>
</cp:coreProperties>
</file>