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288570-76A1-4220-A6F1-7738E1E7E74C}" type="datetimeFigureOut">
              <a:rPr lang="en-US" smtClean="0"/>
              <a:t>13-Sep-18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88778F-1F58-44C6-BDCC-B57E552A1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jabarnews.com/2018/04/naik-1085-belanja-iklan-televisi-capai-rp-2525-triliu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– </a:t>
            </a:r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 smtClean="0"/>
              <a:t>Peta</a:t>
            </a:r>
            <a:r>
              <a:rPr lang="en-US" sz="3200" dirty="0" smtClean="0"/>
              <a:t> </a:t>
            </a:r>
            <a:r>
              <a:rPr lang="en-US" sz="3200" dirty="0" err="1" smtClean="0"/>
              <a:t>persaingan</a:t>
            </a:r>
            <a:r>
              <a:rPr lang="en-US" sz="3200" dirty="0" smtClean="0"/>
              <a:t> </a:t>
            </a:r>
            <a:r>
              <a:rPr lang="en-US" sz="3200" dirty="0" err="1" smtClean="0"/>
              <a:t>industri</a:t>
            </a:r>
            <a:r>
              <a:rPr lang="en-US" sz="3200" dirty="0" smtClean="0"/>
              <a:t> </a:t>
            </a:r>
            <a:r>
              <a:rPr lang="en-US" sz="3200" dirty="0" err="1" smtClean="0"/>
              <a:t>televisi</a:t>
            </a:r>
            <a:r>
              <a:rPr lang="en-US" sz="3200" dirty="0" smtClean="0"/>
              <a:t> di </a:t>
            </a:r>
            <a:r>
              <a:rPr lang="en-US" sz="3200" dirty="0" err="1" smtClean="0"/>
              <a:t>indonesia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111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Belanja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iklan</a:t>
            </a:r>
            <a:r>
              <a:rPr lang="en-US" sz="2000" dirty="0">
                <a:solidFill>
                  <a:schemeClr val="tx1"/>
                </a:solidFill>
              </a:rPr>
              <a:t> TV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2018 </a:t>
            </a:r>
            <a:r>
              <a:rPr lang="en-US" sz="2000" dirty="0" err="1">
                <a:solidFill>
                  <a:schemeClr val="tx1"/>
                </a:solidFill>
              </a:rPr>
              <a:t>mencapai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Rp</a:t>
            </a:r>
            <a:r>
              <a:rPr lang="en-US" sz="2000" dirty="0">
                <a:solidFill>
                  <a:schemeClr val="tx1"/>
                </a:solidFill>
              </a:rPr>
              <a:t> 25,25 </a:t>
            </a:r>
            <a:r>
              <a:rPr lang="en-US" sz="2000" dirty="0" err="1">
                <a:solidFill>
                  <a:schemeClr val="tx1"/>
                </a:solidFill>
              </a:rPr>
              <a:t>triliun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Angka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menunjukkan</a:t>
            </a:r>
            <a:r>
              <a:rPr lang="en-US" sz="2000" dirty="0">
                <a:solidFill>
                  <a:schemeClr val="tx1"/>
                </a:solidFill>
              </a:rPr>
              <a:t> total </a:t>
            </a:r>
            <a:r>
              <a:rPr lang="en-US" sz="2000" dirty="0" err="1">
                <a:solidFill>
                  <a:schemeClr val="tx1"/>
                </a:solidFill>
              </a:rPr>
              <a:t>belanja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iklan</a:t>
            </a:r>
            <a:r>
              <a:rPr lang="en-US" sz="2000" dirty="0">
                <a:solidFill>
                  <a:schemeClr val="tx1"/>
                </a:solidFill>
              </a:rPr>
              <a:t> di 13 </a:t>
            </a:r>
            <a:r>
              <a:rPr lang="en-US" sz="2000" dirty="0" err="1">
                <a:solidFill>
                  <a:schemeClr val="tx1"/>
                </a:solidFill>
              </a:rPr>
              <a:t>stasiun</a:t>
            </a:r>
            <a:r>
              <a:rPr lang="en-US" sz="2000" dirty="0">
                <a:solidFill>
                  <a:schemeClr val="tx1"/>
                </a:solidFill>
              </a:rPr>
              <a:t> TV </a:t>
            </a:r>
            <a:r>
              <a:rPr lang="en-US" sz="2000" dirty="0" err="1">
                <a:solidFill>
                  <a:schemeClr val="tx1"/>
                </a:solidFill>
              </a:rPr>
              <a:t>tumbuh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sebesar</a:t>
            </a:r>
            <a:r>
              <a:rPr lang="en-US" sz="2000" dirty="0">
                <a:solidFill>
                  <a:schemeClr val="tx1"/>
                </a:solidFill>
              </a:rPr>
              <a:t> 10,85%. </a:t>
            </a:r>
            <a:r>
              <a:rPr lang="en-US" sz="2000" dirty="0" err="1">
                <a:solidFill>
                  <a:schemeClr val="tx1"/>
                </a:solidFill>
              </a:rPr>
              <a:t>Sebelumnya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kuartal</a:t>
            </a:r>
            <a:r>
              <a:rPr lang="en-US" sz="2000" dirty="0">
                <a:solidFill>
                  <a:schemeClr val="tx1"/>
                </a:solidFill>
              </a:rPr>
              <a:t> I 2017 yang </a:t>
            </a:r>
            <a:r>
              <a:rPr lang="en-US" sz="2000" dirty="0" err="1">
                <a:solidFill>
                  <a:schemeClr val="tx1"/>
                </a:solidFill>
              </a:rPr>
              <a:t>mencapai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Rp</a:t>
            </a:r>
            <a:r>
              <a:rPr lang="en-US" sz="2000" dirty="0">
                <a:solidFill>
                  <a:schemeClr val="tx1"/>
                </a:solidFill>
              </a:rPr>
              <a:t> 22,78 </a:t>
            </a:r>
            <a:r>
              <a:rPr lang="en-US" sz="2000" dirty="0" err="1" smtClean="0">
                <a:solidFill>
                  <a:schemeClr val="tx1"/>
                </a:solidFill>
              </a:rPr>
              <a:t>triliun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http://jabarnews.com/2018/04/naik-1085-belanja-iklan-televisi-capai-rp-2525-triliun.html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diperebutkan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stasiun</a:t>
            </a:r>
            <a:r>
              <a:rPr lang="en-US" sz="2000" dirty="0" smtClean="0">
                <a:solidFill>
                  <a:schemeClr val="tx1"/>
                </a:solidFill>
              </a:rPr>
              <a:t> TV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berusaha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menampilkan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berbagai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tayangan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disukai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oleh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masyarakat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Salah </a:t>
            </a:r>
            <a:r>
              <a:rPr lang="en-US" sz="2000" dirty="0" err="1" smtClean="0">
                <a:solidFill>
                  <a:schemeClr val="tx1"/>
                </a:solidFill>
              </a:rPr>
              <a:t>satu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tayangan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penting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menarik</a:t>
            </a:r>
            <a:r>
              <a:rPr lang="en-US" sz="2000" dirty="0" smtClean="0">
                <a:solidFill>
                  <a:schemeClr val="tx1"/>
                </a:solidFill>
              </a:rPr>
              <a:t> rating </a:t>
            </a:r>
            <a:r>
              <a:rPr lang="en-US" sz="2000" dirty="0" err="1" smtClean="0">
                <a:solidFill>
                  <a:schemeClr val="tx1"/>
                </a:solidFill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berita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33401"/>
            <a:ext cx="8686800" cy="5486400"/>
          </a:xfrm>
        </p:spPr>
      </p:pic>
      <p:sp>
        <p:nvSpPr>
          <p:cNvPr id="5" name="TextBox 4"/>
          <p:cNvSpPr txBox="1"/>
          <p:nvPr/>
        </p:nvSpPr>
        <p:spPr>
          <a:xfrm>
            <a:off x="1219200" y="6248400"/>
            <a:ext cx="76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http://jabarnews.com/2018/04/naik-1085-belanja-iklan-televisi-capai-rp-2525-triliun.html</a:t>
            </a:r>
          </a:p>
        </p:txBody>
      </p:sp>
    </p:spTree>
    <p:extLst>
      <p:ext uri="{BB962C8B-B14F-4D97-AF65-F5344CB8AC3E}">
        <p14:creationId xmlns:p14="http://schemas.microsoft.com/office/powerpoint/2010/main" val="341795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tayang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endParaRPr lang="en-US" dirty="0" smtClean="0"/>
          </a:p>
          <a:p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Disajikan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Tren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71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67</TotalTime>
  <Words>97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Apothecary</vt:lpstr>
      <vt:lpstr>Peta persaingan industri televisi di indonesia</vt:lpstr>
      <vt:lpstr>PowerPoint Presentation</vt:lpstr>
      <vt:lpstr>PowerPoint Presentation</vt:lpstr>
      <vt:lpstr>Berita layak tayang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4</cp:revision>
  <dcterms:created xsi:type="dcterms:W3CDTF">2018-08-29T08:39:45Z</dcterms:created>
  <dcterms:modified xsi:type="dcterms:W3CDTF">2018-09-13T03:39:00Z</dcterms:modified>
</cp:coreProperties>
</file>