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60" r:id="rId4"/>
    <p:sldId id="262" r:id="rId5"/>
    <p:sldId id="259" r:id="rId6"/>
    <p:sldId id="257" r:id="rId7"/>
    <p:sldId id="261" r:id="rId8"/>
    <p:sldId id="263" r:id="rId9"/>
    <p:sldId id="267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2" r:id="rId25"/>
    <p:sldId id="284" r:id="rId26"/>
    <p:sldId id="281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29E76-76D7-4EB6-B47C-6492199357B7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3D7CEA-F604-411F-9F2E-19A5CFF322A3}">
      <dgm:prSet phldrT="[Text]"/>
      <dgm:spPr/>
      <dgm:t>
        <a:bodyPr/>
        <a:lstStyle/>
        <a:p>
          <a:r>
            <a:rPr lang="en-US" dirty="0" smtClean="0"/>
            <a:t>Market Structure</a:t>
          </a:r>
          <a:endParaRPr lang="en-US" dirty="0"/>
        </a:p>
      </dgm:t>
    </dgm:pt>
    <dgm:pt modelId="{332A6900-4C0C-49B1-BC1A-F764FDB78A32}" type="parTrans" cxnId="{E06FEBB9-FB50-48F4-B485-484AD37260FC}">
      <dgm:prSet/>
      <dgm:spPr/>
      <dgm:t>
        <a:bodyPr/>
        <a:lstStyle/>
        <a:p>
          <a:endParaRPr lang="en-US"/>
        </a:p>
      </dgm:t>
    </dgm:pt>
    <dgm:pt modelId="{E4AAFD70-4D33-4748-97D1-EB4C570D55B8}" type="sibTrans" cxnId="{E06FEBB9-FB50-48F4-B485-484AD37260FC}">
      <dgm:prSet/>
      <dgm:spPr/>
      <dgm:t>
        <a:bodyPr/>
        <a:lstStyle/>
        <a:p>
          <a:endParaRPr lang="en-US"/>
        </a:p>
      </dgm:t>
    </dgm:pt>
    <dgm:pt modelId="{346B6FD9-9DEC-44F8-A955-932632E5C330}">
      <dgm:prSet phldrT="[Text]"/>
      <dgm:spPr/>
      <dgm:t>
        <a:bodyPr/>
        <a:lstStyle/>
        <a:p>
          <a:r>
            <a:rPr lang="en-US" dirty="0" smtClean="0"/>
            <a:t>Market Performance</a:t>
          </a:r>
          <a:endParaRPr lang="en-US" dirty="0"/>
        </a:p>
      </dgm:t>
    </dgm:pt>
    <dgm:pt modelId="{2256A2AA-BF5A-4E73-99F5-999682B48A20}" type="parTrans" cxnId="{99BCDA22-0909-402D-8943-A98B1F6080BA}">
      <dgm:prSet/>
      <dgm:spPr/>
      <dgm:t>
        <a:bodyPr/>
        <a:lstStyle/>
        <a:p>
          <a:endParaRPr lang="en-US"/>
        </a:p>
      </dgm:t>
    </dgm:pt>
    <dgm:pt modelId="{09EA033E-5922-409E-834D-8A12C7F36C04}" type="sibTrans" cxnId="{99BCDA22-0909-402D-8943-A98B1F6080BA}">
      <dgm:prSet/>
      <dgm:spPr/>
      <dgm:t>
        <a:bodyPr/>
        <a:lstStyle/>
        <a:p>
          <a:endParaRPr lang="en-US"/>
        </a:p>
      </dgm:t>
    </dgm:pt>
    <dgm:pt modelId="{DBAFE1D9-3E0D-4451-81E2-11C08AA78AA9}">
      <dgm:prSet phldrT="[Text]"/>
      <dgm:spPr/>
      <dgm:t>
        <a:bodyPr/>
        <a:lstStyle/>
        <a:p>
          <a:r>
            <a:rPr lang="en-US" dirty="0" smtClean="0"/>
            <a:t>Market Conduct</a:t>
          </a:r>
          <a:endParaRPr lang="en-US" dirty="0"/>
        </a:p>
      </dgm:t>
    </dgm:pt>
    <dgm:pt modelId="{F210299D-F504-4E0C-BC27-938D8A68EA20}" type="parTrans" cxnId="{AB841176-8A70-4CF0-9A39-98615A7D4D7C}">
      <dgm:prSet/>
      <dgm:spPr/>
      <dgm:t>
        <a:bodyPr/>
        <a:lstStyle/>
        <a:p>
          <a:endParaRPr lang="en-US"/>
        </a:p>
      </dgm:t>
    </dgm:pt>
    <dgm:pt modelId="{3C761568-A4C7-4085-A8D7-9AB6C8908028}" type="sibTrans" cxnId="{AB841176-8A70-4CF0-9A39-98615A7D4D7C}">
      <dgm:prSet/>
      <dgm:spPr/>
      <dgm:t>
        <a:bodyPr/>
        <a:lstStyle/>
        <a:p>
          <a:endParaRPr lang="en-US"/>
        </a:p>
      </dgm:t>
    </dgm:pt>
    <dgm:pt modelId="{5874482C-92BD-4876-B433-D74E14CC09E5}" type="pres">
      <dgm:prSet presAssocID="{F7529E76-76D7-4EB6-B47C-6492199357B7}" presName="Name0" presStyleCnt="0">
        <dgm:presLayoutVars>
          <dgm:dir/>
          <dgm:resizeHandles val="exact"/>
        </dgm:presLayoutVars>
      </dgm:prSet>
      <dgm:spPr/>
    </dgm:pt>
    <dgm:pt modelId="{D41F5155-19D5-4E1B-B262-57B8CDABFF95}" type="pres">
      <dgm:prSet presAssocID="{503D7CEA-F604-411F-9F2E-19A5CFF322A3}" presName="node" presStyleLbl="node1" presStyleIdx="0" presStyleCnt="3">
        <dgm:presLayoutVars>
          <dgm:bulletEnabled val="1"/>
        </dgm:presLayoutVars>
      </dgm:prSet>
      <dgm:spPr/>
    </dgm:pt>
    <dgm:pt modelId="{C649641B-911C-474B-AECD-296CDB489297}" type="pres">
      <dgm:prSet presAssocID="{E4AAFD70-4D33-4748-97D1-EB4C570D55B8}" presName="sibTrans" presStyleLbl="sibTrans2D1" presStyleIdx="0" presStyleCnt="3"/>
      <dgm:spPr/>
    </dgm:pt>
    <dgm:pt modelId="{D65C114A-ED66-4D38-9162-79777A16896E}" type="pres">
      <dgm:prSet presAssocID="{E4AAFD70-4D33-4748-97D1-EB4C570D55B8}" presName="connectorText" presStyleLbl="sibTrans2D1" presStyleIdx="0" presStyleCnt="3"/>
      <dgm:spPr/>
    </dgm:pt>
    <dgm:pt modelId="{DC70418C-1340-4881-AFC6-A89EA2A43B4E}" type="pres">
      <dgm:prSet presAssocID="{346B6FD9-9DEC-44F8-A955-932632E5C330}" presName="node" presStyleLbl="node1" presStyleIdx="1" presStyleCnt="3">
        <dgm:presLayoutVars>
          <dgm:bulletEnabled val="1"/>
        </dgm:presLayoutVars>
      </dgm:prSet>
      <dgm:spPr/>
    </dgm:pt>
    <dgm:pt modelId="{5BAC6649-D910-42CC-A4C5-A24E45D02511}" type="pres">
      <dgm:prSet presAssocID="{09EA033E-5922-409E-834D-8A12C7F36C04}" presName="sibTrans" presStyleLbl="sibTrans2D1" presStyleIdx="1" presStyleCnt="3"/>
      <dgm:spPr/>
    </dgm:pt>
    <dgm:pt modelId="{AD11F2AA-4A9E-4419-8E72-2DDA310CA71E}" type="pres">
      <dgm:prSet presAssocID="{09EA033E-5922-409E-834D-8A12C7F36C04}" presName="connectorText" presStyleLbl="sibTrans2D1" presStyleIdx="1" presStyleCnt="3"/>
      <dgm:spPr/>
    </dgm:pt>
    <dgm:pt modelId="{3A53EA66-CF28-4A78-B340-3EEB1B958AAC}" type="pres">
      <dgm:prSet presAssocID="{DBAFE1D9-3E0D-4451-81E2-11C08AA78AA9}" presName="node" presStyleLbl="node1" presStyleIdx="2" presStyleCnt="3">
        <dgm:presLayoutVars>
          <dgm:bulletEnabled val="1"/>
        </dgm:presLayoutVars>
      </dgm:prSet>
      <dgm:spPr/>
    </dgm:pt>
    <dgm:pt modelId="{C60D79BC-2915-437A-983B-728C555529FE}" type="pres">
      <dgm:prSet presAssocID="{3C761568-A4C7-4085-A8D7-9AB6C8908028}" presName="sibTrans" presStyleLbl="sibTrans2D1" presStyleIdx="2" presStyleCnt="3"/>
      <dgm:spPr/>
    </dgm:pt>
    <dgm:pt modelId="{BBFD8A92-1739-473A-A229-D840B1A9B172}" type="pres">
      <dgm:prSet presAssocID="{3C761568-A4C7-4085-A8D7-9AB6C8908028}" presName="connectorText" presStyleLbl="sibTrans2D1" presStyleIdx="2" presStyleCnt="3"/>
      <dgm:spPr/>
    </dgm:pt>
  </dgm:ptLst>
  <dgm:cxnLst>
    <dgm:cxn modelId="{E06FEBB9-FB50-48F4-B485-484AD37260FC}" srcId="{F7529E76-76D7-4EB6-B47C-6492199357B7}" destId="{503D7CEA-F604-411F-9F2E-19A5CFF322A3}" srcOrd="0" destOrd="0" parTransId="{332A6900-4C0C-49B1-BC1A-F764FDB78A32}" sibTransId="{E4AAFD70-4D33-4748-97D1-EB4C570D55B8}"/>
    <dgm:cxn modelId="{1D1737FC-8F49-49C6-AAE5-DA12789D4E8E}" type="presOf" srcId="{DBAFE1D9-3E0D-4451-81E2-11C08AA78AA9}" destId="{3A53EA66-CF28-4A78-B340-3EEB1B958AAC}" srcOrd="0" destOrd="0" presId="urn:microsoft.com/office/officeart/2005/8/layout/cycle7"/>
    <dgm:cxn modelId="{99BCDA22-0909-402D-8943-A98B1F6080BA}" srcId="{F7529E76-76D7-4EB6-B47C-6492199357B7}" destId="{346B6FD9-9DEC-44F8-A955-932632E5C330}" srcOrd="1" destOrd="0" parTransId="{2256A2AA-BF5A-4E73-99F5-999682B48A20}" sibTransId="{09EA033E-5922-409E-834D-8A12C7F36C04}"/>
    <dgm:cxn modelId="{9A86FFD8-BA95-4C4D-8570-9319DD0EAA62}" type="presOf" srcId="{346B6FD9-9DEC-44F8-A955-932632E5C330}" destId="{DC70418C-1340-4881-AFC6-A89EA2A43B4E}" srcOrd="0" destOrd="0" presId="urn:microsoft.com/office/officeart/2005/8/layout/cycle7"/>
    <dgm:cxn modelId="{ED6E154B-A480-4844-A538-0296B14D6000}" type="presOf" srcId="{E4AAFD70-4D33-4748-97D1-EB4C570D55B8}" destId="{D65C114A-ED66-4D38-9162-79777A16896E}" srcOrd="1" destOrd="0" presId="urn:microsoft.com/office/officeart/2005/8/layout/cycle7"/>
    <dgm:cxn modelId="{14E3A3E5-9C20-4021-8794-022A0FA2801C}" type="presOf" srcId="{09EA033E-5922-409E-834D-8A12C7F36C04}" destId="{AD11F2AA-4A9E-4419-8E72-2DDA310CA71E}" srcOrd="1" destOrd="0" presId="urn:microsoft.com/office/officeart/2005/8/layout/cycle7"/>
    <dgm:cxn modelId="{0D05B376-E3B0-4425-A8EF-563E32BABC3A}" type="presOf" srcId="{09EA033E-5922-409E-834D-8A12C7F36C04}" destId="{5BAC6649-D910-42CC-A4C5-A24E45D02511}" srcOrd="0" destOrd="0" presId="urn:microsoft.com/office/officeart/2005/8/layout/cycle7"/>
    <dgm:cxn modelId="{D84AC30C-2E26-49FD-A8C8-DCE4436E19E5}" type="presOf" srcId="{503D7CEA-F604-411F-9F2E-19A5CFF322A3}" destId="{D41F5155-19D5-4E1B-B262-57B8CDABFF95}" srcOrd="0" destOrd="0" presId="urn:microsoft.com/office/officeart/2005/8/layout/cycle7"/>
    <dgm:cxn modelId="{221D91ED-4037-41E2-8278-66B7E43010AB}" type="presOf" srcId="{3C761568-A4C7-4085-A8D7-9AB6C8908028}" destId="{C60D79BC-2915-437A-983B-728C555529FE}" srcOrd="0" destOrd="0" presId="urn:microsoft.com/office/officeart/2005/8/layout/cycle7"/>
    <dgm:cxn modelId="{9F2E70E3-1E0A-4F18-B06D-52A7C69AD3DB}" type="presOf" srcId="{F7529E76-76D7-4EB6-B47C-6492199357B7}" destId="{5874482C-92BD-4876-B433-D74E14CC09E5}" srcOrd="0" destOrd="0" presId="urn:microsoft.com/office/officeart/2005/8/layout/cycle7"/>
    <dgm:cxn modelId="{B4430039-1628-4C91-9CE9-11F8F00816BF}" type="presOf" srcId="{E4AAFD70-4D33-4748-97D1-EB4C570D55B8}" destId="{C649641B-911C-474B-AECD-296CDB489297}" srcOrd="0" destOrd="0" presId="urn:microsoft.com/office/officeart/2005/8/layout/cycle7"/>
    <dgm:cxn modelId="{AB841176-8A70-4CF0-9A39-98615A7D4D7C}" srcId="{F7529E76-76D7-4EB6-B47C-6492199357B7}" destId="{DBAFE1D9-3E0D-4451-81E2-11C08AA78AA9}" srcOrd="2" destOrd="0" parTransId="{F210299D-F504-4E0C-BC27-938D8A68EA20}" sibTransId="{3C761568-A4C7-4085-A8D7-9AB6C8908028}"/>
    <dgm:cxn modelId="{0EFAC01A-24B8-4177-A728-EEA93A1D7B69}" type="presOf" srcId="{3C761568-A4C7-4085-A8D7-9AB6C8908028}" destId="{BBFD8A92-1739-473A-A229-D840B1A9B172}" srcOrd="1" destOrd="0" presId="urn:microsoft.com/office/officeart/2005/8/layout/cycle7"/>
    <dgm:cxn modelId="{0255998A-26CD-4E0B-AD34-93BCDBD5F95D}" type="presParOf" srcId="{5874482C-92BD-4876-B433-D74E14CC09E5}" destId="{D41F5155-19D5-4E1B-B262-57B8CDABFF95}" srcOrd="0" destOrd="0" presId="urn:microsoft.com/office/officeart/2005/8/layout/cycle7"/>
    <dgm:cxn modelId="{04715905-2938-4B7B-AE02-099519738AE2}" type="presParOf" srcId="{5874482C-92BD-4876-B433-D74E14CC09E5}" destId="{C649641B-911C-474B-AECD-296CDB489297}" srcOrd="1" destOrd="0" presId="urn:microsoft.com/office/officeart/2005/8/layout/cycle7"/>
    <dgm:cxn modelId="{0AE1CF88-E656-4E1C-BAD8-DFA9C530DF7C}" type="presParOf" srcId="{C649641B-911C-474B-AECD-296CDB489297}" destId="{D65C114A-ED66-4D38-9162-79777A16896E}" srcOrd="0" destOrd="0" presId="urn:microsoft.com/office/officeart/2005/8/layout/cycle7"/>
    <dgm:cxn modelId="{B191D3BD-728D-45B7-A28A-E94871F5C8B5}" type="presParOf" srcId="{5874482C-92BD-4876-B433-D74E14CC09E5}" destId="{DC70418C-1340-4881-AFC6-A89EA2A43B4E}" srcOrd="2" destOrd="0" presId="urn:microsoft.com/office/officeart/2005/8/layout/cycle7"/>
    <dgm:cxn modelId="{5841F310-F013-478D-A91B-80FEE0A28473}" type="presParOf" srcId="{5874482C-92BD-4876-B433-D74E14CC09E5}" destId="{5BAC6649-D910-42CC-A4C5-A24E45D02511}" srcOrd="3" destOrd="0" presId="urn:microsoft.com/office/officeart/2005/8/layout/cycle7"/>
    <dgm:cxn modelId="{5B71EA83-A0B6-47EF-85BC-0B102A0A72D4}" type="presParOf" srcId="{5BAC6649-D910-42CC-A4C5-A24E45D02511}" destId="{AD11F2AA-4A9E-4419-8E72-2DDA310CA71E}" srcOrd="0" destOrd="0" presId="urn:microsoft.com/office/officeart/2005/8/layout/cycle7"/>
    <dgm:cxn modelId="{D7F221F5-1DF8-4905-A3C2-D3F93FBEADFB}" type="presParOf" srcId="{5874482C-92BD-4876-B433-D74E14CC09E5}" destId="{3A53EA66-CF28-4A78-B340-3EEB1B958AAC}" srcOrd="4" destOrd="0" presId="urn:microsoft.com/office/officeart/2005/8/layout/cycle7"/>
    <dgm:cxn modelId="{C8FC4323-1C85-419E-9286-2AEB01B6BD8F}" type="presParOf" srcId="{5874482C-92BD-4876-B433-D74E14CC09E5}" destId="{C60D79BC-2915-437A-983B-728C555529FE}" srcOrd="5" destOrd="0" presId="urn:microsoft.com/office/officeart/2005/8/layout/cycle7"/>
    <dgm:cxn modelId="{E5025389-0052-4FAF-9979-A43C88F2F1E5}" type="presParOf" srcId="{C60D79BC-2915-437A-983B-728C555529FE}" destId="{BBFD8A92-1739-473A-A229-D840B1A9B17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68F3E-7A38-489D-AB72-E1D93ACF753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29838C-B684-4696-8939-9885768FB6E5}">
      <dgm:prSet phldrT="[Text]"/>
      <dgm:spPr/>
      <dgm:t>
        <a:bodyPr/>
        <a:lstStyle/>
        <a:p>
          <a:r>
            <a:rPr lang="en-US" dirty="0" smtClean="0"/>
            <a:t>Market Structure Media Massa</a:t>
          </a:r>
          <a:endParaRPr lang="en-US" dirty="0"/>
        </a:p>
      </dgm:t>
    </dgm:pt>
    <dgm:pt modelId="{4BAB3D99-8A7A-47E5-877B-64099A4E3267}" type="parTrans" cxnId="{2F9C0B19-E6E7-41E8-B177-435B1758E289}">
      <dgm:prSet/>
      <dgm:spPr/>
      <dgm:t>
        <a:bodyPr/>
        <a:lstStyle/>
        <a:p>
          <a:endParaRPr lang="en-US"/>
        </a:p>
      </dgm:t>
    </dgm:pt>
    <dgm:pt modelId="{7EDCDA9D-1B5C-4876-B371-3F5CDBBD167D}" type="sibTrans" cxnId="{2F9C0B19-E6E7-41E8-B177-435B1758E289}">
      <dgm:prSet/>
      <dgm:spPr/>
      <dgm:t>
        <a:bodyPr/>
        <a:lstStyle/>
        <a:p>
          <a:endParaRPr lang="en-US"/>
        </a:p>
      </dgm:t>
    </dgm:pt>
    <dgm:pt modelId="{A06FF6BF-8374-413C-813A-8CFBC3CACCB8}">
      <dgm:prSet phldrT="[Text]"/>
      <dgm:spPr/>
      <dgm:t>
        <a:bodyPr/>
        <a:lstStyle/>
        <a:p>
          <a:r>
            <a:rPr lang="en-US" dirty="0" err="1" smtClean="0"/>
            <a:t>Konsentrasi</a:t>
          </a:r>
          <a:endParaRPr lang="en-US" dirty="0"/>
        </a:p>
      </dgm:t>
    </dgm:pt>
    <dgm:pt modelId="{2DF5F00D-6A4D-45E5-9BC9-BED4E82DDE1D}" type="parTrans" cxnId="{0F66DFC6-A1E9-4A1D-9B70-789855007C7C}">
      <dgm:prSet/>
      <dgm:spPr/>
      <dgm:t>
        <a:bodyPr/>
        <a:lstStyle/>
        <a:p>
          <a:endParaRPr lang="en-US"/>
        </a:p>
      </dgm:t>
    </dgm:pt>
    <dgm:pt modelId="{39530DBE-AE12-4E3F-A76D-3F286B2C84ED}" type="sibTrans" cxnId="{0F66DFC6-A1E9-4A1D-9B70-789855007C7C}">
      <dgm:prSet/>
      <dgm:spPr/>
      <dgm:t>
        <a:bodyPr/>
        <a:lstStyle/>
        <a:p>
          <a:endParaRPr lang="en-US"/>
        </a:p>
      </dgm:t>
    </dgm:pt>
    <dgm:pt modelId="{A095CE95-D1BA-4F9C-B3D1-F05CFADBEEDB}">
      <dgm:prSet phldrT="[Text]"/>
      <dgm:spPr/>
      <dgm:t>
        <a:bodyPr/>
        <a:lstStyle/>
        <a:p>
          <a:r>
            <a:rPr lang="en-US" dirty="0" err="1" smtClean="0"/>
            <a:t>Kendala</a:t>
          </a:r>
          <a:endParaRPr lang="en-US" dirty="0"/>
        </a:p>
      </dgm:t>
    </dgm:pt>
    <dgm:pt modelId="{6A2D6BC7-9399-479F-98C4-B6963FBEE072}" type="parTrans" cxnId="{CC6D3248-8F45-4271-8BDB-7E135055CD07}">
      <dgm:prSet/>
      <dgm:spPr/>
      <dgm:t>
        <a:bodyPr/>
        <a:lstStyle/>
        <a:p>
          <a:endParaRPr lang="en-US"/>
        </a:p>
      </dgm:t>
    </dgm:pt>
    <dgm:pt modelId="{0C5F07D1-1419-4DE3-9C11-EB3D6FBE7C53}" type="sibTrans" cxnId="{CC6D3248-8F45-4271-8BDB-7E135055CD07}">
      <dgm:prSet/>
      <dgm:spPr/>
      <dgm:t>
        <a:bodyPr/>
        <a:lstStyle/>
        <a:p>
          <a:endParaRPr lang="en-US"/>
        </a:p>
      </dgm:t>
    </dgm:pt>
    <dgm:pt modelId="{9DE96917-952D-48BB-B06F-3BE03A83123F}" type="pres">
      <dgm:prSet presAssocID="{E8F68F3E-7A38-489D-AB72-E1D93ACF75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80E7E9-DCA0-4FB1-8B20-16C06B26AE88}" type="pres">
      <dgm:prSet presAssocID="{D529838C-B684-4696-8939-9885768FB6E5}" presName="root1" presStyleCnt="0"/>
      <dgm:spPr/>
    </dgm:pt>
    <dgm:pt modelId="{63249634-DC56-4322-B336-2E8331A43C43}" type="pres">
      <dgm:prSet presAssocID="{D529838C-B684-4696-8939-9885768FB6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37D07-8669-4D6E-866A-D03BB8CEF1D5}" type="pres">
      <dgm:prSet presAssocID="{D529838C-B684-4696-8939-9885768FB6E5}" presName="level2hierChild" presStyleCnt="0"/>
      <dgm:spPr/>
    </dgm:pt>
    <dgm:pt modelId="{A5875A61-55F8-418C-B3B4-F1FF6D57FD36}" type="pres">
      <dgm:prSet presAssocID="{2DF5F00D-6A4D-45E5-9BC9-BED4E82DDE1D}" presName="conn2-1" presStyleLbl="parChTrans1D2" presStyleIdx="0" presStyleCnt="2"/>
      <dgm:spPr/>
    </dgm:pt>
    <dgm:pt modelId="{BCDA8F5E-C880-4871-A403-5244988E9D2F}" type="pres">
      <dgm:prSet presAssocID="{2DF5F00D-6A4D-45E5-9BC9-BED4E82DDE1D}" presName="connTx" presStyleLbl="parChTrans1D2" presStyleIdx="0" presStyleCnt="2"/>
      <dgm:spPr/>
    </dgm:pt>
    <dgm:pt modelId="{9ECB8D68-31FF-44B8-917E-63F8DA00F937}" type="pres">
      <dgm:prSet presAssocID="{A06FF6BF-8374-413C-813A-8CFBC3CACCB8}" presName="root2" presStyleCnt="0"/>
      <dgm:spPr/>
    </dgm:pt>
    <dgm:pt modelId="{53A27E30-B178-4D5D-8FF2-282CE7515758}" type="pres">
      <dgm:prSet presAssocID="{A06FF6BF-8374-413C-813A-8CFBC3CACCB8}" presName="LevelTwoTextNode" presStyleLbl="node2" presStyleIdx="0" presStyleCnt="2">
        <dgm:presLayoutVars>
          <dgm:chPref val="3"/>
        </dgm:presLayoutVars>
      </dgm:prSet>
      <dgm:spPr/>
    </dgm:pt>
    <dgm:pt modelId="{3FCF4521-FC3E-44F9-BBDB-1B78A9443B29}" type="pres">
      <dgm:prSet presAssocID="{A06FF6BF-8374-413C-813A-8CFBC3CACCB8}" presName="level3hierChild" presStyleCnt="0"/>
      <dgm:spPr/>
    </dgm:pt>
    <dgm:pt modelId="{3D6A80F5-DB66-4297-A3BE-1449D736206F}" type="pres">
      <dgm:prSet presAssocID="{6A2D6BC7-9399-479F-98C4-B6963FBEE072}" presName="conn2-1" presStyleLbl="parChTrans1D2" presStyleIdx="1" presStyleCnt="2"/>
      <dgm:spPr/>
    </dgm:pt>
    <dgm:pt modelId="{13C2C2D9-9A28-4261-B355-7B66D4B6242D}" type="pres">
      <dgm:prSet presAssocID="{6A2D6BC7-9399-479F-98C4-B6963FBEE072}" presName="connTx" presStyleLbl="parChTrans1D2" presStyleIdx="1" presStyleCnt="2"/>
      <dgm:spPr/>
    </dgm:pt>
    <dgm:pt modelId="{9FAFC269-7CD4-4FCF-A6D8-1EDEF437CB20}" type="pres">
      <dgm:prSet presAssocID="{A095CE95-D1BA-4F9C-B3D1-F05CFADBEEDB}" presName="root2" presStyleCnt="0"/>
      <dgm:spPr/>
    </dgm:pt>
    <dgm:pt modelId="{10679A20-3891-44C4-9518-FE5E32591E5C}" type="pres">
      <dgm:prSet presAssocID="{A095CE95-D1BA-4F9C-B3D1-F05CFADBEEDB}" presName="LevelTwoTextNode" presStyleLbl="node2" presStyleIdx="1" presStyleCnt="2">
        <dgm:presLayoutVars>
          <dgm:chPref val="3"/>
        </dgm:presLayoutVars>
      </dgm:prSet>
      <dgm:spPr/>
    </dgm:pt>
    <dgm:pt modelId="{8152F52D-DEDA-4361-89C0-9CF1E5EE1D6D}" type="pres">
      <dgm:prSet presAssocID="{A095CE95-D1BA-4F9C-B3D1-F05CFADBEEDB}" presName="level3hierChild" presStyleCnt="0"/>
      <dgm:spPr/>
    </dgm:pt>
  </dgm:ptLst>
  <dgm:cxnLst>
    <dgm:cxn modelId="{6424F7EB-F3C7-4D08-9155-D1767F81A5C1}" type="presOf" srcId="{6A2D6BC7-9399-479F-98C4-B6963FBEE072}" destId="{13C2C2D9-9A28-4261-B355-7B66D4B6242D}" srcOrd="1" destOrd="0" presId="urn:microsoft.com/office/officeart/2005/8/layout/hierarchy2"/>
    <dgm:cxn modelId="{0F66DFC6-A1E9-4A1D-9B70-789855007C7C}" srcId="{D529838C-B684-4696-8939-9885768FB6E5}" destId="{A06FF6BF-8374-413C-813A-8CFBC3CACCB8}" srcOrd="0" destOrd="0" parTransId="{2DF5F00D-6A4D-45E5-9BC9-BED4E82DDE1D}" sibTransId="{39530DBE-AE12-4E3F-A76D-3F286B2C84ED}"/>
    <dgm:cxn modelId="{C3A32362-CD82-4E50-842D-48845A3B87B7}" type="presOf" srcId="{A095CE95-D1BA-4F9C-B3D1-F05CFADBEEDB}" destId="{10679A20-3891-44C4-9518-FE5E32591E5C}" srcOrd="0" destOrd="0" presId="urn:microsoft.com/office/officeart/2005/8/layout/hierarchy2"/>
    <dgm:cxn modelId="{90BE12CF-5B58-470C-BC7F-FF6606CDD732}" type="presOf" srcId="{D529838C-B684-4696-8939-9885768FB6E5}" destId="{63249634-DC56-4322-B336-2E8331A43C43}" srcOrd="0" destOrd="0" presId="urn:microsoft.com/office/officeart/2005/8/layout/hierarchy2"/>
    <dgm:cxn modelId="{84A5DEF0-AA1B-42A7-B010-3AAD26ABC9A5}" type="presOf" srcId="{E8F68F3E-7A38-489D-AB72-E1D93ACF753C}" destId="{9DE96917-952D-48BB-B06F-3BE03A83123F}" srcOrd="0" destOrd="0" presId="urn:microsoft.com/office/officeart/2005/8/layout/hierarchy2"/>
    <dgm:cxn modelId="{2F9C0B19-E6E7-41E8-B177-435B1758E289}" srcId="{E8F68F3E-7A38-489D-AB72-E1D93ACF753C}" destId="{D529838C-B684-4696-8939-9885768FB6E5}" srcOrd="0" destOrd="0" parTransId="{4BAB3D99-8A7A-47E5-877B-64099A4E3267}" sibTransId="{7EDCDA9D-1B5C-4876-B371-3F5CDBBD167D}"/>
    <dgm:cxn modelId="{CC6D3248-8F45-4271-8BDB-7E135055CD07}" srcId="{D529838C-B684-4696-8939-9885768FB6E5}" destId="{A095CE95-D1BA-4F9C-B3D1-F05CFADBEEDB}" srcOrd="1" destOrd="0" parTransId="{6A2D6BC7-9399-479F-98C4-B6963FBEE072}" sibTransId="{0C5F07D1-1419-4DE3-9C11-EB3D6FBE7C53}"/>
    <dgm:cxn modelId="{D9AF71D2-9223-47EE-8C12-47AF3AA8085A}" type="presOf" srcId="{2DF5F00D-6A4D-45E5-9BC9-BED4E82DDE1D}" destId="{BCDA8F5E-C880-4871-A403-5244988E9D2F}" srcOrd="1" destOrd="0" presId="urn:microsoft.com/office/officeart/2005/8/layout/hierarchy2"/>
    <dgm:cxn modelId="{8BB65465-19AD-47DE-A6D8-6A58153256FA}" type="presOf" srcId="{6A2D6BC7-9399-479F-98C4-B6963FBEE072}" destId="{3D6A80F5-DB66-4297-A3BE-1449D736206F}" srcOrd="0" destOrd="0" presId="urn:microsoft.com/office/officeart/2005/8/layout/hierarchy2"/>
    <dgm:cxn modelId="{EF87DA00-B821-47B1-BA40-BA39C8737154}" type="presOf" srcId="{2DF5F00D-6A4D-45E5-9BC9-BED4E82DDE1D}" destId="{A5875A61-55F8-418C-B3B4-F1FF6D57FD36}" srcOrd="0" destOrd="0" presId="urn:microsoft.com/office/officeart/2005/8/layout/hierarchy2"/>
    <dgm:cxn modelId="{099FB4C4-2C6F-4AF9-BA9C-D6D2041EB0B9}" type="presOf" srcId="{A06FF6BF-8374-413C-813A-8CFBC3CACCB8}" destId="{53A27E30-B178-4D5D-8FF2-282CE7515758}" srcOrd="0" destOrd="0" presId="urn:microsoft.com/office/officeart/2005/8/layout/hierarchy2"/>
    <dgm:cxn modelId="{D48C95B7-A19D-45F7-8C18-40DB85B7E6B6}" type="presParOf" srcId="{9DE96917-952D-48BB-B06F-3BE03A83123F}" destId="{0D80E7E9-DCA0-4FB1-8B20-16C06B26AE88}" srcOrd="0" destOrd="0" presId="urn:microsoft.com/office/officeart/2005/8/layout/hierarchy2"/>
    <dgm:cxn modelId="{9493237C-EF77-48D1-A21C-CCF798E48735}" type="presParOf" srcId="{0D80E7E9-DCA0-4FB1-8B20-16C06B26AE88}" destId="{63249634-DC56-4322-B336-2E8331A43C43}" srcOrd="0" destOrd="0" presId="urn:microsoft.com/office/officeart/2005/8/layout/hierarchy2"/>
    <dgm:cxn modelId="{8ACFF2C5-2BC8-4DEB-AEE0-75E7E1072105}" type="presParOf" srcId="{0D80E7E9-DCA0-4FB1-8B20-16C06B26AE88}" destId="{28537D07-8669-4D6E-866A-D03BB8CEF1D5}" srcOrd="1" destOrd="0" presId="urn:microsoft.com/office/officeart/2005/8/layout/hierarchy2"/>
    <dgm:cxn modelId="{AFB0EF7C-601A-45E2-9041-4C0A78403AE7}" type="presParOf" srcId="{28537D07-8669-4D6E-866A-D03BB8CEF1D5}" destId="{A5875A61-55F8-418C-B3B4-F1FF6D57FD36}" srcOrd="0" destOrd="0" presId="urn:microsoft.com/office/officeart/2005/8/layout/hierarchy2"/>
    <dgm:cxn modelId="{078A0A4B-6DC7-40C5-98A1-6B7B61864C9E}" type="presParOf" srcId="{A5875A61-55F8-418C-B3B4-F1FF6D57FD36}" destId="{BCDA8F5E-C880-4871-A403-5244988E9D2F}" srcOrd="0" destOrd="0" presId="urn:microsoft.com/office/officeart/2005/8/layout/hierarchy2"/>
    <dgm:cxn modelId="{5398B26B-F56D-49B0-BA61-62A35A1B6EC3}" type="presParOf" srcId="{28537D07-8669-4D6E-866A-D03BB8CEF1D5}" destId="{9ECB8D68-31FF-44B8-917E-63F8DA00F937}" srcOrd="1" destOrd="0" presId="urn:microsoft.com/office/officeart/2005/8/layout/hierarchy2"/>
    <dgm:cxn modelId="{2087832E-39F8-4784-993B-08CD101CD664}" type="presParOf" srcId="{9ECB8D68-31FF-44B8-917E-63F8DA00F937}" destId="{53A27E30-B178-4D5D-8FF2-282CE7515758}" srcOrd="0" destOrd="0" presId="urn:microsoft.com/office/officeart/2005/8/layout/hierarchy2"/>
    <dgm:cxn modelId="{C42A0B7B-B0D9-4FE9-8BE8-BD18E403FD48}" type="presParOf" srcId="{9ECB8D68-31FF-44B8-917E-63F8DA00F937}" destId="{3FCF4521-FC3E-44F9-BBDB-1B78A9443B29}" srcOrd="1" destOrd="0" presId="urn:microsoft.com/office/officeart/2005/8/layout/hierarchy2"/>
    <dgm:cxn modelId="{DE81CDD3-DB9A-490E-A975-1573A86F39FA}" type="presParOf" srcId="{28537D07-8669-4D6E-866A-D03BB8CEF1D5}" destId="{3D6A80F5-DB66-4297-A3BE-1449D736206F}" srcOrd="2" destOrd="0" presId="urn:microsoft.com/office/officeart/2005/8/layout/hierarchy2"/>
    <dgm:cxn modelId="{955E2751-94EC-4D15-9EE1-0BFC0EEF6BA7}" type="presParOf" srcId="{3D6A80F5-DB66-4297-A3BE-1449D736206F}" destId="{13C2C2D9-9A28-4261-B355-7B66D4B6242D}" srcOrd="0" destOrd="0" presId="urn:microsoft.com/office/officeart/2005/8/layout/hierarchy2"/>
    <dgm:cxn modelId="{1A235ACE-CF04-4016-9246-0E92FEC2E8EA}" type="presParOf" srcId="{28537D07-8669-4D6E-866A-D03BB8CEF1D5}" destId="{9FAFC269-7CD4-4FCF-A6D8-1EDEF437CB20}" srcOrd="3" destOrd="0" presId="urn:microsoft.com/office/officeart/2005/8/layout/hierarchy2"/>
    <dgm:cxn modelId="{332C8F0F-D080-4F2E-8145-DE87EEED2979}" type="presParOf" srcId="{9FAFC269-7CD4-4FCF-A6D8-1EDEF437CB20}" destId="{10679A20-3891-44C4-9518-FE5E32591E5C}" srcOrd="0" destOrd="0" presId="urn:microsoft.com/office/officeart/2005/8/layout/hierarchy2"/>
    <dgm:cxn modelId="{FF670AB9-5D2A-4ECC-BCDD-100263C04813}" type="presParOf" srcId="{9FAFC269-7CD4-4FCF-A6D8-1EDEF437CB20}" destId="{8152F52D-DEDA-4361-89C0-9CF1E5EE1D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960A45-DFE5-4472-ABD5-1869EFF46680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2C8FCF-C65C-4781-997C-923181866EB5}">
      <dgm:prSet phldrT="[Text]"/>
      <dgm:spPr/>
      <dgm:t>
        <a:bodyPr/>
        <a:lstStyle/>
        <a:p>
          <a:r>
            <a:rPr lang="en-US" dirty="0" err="1" smtClean="0"/>
            <a:t>Kepemilikan</a:t>
          </a:r>
          <a:endParaRPr lang="en-US" dirty="0"/>
        </a:p>
      </dgm:t>
    </dgm:pt>
    <dgm:pt modelId="{5124799B-BB82-4D5B-A86E-1BBCFED058DC}" type="parTrans" cxnId="{F9AAB9FD-630F-445C-9DA9-E3C485AC869B}">
      <dgm:prSet/>
      <dgm:spPr/>
      <dgm:t>
        <a:bodyPr/>
        <a:lstStyle/>
        <a:p>
          <a:endParaRPr lang="en-US"/>
        </a:p>
      </dgm:t>
    </dgm:pt>
    <dgm:pt modelId="{5A533FD6-9216-44EE-BB6D-09D9B1C4466C}" type="sibTrans" cxnId="{F9AAB9FD-630F-445C-9DA9-E3C485AC869B}">
      <dgm:prSet/>
      <dgm:spPr/>
      <dgm:t>
        <a:bodyPr/>
        <a:lstStyle/>
        <a:p>
          <a:endParaRPr lang="en-US"/>
        </a:p>
      </dgm:t>
    </dgm:pt>
    <dgm:pt modelId="{CC755E9F-15B5-4AD3-8D6C-9713AC01A5AE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Integrasi</a:t>
          </a:r>
          <a:r>
            <a:rPr lang="en-US" dirty="0" smtClean="0"/>
            <a:t> </a:t>
          </a:r>
          <a:r>
            <a:rPr lang="en-US" dirty="0" err="1" smtClean="0"/>
            <a:t>kepemilikan</a:t>
          </a:r>
          <a:r>
            <a:rPr lang="en-US" dirty="0" smtClean="0"/>
            <a:t> horizontal</a:t>
          </a:r>
        </a:p>
        <a:p>
          <a:r>
            <a:rPr lang="en-US" dirty="0" smtClean="0"/>
            <a:t>- </a:t>
          </a:r>
          <a:r>
            <a:rPr lang="en-US" dirty="0" err="1" smtClean="0"/>
            <a:t>Intergrasi</a:t>
          </a:r>
          <a:r>
            <a:rPr lang="en-US" dirty="0" smtClean="0"/>
            <a:t> </a:t>
          </a:r>
          <a:r>
            <a:rPr lang="en-US" dirty="0" err="1" smtClean="0"/>
            <a:t>kepemilikan</a:t>
          </a:r>
          <a:r>
            <a:rPr lang="en-US" dirty="0" smtClean="0"/>
            <a:t> </a:t>
          </a:r>
          <a:r>
            <a:rPr lang="en-US" dirty="0" err="1" smtClean="0"/>
            <a:t>antarmedia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Integrasi</a:t>
          </a:r>
          <a:r>
            <a:rPr lang="en-US" dirty="0" smtClean="0"/>
            <a:t> </a:t>
          </a:r>
          <a:r>
            <a:rPr lang="en-US" dirty="0" err="1" smtClean="0"/>
            <a:t>kepemilikan</a:t>
          </a:r>
          <a:r>
            <a:rPr lang="en-US" dirty="0" smtClean="0"/>
            <a:t> </a:t>
          </a:r>
          <a:r>
            <a:rPr lang="en-US" dirty="0" err="1" smtClean="0"/>
            <a:t>vertikal</a:t>
          </a:r>
          <a:endParaRPr lang="en-US" dirty="0"/>
        </a:p>
      </dgm:t>
    </dgm:pt>
    <dgm:pt modelId="{02BD73D8-2590-49F4-9D14-30E767902A76}" type="parTrans" cxnId="{96D9C28B-82C3-411C-BE6D-70E74DCC7D92}">
      <dgm:prSet/>
      <dgm:spPr/>
      <dgm:t>
        <a:bodyPr/>
        <a:lstStyle/>
        <a:p>
          <a:endParaRPr lang="en-US"/>
        </a:p>
      </dgm:t>
    </dgm:pt>
    <dgm:pt modelId="{F05CD97D-D7B6-4361-8A4C-3EF64C8FDDAD}" type="sibTrans" cxnId="{96D9C28B-82C3-411C-BE6D-70E74DCC7D92}">
      <dgm:prSet/>
      <dgm:spPr/>
      <dgm:t>
        <a:bodyPr/>
        <a:lstStyle/>
        <a:p>
          <a:endParaRPr lang="en-US"/>
        </a:p>
      </dgm:t>
    </dgm:pt>
    <dgm:pt modelId="{C21E7918-6CD1-4570-AC0A-5B80A6008AA8}">
      <dgm:prSet phldrT="[Text]"/>
      <dgm:spPr/>
      <dgm:t>
        <a:bodyPr/>
        <a:lstStyle/>
        <a:p>
          <a:r>
            <a:rPr lang="en-US" dirty="0" err="1" smtClean="0"/>
            <a:t>Pasar</a:t>
          </a:r>
          <a:endParaRPr lang="en-US" dirty="0"/>
        </a:p>
      </dgm:t>
    </dgm:pt>
    <dgm:pt modelId="{05F7D9A6-EDD6-43B9-BEE8-135F58E179A3}" type="parTrans" cxnId="{33978D71-ECFA-4BDF-9B3C-30EA30ADC72C}">
      <dgm:prSet/>
      <dgm:spPr/>
      <dgm:t>
        <a:bodyPr/>
        <a:lstStyle/>
        <a:p>
          <a:endParaRPr lang="en-US"/>
        </a:p>
      </dgm:t>
    </dgm:pt>
    <dgm:pt modelId="{E8F695B8-E788-4E15-9A9C-20AEFCA1B741}" type="sibTrans" cxnId="{33978D71-ECFA-4BDF-9B3C-30EA30ADC72C}">
      <dgm:prSet/>
      <dgm:spPr/>
      <dgm:t>
        <a:bodyPr/>
        <a:lstStyle/>
        <a:p>
          <a:endParaRPr lang="en-US"/>
        </a:p>
      </dgm:t>
    </dgm:pt>
    <dgm:pt modelId="{CF7F42BC-638C-4EA6-BB55-0D30611EEDC1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pasar</a:t>
          </a:r>
          <a:r>
            <a:rPr lang="en-US" dirty="0" smtClean="0"/>
            <a:t> audience</a:t>
          </a:r>
        </a:p>
        <a:p>
          <a:r>
            <a:rPr lang="en-US" dirty="0" smtClean="0"/>
            <a:t>-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pasar</a:t>
          </a:r>
          <a:r>
            <a:rPr lang="en-US" dirty="0" smtClean="0"/>
            <a:t> </a:t>
          </a:r>
          <a:r>
            <a:rPr lang="en-US" dirty="0" err="1" smtClean="0"/>
            <a:t>iklan</a:t>
          </a:r>
          <a:endParaRPr lang="en-US" dirty="0"/>
        </a:p>
      </dgm:t>
    </dgm:pt>
    <dgm:pt modelId="{86F0443E-68B3-4266-B8AB-A8041DA67C24}" type="parTrans" cxnId="{E3448B27-982B-4910-962E-09D519EFF57F}">
      <dgm:prSet/>
      <dgm:spPr/>
      <dgm:t>
        <a:bodyPr/>
        <a:lstStyle/>
        <a:p>
          <a:endParaRPr lang="en-US"/>
        </a:p>
      </dgm:t>
    </dgm:pt>
    <dgm:pt modelId="{70F33B60-4775-4923-8C88-8E9DA5868829}" type="sibTrans" cxnId="{E3448B27-982B-4910-962E-09D519EFF57F}">
      <dgm:prSet/>
      <dgm:spPr/>
      <dgm:t>
        <a:bodyPr/>
        <a:lstStyle/>
        <a:p>
          <a:endParaRPr lang="en-US"/>
        </a:p>
      </dgm:t>
    </dgm:pt>
    <dgm:pt modelId="{B0AB5D33-D9F2-482A-B73A-7D0954F85400}" type="pres">
      <dgm:prSet presAssocID="{17960A45-DFE5-4472-ABD5-1869EFF4668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A8FA201-7830-4407-ACD2-C8D4E8009A63}" type="pres">
      <dgm:prSet presAssocID="{9F2C8FCF-C65C-4781-997C-923181866EB5}" presName="horFlow" presStyleCnt="0"/>
      <dgm:spPr/>
    </dgm:pt>
    <dgm:pt modelId="{4A2C42EC-6D35-4651-B8DA-1CA3C2D7E4FD}" type="pres">
      <dgm:prSet presAssocID="{9F2C8FCF-C65C-4781-997C-923181866EB5}" presName="bigChev" presStyleLbl="node1" presStyleIdx="0" presStyleCnt="2"/>
      <dgm:spPr/>
    </dgm:pt>
    <dgm:pt modelId="{D54EF8F4-B950-48CF-AF94-80EC7EBB8070}" type="pres">
      <dgm:prSet presAssocID="{02BD73D8-2590-49F4-9D14-30E767902A76}" presName="parTrans" presStyleCnt="0"/>
      <dgm:spPr/>
    </dgm:pt>
    <dgm:pt modelId="{4D8E0F6E-A732-4F18-BE19-1D11BF1F5476}" type="pres">
      <dgm:prSet presAssocID="{CC755E9F-15B5-4AD3-8D6C-9713AC01A5AE}" presName="node" presStyleLbl="alignAccFollowNode1" presStyleIdx="0" presStyleCnt="2">
        <dgm:presLayoutVars>
          <dgm:bulletEnabled val="1"/>
        </dgm:presLayoutVars>
      </dgm:prSet>
      <dgm:spPr/>
    </dgm:pt>
    <dgm:pt modelId="{94590779-4D6E-4DAF-A350-A30E6AB250BB}" type="pres">
      <dgm:prSet presAssocID="{9F2C8FCF-C65C-4781-997C-923181866EB5}" presName="vSp" presStyleCnt="0"/>
      <dgm:spPr/>
    </dgm:pt>
    <dgm:pt modelId="{1E079671-07A9-430A-8406-359B185C5AA6}" type="pres">
      <dgm:prSet presAssocID="{C21E7918-6CD1-4570-AC0A-5B80A6008AA8}" presName="horFlow" presStyleCnt="0"/>
      <dgm:spPr/>
    </dgm:pt>
    <dgm:pt modelId="{5E87A9B2-53D0-4D1B-8998-140841C09902}" type="pres">
      <dgm:prSet presAssocID="{C21E7918-6CD1-4570-AC0A-5B80A6008AA8}" presName="bigChev" presStyleLbl="node1" presStyleIdx="1" presStyleCnt="2"/>
      <dgm:spPr/>
    </dgm:pt>
    <dgm:pt modelId="{3818BDC9-41DB-4A42-B64A-177C03648F87}" type="pres">
      <dgm:prSet presAssocID="{86F0443E-68B3-4266-B8AB-A8041DA67C24}" presName="parTrans" presStyleCnt="0"/>
      <dgm:spPr/>
    </dgm:pt>
    <dgm:pt modelId="{FB44DD89-D2ED-4A74-8F95-C1DFF26B1599}" type="pres">
      <dgm:prSet presAssocID="{CF7F42BC-638C-4EA6-BB55-0D30611EEDC1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B3FB9-E593-412C-AF27-A9E90A31B53D}" type="presOf" srcId="{CC755E9F-15B5-4AD3-8D6C-9713AC01A5AE}" destId="{4D8E0F6E-A732-4F18-BE19-1D11BF1F5476}" srcOrd="0" destOrd="0" presId="urn:microsoft.com/office/officeart/2005/8/layout/lProcess3"/>
    <dgm:cxn modelId="{33978D71-ECFA-4BDF-9B3C-30EA30ADC72C}" srcId="{17960A45-DFE5-4472-ABD5-1869EFF46680}" destId="{C21E7918-6CD1-4570-AC0A-5B80A6008AA8}" srcOrd="1" destOrd="0" parTransId="{05F7D9A6-EDD6-43B9-BEE8-135F58E179A3}" sibTransId="{E8F695B8-E788-4E15-9A9C-20AEFCA1B741}"/>
    <dgm:cxn modelId="{C1A025BF-4695-497F-BC93-0EDC2E9633FD}" type="presOf" srcId="{9F2C8FCF-C65C-4781-997C-923181866EB5}" destId="{4A2C42EC-6D35-4651-B8DA-1CA3C2D7E4FD}" srcOrd="0" destOrd="0" presId="urn:microsoft.com/office/officeart/2005/8/layout/lProcess3"/>
    <dgm:cxn modelId="{6EA256DC-B610-4519-85F6-452A9E1ADFEF}" type="presOf" srcId="{C21E7918-6CD1-4570-AC0A-5B80A6008AA8}" destId="{5E87A9B2-53D0-4D1B-8998-140841C09902}" srcOrd="0" destOrd="0" presId="urn:microsoft.com/office/officeart/2005/8/layout/lProcess3"/>
    <dgm:cxn modelId="{96D9C28B-82C3-411C-BE6D-70E74DCC7D92}" srcId="{9F2C8FCF-C65C-4781-997C-923181866EB5}" destId="{CC755E9F-15B5-4AD3-8D6C-9713AC01A5AE}" srcOrd="0" destOrd="0" parTransId="{02BD73D8-2590-49F4-9D14-30E767902A76}" sibTransId="{F05CD97D-D7B6-4361-8A4C-3EF64C8FDDAD}"/>
    <dgm:cxn modelId="{47BA26BE-54DF-461E-8208-75F44D8FDE18}" type="presOf" srcId="{CF7F42BC-638C-4EA6-BB55-0D30611EEDC1}" destId="{FB44DD89-D2ED-4A74-8F95-C1DFF26B1599}" srcOrd="0" destOrd="0" presId="urn:microsoft.com/office/officeart/2005/8/layout/lProcess3"/>
    <dgm:cxn modelId="{3157DFA5-814E-44C2-94C2-A44932CEA8F8}" type="presOf" srcId="{17960A45-DFE5-4472-ABD5-1869EFF46680}" destId="{B0AB5D33-D9F2-482A-B73A-7D0954F85400}" srcOrd="0" destOrd="0" presId="urn:microsoft.com/office/officeart/2005/8/layout/lProcess3"/>
    <dgm:cxn modelId="{E3448B27-982B-4910-962E-09D519EFF57F}" srcId="{C21E7918-6CD1-4570-AC0A-5B80A6008AA8}" destId="{CF7F42BC-638C-4EA6-BB55-0D30611EEDC1}" srcOrd="0" destOrd="0" parTransId="{86F0443E-68B3-4266-B8AB-A8041DA67C24}" sibTransId="{70F33B60-4775-4923-8C88-8E9DA5868829}"/>
    <dgm:cxn modelId="{F9AAB9FD-630F-445C-9DA9-E3C485AC869B}" srcId="{17960A45-DFE5-4472-ABD5-1869EFF46680}" destId="{9F2C8FCF-C65C-4781-997C-923181866EB5}" srcOrd="0" destOrd="0" parTransId="{5124799B-BB82-4D5B-A86E-1BBCFED058DC}" sibTransId="{5A533FD6-9216-44EE-BB6D-09D9B1C4466C}"/>
    <dgm:cxn modelId="{B3AF163D-4320-4D53-A317-C3AA5A00AC01}" type="presParOf" srcId="{B0AB5D33-D9F2-482A-B73A-7D0954F85400}" destId="{2A8FA201-7830-4407-ACD2-C8D4E8009A63}" srcOrd="0" destOrd="0" presId="urn:microsoft.com/office/officeart/2005/8/layout/lProcess3"/>
    <dgm:cxn modelId="{8B93848E-9B52-4CE2-989D-32E3CBE4E1F8}" type="presParOf" srcId="{2A8FA201-7830-4407-ACD2-C8D4E8009A63}" destId="{4A2C42EC-6D35-4651-B8DA-1CA3C2D7E4FD}" srcOrd="0" destOrd="0" presId="urn:microsoft.com/office/officeart/2005/8/layout/lProcess3"/>
    <dgm:cxn modelId="{DC85E64F-7169-407F-9FB6-BDC1C18EFF58}" type="presParOf" srcId="{2A8FA201-7830-4407-ACD2-C8D4E8009A63}" destId="{D54EF8F4-B950-48CF-AF94-80EC7EBB8070}" srcOrd="1" destOrd="0" presId="urn:microsoft.com/office/officeart/2005/8/layout/lProcess3"/>
    <dgm:cxn modelId="{B88B2481-EF27-46BF-83B3-3703C4564891}" type="presParOf" srcId="{2A8FA201-7830-4407-ACD2-C8D4E8009A63}" destId="{4D8E0F6E-A732-4F18-BE19-1D11BF1F5476}" srcOrd="2" destOrd="0" presId="urn:microsoft.com/office/officeart/2005/8/layout/lProcess3"/>
    <dgm:cxn modelId="{863486AD-E915-4649-973E-492B85B9ED46}" type="presParOf" srcId="{B0AB5D33-D9F2-482A-B73A-7D0954F85400}" destId="{94590779-4D6E-4DAF-A350-A30E6AB250BB}" srcOrd="1" destOrd="0" presId="urn:microsoft.com/office/officeart/2005/8/layout/lProcess3"/>
    <dgm:cxn modelId="{16C1282D-53D2-4A86-B145-B1D9A230F909}" type="presParOf" srcId="{B0AB5D33-D9F2-482A-B73A-7D0954F85400}" destId="{1E079671-07A9-430A-8406-359B185C5AA6}" srcOrd="2" destOrd="0" presId="urn:microsoft.com/office/officeart/2005/8/layout/lProcess3"/>
    <dgm:cxn modelId="{59F80002-A18F-4F3C-97DD-1D8685E2F2BA}" type="presParOf" srcId="{1E079671-07A9-430A-8406-359B185C5AA6}" destId="{5E87A9B2-53D0-4D1B-8998-140841C09902}" srcOrd="0" destOrd="0" presId="urn:microsoft.com/office/officeart/2005/8/layout/lProcess3"/>
    <dgm:cxn modelId="{CF7BF3AF-2CC9-46B7-A59E-946EC5E51DC0}" type="presParOf" srcId="{1E079671-07A9-430A-8406-359B185C5AA6}" destId="{3818BDC9-41DB-4A42-B64A-177C03648F87}" srcOrd="1" destOrd="0" presId="urn:microsoft.com/office/officeart/2005/8/layout/lProcess3"/>
    <dgm:cxn modelId="{65EFC3E8-6BB0-45B0-962D-DE6759499439}" type="presParOf" srcId="{1E079671-07A9-430A-8406-359B185C5AA6}" destId="{FB44DD89-D2ED-4A74-8F95-C1DFF26B159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960A45-DFE5-4472-ABD5-1869EFF46680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F2C8FCF-C65C-4781-997C-923181866EB5}">
      <dgm:prSet phldrT="[Text]"/>
      <dgm:spPr/>
      <dgm:t>
        <a:bodyPr/>
        <a:lstStyle/>
        <a:p>
          <a:r>
            <a:rPr lang="en-US" dirty="0" smtClean="0"/>
            <a:t>Natural</a:t>
          </a:r>
          <a:endParaRPr lang="en-US" dirty="0"/>
        </a:p>
      </dgm:t>
    </dgm:pt>
    <dgm:pt modelId="{5124799B-BB82-4D5B-A86E-1BBCFED058DC}" type="parTrans" cxnId="{F9AAB9FD-630F-445C-9DA9-E3C485AC869B}">
      <dgm:prSet/>
      <dgm:spPr/>
      <dgm:t>
        <a:bodyPr/>
        <a:lstStyle/>
        <a:p>
          <a:endParaRPr lang="en-US"/>
        </a:p>
      </dgm:t>
    </dgm:pt>
    <dgm:pt modelId="{5A533FD6-9216-44EE-BB6D-09D9B1C4466C}" type="sibTrans" cxnId="{F9AAB9FD-630F-445C-9DA9-E3C485AC869B}">
      <dgm:prSet/>
      <dgm:spPr/>
      <dgm:t>
        <a:bodyPr/>
        <a:lstStyle/>
        <a:p>
          <a:endParaRPr lang="en-US"/>
        </a:p>
      </dgm:t>
    </dgm:pt>
    <dgm:pt modelId="{CC755E9F-15B5-4AD3-8D6C-9713AC01A5AE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Keuangan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Struktural</a:t>
          </a:r>
          <a:r>
            <a:rPr lang="en-US" dirty="0" smtClean="0"/>
            <a:t> </a:t>
          </a:r>
          <a:endParaRPr lang="en-US" dirty="0"/>
        </a:p>
      </dgm:t>
    </dgm:pt>
    <dgm:pt modelId="{02BD73D8-2590-49F4-9D14-30E767902A76}" type="parTrans" cxnId="{96D9C28B-82C3-411C-BE6D-70E74DCC7D92}">
      <dgm:prSet/>
      <dgm:spPr/>
      <dgm:t>
        <a:bodyPr/>
        <a:lstStyle/>
        <a:p>
          <a:endParaRPr lang="en-US"/>
        </a:p>
      </dgm:t>
    </dgm:pt>
    <dgm:pt modelId="{F05CD97D-D7B6-4361-8A4C-3EF64C8FDDAD}" type="sibTrans" cxnId="{96D9C28B-82C3-411C-BE6D-70E74DCC7D92}">
      <dgm:prSet/>
      <dgm:spPr/>
      <dgm:t>
        <a:bodyPr/>
        <a:lstStyle/>
        <a:p>
          <a:endParaRPr lang="en-US"/>
        </a:p>
      </dgm:t>
    </dgm:pt>
    <dgm:pt modelId="{C21E7918-6CD1-4570-AC0A-5B80A6008AA8}">
      <dgm:prSet phldrT="[Text]"/>
      <dgm:spPr/>
      <dgm:t>
        <a:bodyPr/>
        <a:lstStyle/>
        <a:p>
          <a:r>
            <a:rPr lang="en-US" dirty="0" err="1" smtClean="0"/>
            <a:t>Artifisial</a:t>
          </a:r>
          <a:endParaRPr lang="en-US" dirty="0"/>
        </a:p>
      </dgm:t>
    </dgm:pt>
    <dgm:pt modelId="{05F7D9A6-EDD6-43B9-BEE8-135F58E179A3}" type="parTrans" cxnId="{33978D71-ECFA-4BDF-9B3C-30EA30ADC72C}">
      <dgm:prSet/>
      <dgm:spPr/>
      <dgm:t>
        <a:bodyPr/>
        <a:lstStyle/>
        <a:p>
          <a:endParaRPr lang="en-US"/>
        </a:p>
      </dgm:t>
    </dgm:pt>
    <dgm:pt modelId="{E8F695B8-E788-4E15-9A9C-20AEFCA1B741}" type="sibTrans" cxnId="{33978D71-ECFA-4BDF-9B3C-30EA30ADC72C}">
      <dgm:prSet/>
      <dgm:spPr/>
      <dgm:t>
        <a:bodyPr/>
        <a:lstStyle/>
        <a:p>
          <a:endParaRPr lang="en-US"/>
        </a:p>
      </dgm:t>
    </dgm:pt>
    <dgm:pt modelId="{CF7F42BC-638C-4EA6-BB55-0D30611EEDC1}">
      <dgm:prSet phldrT="[Text]"/>
      <dgm:spPr/>
      <dgm:t>
        <a:bodyPr/>
        <a:lstStyle/>
        <a:p>
          <a:r>
            <a:rPr lang="en-US" dirty="0" smtClean="0"/>
            <a:t>- Legal</a:t>
          </a:r>
        </a:p>
        <a:p>
          <a:r>
            <a:rPr lang="en-US" dirty="0" smtClean="0"/>
            <a:t>- </a:t>
          </a:r>
          <a:r>
            <a:rPr lang="en-US" dirty="0" err="1" smtClean="0"/>
            <a:t>Regulasi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politik</a:t>
          </a:r>
          <a:endParaRPr lang="en-US" dirty="0"/>
        </a:p>
      </dgm:t>
    </dgm:pt>
    <dgm:pt modelId="{86F0443E-68B3-4266-B8AB-A8041DA67C24}" type="parTrans" cxnId="{E3448B27-982B-4910-962E-09D519EFF57F}">
      <dgm:prSet/>
      <dgm:spPr/>
      <dgm:t>
        <a:bodyPr/>
        <a:lstStyle/>
        <a:p>
          <a:endParaRPr lang="en-US"/>
        </a:p>
      </dgm:t>
    </dgm:pt>
    <dgm:pt modelId="{70F33B60-4775-4923-8C88-8E9DA5868829}" type="sibTrans" cxnId="{E3448B27-982B-4910-962E-09D519EFF57F}">
      <dgm:prSet/>
      <dgm:spPr/>
      <dgm:t>
        <a:bodyPr/>
        <a:lstStyle/>
        <a:p>
          <a:endParaRPr lang="en-US"/>
        </a:p>
      </dgm:t>
    </dgm:pt>
    <dgm:pt modelId="{B0AB5D33-D9F2-482A-B73A-7D0954F85400}" type="pres">
      <dgm:prSet presAssocID="{17960A45-DFE5-4472-ABD5-1869EFF4668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A8FA201-7830-4407-ACD2-C8D4E8009A63}" type="pres">
      <dgm:prSet presAssocID="{9F2C8FCF-C65C-4781-997C-923181866EB5}" presName="horFlow" presStyleCnt="0"/>
      <dgm:spPr/>
    </dgm:pt>
    <dgm:pt modelId="{4A2C42EC-6D35-4651-B8DA-1CA3C2D7E4FD}" type="pres">
      <dgm:prSet presAssocID="{9F2C8FCF-C65C-4781-997C-923181866EB5}" presName="bigChev" presStyleLbl="node1" presStyleIdx="0" presStyleCnt="2"/>
      <dgm:spPr/>
      <dgm:t>
        <a:bodyPr/>
        <a:lstStyle/>
        <a:p>
          <a:endParaRPr lang="en-US"/>
        </a:p>
      </dgm:t>
    </dgm:pt>
    <dgm:pt modelId="{D54EF8F4-B950-48CF-AF94-80EC7EBB8070}" type="pres">
      <dgm:prSet presAssocID="{02BD73D8-2590-49F4-9D14-30E767902A76}" presName="parTrans" presStyleCnt="0"/>
      <dgm:spPr/>
    </dgm:pt>
    <dgm:pt modelId="{4D8E0F6E-A732-4F18-BE19-1D11BF1F5476}" type="pres">
      <dgm:prSet presAssocID="{CC755E9F-15B5-4AD3-8D6C-9713AC01A5AE}" presName="node" presStyleLbl="alignAccFollowNode1" presStyleIdx="0" presStyleCnt="2">
        <dgm:presLayoutVars>
          <dgm:bulletEnabled val="1"/>
        </dgm:presLayoutVars>
      </dgm:prSet>
      <dgm:spPr/>
    </dgm:pt>
    <dgm:pt modelId="{94590779-4D6E-4DAF-A350-A30E6AB250BB}" type="pres">
      <dgm:prSet presAssocID="{9F2C8FCF-C65C-4781-997C-923181866EB5}" presName="vSp" presStyleCnt="0"/>
      <dgm:spPr/>
    </dgm:pt>
    <dgm:pt modelId="{1E079671-07A9-430A-8406-359B185C5AA6}" type="pres">
      <dgm:prSet presAssocID="{C21E7918-6CD1-4570-AC0A-5B80A6008AA8}" presName="horFlow" presStyleCnt="0"/>
      <dgm:spPr/>
    </dgm:pt>
    <dgm:pt modelId="{5E87A9B2-53D0-4D1B-8998-140841C09902}" type="pres">
      <dgm:prSet presAssocID="{C21E7918-6CD1-4570-AC0A-5B80A6008AA8}" presName="bigChev" presStyleLbl="node1" presStyleIdx="1" presStyleCnt="2"/>
      <dgm:spPr/>
    </dgm:pt>
    <dgm:pt modelId="{3818BDC9-41DB-4A42-B64A-177C03648F87}" type="pres">
      <dgm:prSet presAssocID="{86F0443E-68B3-4266-B8AB-A8041DA67C24}" presName="parTrans" presStyleCnt="0"/>
      <dgm:spPr/>
    </dgm:pt>
    <dgm:pt modelId="{FB44DD89-D2ED-4A74-8F95-C1DFF26B1599}" type="pres">
      <dgm:prSet presAssocID="{CF7F42BC-638C-4EA6-BB55-0D30611EEDC1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4C4CF-99C2-48E0-A718-25BD88420C96}" type="presOf" srcId="{C21E7918-6CD1-4570-AC0A-5B80A6008AA8}" destId="{5E87A9B2-53D0-4D1B-8998-140841C09902}" srcOrd="0" destOrd="0" presId="urn:microsoft.com/office/officeart/2005/8/layout/lProcess3"/>
    <dgm:cxn modelId="{732B1577-E30F-47F3-8657-13AF73DEB8FF}" type="presOf" srcId="{CC755E9F-15B5-4AD3-8D6C-9713AC01A5AE}" destId="{4D8E0F6E-A732-4F18-BE19-1D11BF1F5476}" srcOrd="0" destOrd="0" presId="urn:microsoft.com/office/officeart/2005/8/layout/lProcess3"/>
    <dgm:cxn modelId="{34476056-2D9F-4998-B591-92003DB45C3A}" type="presOf" srcId="{17960A45-DFE5-4472-ABD5-1869EFF46680}" destId="{B0AB5D33-D9F2-482A-B73A-7D0954F85400}" srcOrd="0" destOrd="0" presId="urn:microsoft.com/office/officeart/2005/8/layout/lProcess3"/>
    <dgm:cxn modelId="{96D9C28B-82C3-411C-BE6D-70E74DCC7D92}" srcId="{9F2C8FCF-C65C-4781-997C-923181866EB5}" destId="{CC755E9F-15B5-4AD3-8D6C-9713AC01A5AE}" srcOrd="0" destOrd="0" parTransId="{02BD73D8-2590-49F4-9D14-30E767902A76}" sibTransId="{F05CD97D-D7B6-4361-8A4C-3EF64C8FDDAD}"/>
    <dgm:cxn modelId="{E3448B27-982B-4910-962E-09D519EFF57F}" srcId="{C21E7918-6CD1-4570-AC0A-5B80A6008AA8}" destId="{CF7F42BC-638C-4EA6-BB55-0D30611EEDC1}" srcOrd="0" destOrd="0" parTransId="{86F0443E-68B3-4266-B8AB-A8041DA67C24}" sibTransId="{70F33B60-4775-4923-8C88-8E9DA5868829}"/>
    <dgm:cxn modelId="{E4A8ACBA-296D-44D3-B64A-95B60CB78CF4}" type="presOf" srcId="{CF7F42BC-638C-4EA6-BB55-0D30611EEDC1}" destId="{FB44DD89-D2ED-4A74-8F95-C1DFF26B1599}" srcOrd="0" destOrd="0" presId="urn:microsoft.com/office/officeart/2005/8/layout/lProcess3"/>
    <dgm:cxn modelId="{33978D71-ECFA-4BDF-9B3C-30EA30ADC72C}" srcId="{17960A45-DFE5-4472-ABD5-1869EFF46680}" destId="{C21E7918-6CD1-4570-AC0A-5B80A6008AA8}" srcOrd="1" destOrd="0" parTransId="{05F7D9A6-EDD6-43B9-BEE8-135F58E179A3}" sibTransId="{E8F695B8-E788-4E15-9A9C-20AEFCA1B741}"/>
    <dgm:cxn modelId="{E8FF6C30-9B42-44C6-A911-976DE54B65B1}" type="presOf" srcId="{9F2C8FCF-C65C-4781-997C-923181866EB5}" destId="{4A2C42EC-6D35-4651-B8DA-1CA3C2D7E4FD}" srcOrd="0" destOrd="0" presId="urn:microsoft.com/office/officeart/2005/8/layout/lProcess3"/>
    <dgm:cxn modelId="{F9AAB9FD-630F-445C-9DA9-E3C485AC869B}" srcId="{17960A45-DFE5-4472-ABD5-1869EFF46680}" destId="{9F2C8FCF-C65C-4781-997C-923181866EB5}" srcOrd="0" destOrd="0" parTransId="{5124799B-BB82-4D5B-A86E-1BBCFED058DC}" sibTransId="{5A533FD6-9216-44EE-BB6D-09D9B1C4466C}"/>
    <dgm:cxn modelId="{1230BB9B-9ED3-4ACD-B379-1ED849810959}" type="presParOf" srcId="{B0AB5D33-D9F2-482A-B73A-7D0954F85400}" destId="{2A8FA201-7830-4407-ACD2-C8D4E8009A63}" srcOrd="0" destOrd="0" presId="urn:microsoft.com/office/officeart/2005/8/layout/lProcess3"/>
    <dgm:cxn modelId="{EE290D64-187D-4FE1-9ADF-AC23563257B1}" type="presParOf" srcId="{2A8FA201-7830-4407-ACD2-C8D4E8009A63}" destId="{4A2C42EC-6D35-4651-B8DA-1CA3C2D7E4FD}" srcOrd="0" destOrd="0" presId="urn:microsoft.com/office/officeart/2005/8/layout/lProcess3"/>
    <dgm:cxn modelId="{5053D773-568E-43C7-AE1E-A633D277AC1B}" type="presParOf" srcId="{2A8FA201-7830-4407-ACD2-C8D4E8009A63}" destId="{D54EF8F4-B950-48CF-AF94-80EC7EBB8070}" srcOrd="1" destOrd="0" presId="urn:microsoft.com/office/officeart/2005/8/layout/lProcess3"/>
    <dgm:cxn modelId="{AEB624E5-D9D3-4AC3-8BFA-180015BA1A8D}" type="presParOf" srcId="{2A8FA201-7830-4407-ACD2-C8D4E8009A63}" destId="{4D8E0F6E-A732-4F18-BE19-1D11BF1F5476}" srcOrd="2" destOrd="0" presId="urn:microsoft.com/office/officeart/2005/8/layout/lProcess3"/>
    <dgm:cxn modelId="{902F3FE9-15B7-435D-B2FE-81382A10E702}" type="presParOf" srcId="{B0AB5D33-D9F2-482A-B73A-7D0954F85400}" destId="{94590779-4D6E-4DAF-A350-A30E6AB250BB}" srcOrd="1" destOrd="0" presId="urn:microsoft.com/office/officeart/2005/8/layout/lProcess3"/>
    <dgm:cxn modelId="{AF9EA15E-5277-47B5-946B-24C53BCCE77C}" type="presParOf" srcId="{B0AB5D33-D9F2-482A-B73A-7D0954F85400}" destId="{1E079671-07A9-430A-8406-359B185C5AA6}" srcOrd="2" destOrd="0" presId="urn:microsoft.com/office/officeart/2005/8/layout/lProcess3"/>
    <dgm:cxn modelId="{F0796B02-AEC5-4D77-A611-C2E3DC15141B}" type="presParOf" srcId="{1E079671-07A9-430A-8406-359B185C5AA6}" destId="{5E87A9B2-53D0-4D1B-8998-140841C09902}" srcOrd="0" destOrd="0" presId="urn:microsoft.com/office/officeart/2005/8/layout/lProcess3"/>
    <dgm:cxn modelId="{2CC7DA88-2658-40A1-9E7A-88D6A0DACB23}" type="presParOf" srcId="{1E079671-07A9-430A-8406-359B185C5AA6}" destId="{3818BDC9-41DB-4A42-B64A-177C03648F87}" srcOrd="1" destOrd="0" presId="urn:microsoft.com/office/officeart/2005/8/layout/lProcess3"/>
    <dgm:cxn modelId="{BE39AEC2-90A2-4A50-BD2F-CF966C7003AD}" type="presParOf" srcId="{1E079671-07A9-430A-8406-359B185C5AA6}" destId="{FB44DD89-D2ED-4A74-8F95-C1DFF26B159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68F3E-7A38-489D-AB72-E1D93ACF753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29838C-B684-4696-8939-9885768FB6E5}">
      <dgm:prSet phldrT="[Text]"/>
      <dgm:spPr/>
      <dgm:t>
        <a:bodyPr/>
        <a:lstStyle/>
        <a:p>
          <a:r>
            <a:rPr lang="en-US" dirty="0" smtClean="0"/>
            <a:t>Market Conduct </a:t>
          </a:r>
        </a:p>
        <a:p>
          <a:r>
            <a:rPr lang="en-US" dirty="0" smtClean="0"/>
            <a:t>Media Massa</a:t>
          </a:r>
          <a:endParaRPr lang="en-US" dirty="0"/>
        </a:p>
      </dgm:t>
    </dgm:pt>
    <dgm:pt modelId="{4BAB3D99-8A7A-47E5-877B-64099A4E3267}" type="parTrans" cxnId="{2F9C0B19-E6E7-41E8-B177-435B1758E289}">
      <dgm:prSet/>
      <dgm:spPr/>
      <dgm:t>
        <a:bodyPr/>
        <a:lstStyle/>
        <a:p>
          <a:endParaRPr lang="en-US"/>
        </a:p>
      </dgm:t>
    </dgm:pt>
    <dgm:pt modelId="{7EDCDA9D-1B5C-4876-B371-3F5CDBBD167D}" type="sibTrans" cxnId="{2F9C0B19-E6E7-41E8-B177-435B1758E289}">
      <dgm:prSet/>
      <dgm:spPr/>
      <dgm:t>
        <a:bodyPr/>
        <a:lstStyle/>
        <a:p>
          <a:endParaRPr lang="en-US"/>
        </a:p>
      </dgm:t>
    </dgm:pt>
    <dgm:pt modelId="{A095CE95-D1BA-4F9C-B3D1-F05CFADBEEDB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Penentuan</a:t>
          </a:r>
          <a:r>
            <a:rPr lang="en-US" dirty="0" smtClean="0"/>
            <a:t> </a:t>
          </a:r>
          <a:r>
            <a:rPr lang="en-US" dirty="0" err="1" smtClean="0"/>
            <a:t>harga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Strategi</a:t>
          </a:r>
          <a:r>
            <a:rPr lang="en-US" dirty="0" smtClean="0"/>
            <a:t> </a:t>
          </a:r>
          <a:r>
            <a:rPr lang="en-US" dirty="0" err="1" smtClean="0"/>
            <a:t>pemasaran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Riset</a:t>
          </a:r>
          <a:r>
            <a:rPr lang="en-US" dirty="0" smtClean="0"/>
            <a:t> &amp; </a:t>
          </a:r>
          <a:r>
            <a:rPr lang="en-US" dirty="0" err="1" smtClean="0"/>
            <a:t>inovasi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Investasi</a:t>
          </a:r>
          <a:endParaRPr lang="en-US" dirty="0" smtClean="0"/>
        </a:p>
        <a:p>
          <a:r>
            <a:rPr lang="en-US" dirty="0" err="1" smtClean="0"/>
            <a:t>Taktik</a:t>
          </a:r>
          <a:r>
            <a:rPr lang="en-US" dirty="0" smtClean="0"/>
            <a:t> Legal</a:t>
          </a:r>
          <a:endParaRPr lang="en-US" dirty="0"/>
        </a:p>
      </dgm:t>
    </dgm:pt>
    <dgm:pt modelId="{6A2D6BC7-9399-479F-98C4-B6963FBEE072}" type="parTrans" cxnId="{CC6D3248-8F45-4271-8BDB-7E135055CD07}">
      <dgm:prSet/>
      <dgm:spPr/>
      <dgm:t>
        <a:bodyPr/>
        <a:lstStyle/>
        <a:p>
          <a:endParaRPr lang="en-US"/>
        </a:p>
      </dgm:t>
    </dgm:pt>
    <dgm:pt modelId="{0C5F07D1-1419-4DE3-9C11-EB3D6FBE7C53}" type="sibTrans" cxnId="{CC6D3248-8F45-4271-8BDB-7E135055CD07}">
      <dgm:prSet/>
      <dgm:spPr/>
      <dgm:t>
        <a:bodyPr/>
        <a:lstStyle/>
        <a:p>
          <a:endParaRPr lang="en-US"/>
        </a:p>
      </dgm:t>
    </dgm:pt>
    <dgm:pt modelId="{9DE96917-952D-48BB-B06F-3BE03A83123F}" type="pres">
      <dgm:prSet presAssocID="{E8F68F3E-7A38-489D-AB72-E1D93ACF75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80E7E9-DCA0-4FB1-8B20-16C06B26AE88}" type="pres">
      <dgm:prSet presAssocID="{D529838C-B684-4696-8939-9885768FB6E5}" presName="root1" presStyleCnt="0"/>
      <dgm:spPr/>
    </dgm:pt>
    <dgm:pt modelId="{63249634-DC56-4322-B336-2E8331A43C43}" type="pres">
      <dgm:prSet presAssocID="{D529838C-B684-4696-8939-9885768FB6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37D07-8669-4D6E-866A-D03BB8CEF1D5}" type="pres">
      <dgm:prSet presAssocID="{D529838C-B684-4696-8939-9885768FB6E5}" presName="level2hierChild" presStyleCnt="0"/>
      <dgm:spPr/>
    </dgm:pt>
    <dgm:pt modelId="{3D6A80F5-DB66-4297-A3BE-1449D736206F}" type="pres">
      <dgm:prSet presAssocID="{6A2D6BC7-9399-479F-98C4-B6963FBEE072}" presName="conn2-1" presStyleLbl="parChTrans1D2" presStyleIdx="0" presStyleCnt="1"/>
      <dgm:spPr/>
    </dgm:pt>
    <dgm:pt modelId="{13C2C2D9-9A28-4261-B355-7B66D4B6242D}" type="pres">
      <dgm:prSet presAssocID="{6A2D6BC7-9399-479F-98C4-B6963FBEE072}" presName="connTx" presStyleLbl="parChTrans1D2" presStyleIdx="0" presStyleCnt="1"/>
      <dgm:spPr/>
    </dgm:pt>
    <dgm:pt modelId="{9FAFC269-7CD4-4FCF-A6D8-1EDEF437CB20}" type="pres">
      <dgm:prSet presAssocID="{A095CE95-D1BA-4F9C-B3D1-F05CFADBEEDB}" presName="root2" presStyleCnt="0"/>
      <dgm:spPr/>
    </dgm:pt>
    <dgm:pt modelId="{10679A20-3891-44C4-9518-FE5E32591E5C}" type="pres">
      <dgm:prSet presAssocID="{A095CE95-D1BA-4F9C-B3D1-F05CFADBEEDB}" presName="LevelTwoTextNode" presStyleLbl="node2" presStyleIdx="0" presStyleCnt="1">
        <dgm:presLayoutVars>
          <dgm:chPref val="3"/>
        </dgm:presLayoutVars>
      </dgm:prSet>
      <dgm:spPr/>
    </dgm:pt>
    <dgm:pt modelId="{8152F52D-DEDA-4361-89C0-9CF1E5EE1D6D}" type="pres">
      <dgm:prSet presAssocID="{A095CE95-D1BA-4F9C-B3D1-F05CFADBEEDB}" presName="level3hierChild" presStyleCnt="0"/>
      <dgm:spPr/>
    </dgm:pt>
  </dgm:ptLst>
  <dgm:cxnLst>
    <dgm:cxn modelId="{C93D34AA-0D13-4873-B5B1-24A7183B96DB}" type="presOf" srcId="{6A2D6BC7-9399-479F-98C4-B6963FBEE072}" destId="{13C2C2D9-9A28-4261-B355-7B66D4B6242D}" srcOrd="1" destOrd="0" presId="urn:microsoft.com/office/officeart/2005/8/layout/hierarchy2"/>
    <dgm:cxn modelId="{A62D5C45-C19E-41F4-B3E5-70B8DE4514C5}" type="presOf" srcId="{D529838C-B684-4696-8939-9885768FB6E5}" destId="{63249634-DC56-4322-B336-2E8331A43C43}" srcOrd="0" destOrd="0" presId="urn:microsoft.com/office/officeart/2005/8/layout/hierarchy2"/>
    <dgm:cxn modelId="{2F9C0B19-E6E7-41E8-B177-435B1758E289}" srcId="{E8F68F3E-7A38-489D-AB72-E1D93ACF753C}" destId="{D529838C-B684-4696-8939-9885768FB6E5}" srcOrd="0" destOrd="0" parTransId="{4BAB3D99-8A7A-47E5-877B-64099A4E3267}" sibTransId="{7EDCDA9D-1B5C-4876-B371-3F5CDBBD167D}"/>
    <dgm:cxn modelId="{0494D99E-9552-4422-8F4D-386B96F1B8C7}" type="presOf" srcId="{A095CE95-D1BA-4F9C-B3D1-F05CFADBEEDB}" destId="{10679A20-3891-44C4-9518-FE5E32591E5C}" srcOrd="0" destOrd="0" presId="urn:microsoft.com/office/officeart/2005/8/layout/hierarchy2"/>
    <dgm:cxn modelId="{CC6D3248-8F45-4271-8BDB-7E135055CD07}" srcId="{D529838C-B684-4696-8939-9885768FB6E5}" destId="{A095CE95-D1BA-4F9C-B3D1-F05CFADBEEDB}" srcOrd="0" destOrd="0" parTransId="{6A2D6BC7-9399-479F-98C4-B6963FBEE072}" sibTransId="{0C5F07D1-1419-4DE3-9C11-EB3D6FBE7C53}"/>
    <dgm:cxn modelId="{610FB1E6-071E-4B9A-B428-65156C205C9F}" type="presOf" srcId="{E8F68F3E-7A38-489D-AB72-E1D93ACF753C}" destId="{9DE96917-952D-48BB-B06F-3BE03A83123F}" srcOrd="0" destOrd="0" presId="urn:microsoft.com/office/officeart/2005/8/layout/hierarchy2"/>
    <dgm:cxn modelId="{930A8F55-95AD-4515-9652-7AC9E70A2BD7}" type="presOf" srcId="{6A2D6BC7-9399-479F-98C4-B6963FBEE072}" destId="{3D6A80F5-DB66-4297-A3BE-1449D736206F}" srcOrd="0" destOrd="0" presId="urn:microsoft.com/office/officeart/2005/8/layout/hierarchy2"/>
    <dgm:cxn modelId="{8FBC6A8D-3369-4327-8096-B40C1CBEA03F}" type="presParOf" srcId="{9DE96917-952D-48BB-B06F-3BE03A83123F}" destId="{0D80E7E9-DCA0-4FB1-8B20-16C06B26AE88}" srcOrd="0" destOrd="0" presId="urn:microsoft.com/office/officeart/2005/8/layout/hierarchy2"/>
    <dgm:cxn modelId="{9F3CF3FF-4644-4D18-996C-9B781C582917}" type="presParOf" srcId="{0D80E7E9-DCA0-4FB1-8B20-16C06B26AE88}" destId="{63249634-DC56-4322-B336-2E8331A43C43}" srcOrd="0" destOrd="0" presId="urn:microsoft.com/office/officeart/2005/8/layout/hierarchy2"/>
    <dgm:cxn modelId="{4B9B7406-F758-4220-A22A-6F0290317AF0}" type="presParOf" srcId="{0D80E7E9-DCA0-4FB1-8B20-16C06B26AE88}" destId="{28537D07-8669-4D6E-866A-D03BB8CEF1D5}" srcOrd="1" destOrd="0" presId="urn:microsoft.com/office/officeart/2005/8/layout/hierarchy2"/>
    <dgm:cxn modelId="{99D98AA7-9781-4EDD-B7B9-EF6532793E35}" type="presParOf" srcId="{28537D07-8669-4D6E-866A-D03BB8CEF1D5}" destId="{3D6A80F5-DB66-4297-A3BE-1449D736206F}" srcOrd="0" destOrd="0" presId="urn:microsoft.com/office/officeart/2005/8/layout/hierarchy2"/>
    <dgm:cxn modelId="{DE99ED54-4E88-41A7-B70D-DF80A281E538}" type="presParOf" srcId="{3D6A80F5-DB66-4297-A3BE-1449D736206F}" destId="{13C2C2D9-9A28-4261-B355-7B66D4B6242D}" srcOrd="0" destOrd="0" presId="urn:microsoft.com/office/officeart/2005/8/layout/hierarchy2"/>
    <dgm:cxn modelId="{CE2C422F-F73B-4EE0-82A7-44334E64146A}" type="presParOf" srcId="{28537D07-8669-4D6E-866A-D03BB8CEF1D5}" destId="{9FAFC269-7CD4-4FCF-A6D8-1EDEF437CB20}" srcOrd="1" destOrd="0" presId="urn:microsoft.com/office/officeart/2005/8/layout/hierarchy2"/>
    <dgm:cxn modelId="{B89FE6ED-0108-4C58-A058-8EF09F1F5738}" type="presParOf" srcId="{9FAFC269-7CD4-4FCF-A6D8-1EDEF437CB20}" destId="{10679A20-3891-44C4-9518-FE5E32591E5C}" srcOrd="0" destOrd="0" presId="urn:microsoft.com/office/officeart/2005/8/layout/hierarchy2"/>
    <dgm:cxn modelId="{7C9B4293-553A-4E19-B9B5-FDC0D32EFC19}" type="presParOf" srcId="{9FAFC269-7CD4-4FCF-A6D8-1EDEF437CB20}" destId="{8152F52D-DEDA-4361-89C0-9CF1E5EE1D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F68F3E-7A38-489D-AB72-E1D93ACF753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529838C-B684-4696-8939-9885768FB6E5}">
      <dgm:prSet phldrT="[Text]"/>
      <dgm:spPr/>
      <dgm:t>
        <a:bodyPr/>
        <a:lstStyle/>
        <a:p>
          <a:r>
            <a:rPr lang="en-US" dirty="0" smtClean="0"/>
            <a:t>Market Performance</a:t>
          </a:r>
        </a:p>
        <a:p>
          <a:r>
            <a:rPr lang="en-US" dirty="0" smtClean="0"/>
            <a:t>Media Massa</a:t>
          </a:r>
          <a:endParaRPr lang="en-US" dirty="0"/>
        </a:p>
      </dgm:t>
    </dgm:pt>
    <dgm:pt modelId="{4BAB3D99-8A7A-47E5-877B-64099A4E3267}" type="parTrans" cxnId="{2F9C0B19-E6E7-41E8-B177-435B1758E289}">
      <dgm:prSet/>
      <dgm:spPr/>
      <dgm:t>
        <a:bodyPr/>
        <a:lstStyle/>
        <a:p>
          <a:endParaRPr lang="en-US"/>
        </a:p>
      </dgm:t>
    </dgm:pt>
    <dgm:pt modelId="{7EDCDA9D-1B5C-4876-B371-3F5CDBBD167D}" type="sibTrans" cxnId="{2F9C0B19-E6E7-41E8-B177-435B1758E289}">
      <dgm:prSet/>
      <dgm:spPr/>
      <dgm:t>
        <a:bodyPr/>
        <a:lstStyle/>
        <a:p>
          <a:endParaRPr lang="en-US"/>
        </a:p>
      </dgm:t>
    </dgm:pt>
    <dgm:pt modelId="{A095CE95-D1BA-4F9C-B3D1-F05CFADBEEDB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Efisiensi</a:t>
          </a:r>
          <a:r>
            <a:rPr lang="en-US" dirty="0" smtClean="0"/>
            <a:t> </a:t>
          </a:r>
          <a:r>
            <a:rPr lang="en-US" dirty="0" err="1" smtClean="0"/>
            <a:t>produksi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Efisiensi</a:t>
          </a:r>
          <a:r>
            <a:rPr lang="en-US" dirty="0" smtClean="0"/>
            <a:t> </a:t>
          </a:r>
          <a:r>
            <a:rPr lang="en-US" dirty="0" err="1" smtClean="0"/>
            <a:t>alokasi</a:t>
          </a:r>
          <a:r>
            <a:rPr lang="en-US" dirty="0" smtClean="0"/>
            <a:t> </a:t>
          </a:r>
          <a:r>
            <a:rPr lang="en-US" dirty="0" err="1" smtClean="0"/>
            <a:t>biaya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Perkembangan</a:t>
          </a:r>
          <a:r>
            <a:rPr lang="en-US" dirty="0" smtClean="0"/>
            <a:t> </a:t>
          </a:r>
          <a:r>
            <a:rPr lang="en-US" dirty="0" err="1" smtClean="0"/>
            <a:t>teknologi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Operasional</a:t>
          </a:r>
          <a:r>
            <a:rPr lang="en-US" dirty="0" smtClean="0"/>
            <a:t> </a:t>
          </a:r>
          <a:r>
            <a:rPr lang="en-US" dirty="0" err="1" smtClean="0"/>
            <a:t>tenaga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endParaRPr lang="en-US" dirty="0" smtClean="0"/>
        </a:p>
        <a:p>
          <a:r>
            <a:rPr lang="en-US" dirty="0" smtClean="0"/>
            <a:t>- </a:t>
          </a:r>
          <a:r>
            <a:rPr lang="en-US" dirty="0" err="1" smtClean="0"/>
            <a:t>permodalan</a:t>
          </a:r>
          <a:endParaRPr lang="en-US" dirty="0"/>
        </a:p>
      </dgm:t>
    </dgm:pt>
    <dgm:pt modelId="{6A2D6BC7-9399-479F-98C4-B6963FBEE072}" type="parTrans" cxnId="{CC6D3248-8F45-4271-8BDB-7E135055CD07}">
      <dgm:prSet/>
      <dgm:spPr/>
      <dgm:t>
        <a:bodyPr/>
        <a:lstStyle/>
        <a:p>
          <a:endParaRPr lang="en-US"/>
        </a:p>
      </dgm:t>
    </dgm:pt>
    <dgm:pt modelId="{0C5F07D1-1419-4DE3-9C11-EB3D6FBE7C53}" type="sibTrans" cxnId="{CC6D3248-8F45-4271-8BDB-7E135055CD07}">
      <dgm:prSet/>
      <dgm:spPr/>
      <dgm:t>
        <a:bodyPr/>
        <a:lstStyle/>
        <a:p>
          <a:endParaRPr lang="en-US"/>
        </a:p>
      </dgm:t>
    </dgm:pt>
    <dgm:pt modelId="{9DE96917-952D-48BB-B06F-3BE03A83123F}" type="pres">
      <dgm:prSet presAssocID="{E8F68F3E-7A38-489D-AB72-E1D93ACF75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80E7E9-DCA0-4FB1-8B20-16C06B26AE88}" type="pres">
      <dgm:prSet presAssocID="{D529838C-B684-4696-8939-9885768FB6E5}" presName="root1" presStyleCnt="0"/>
      <dgm:spPr/>
    </dgm:pt>
    <dgm:pt modelId="{63249634-DC56-4322-B336-2E8331A43C43}" type="pres">
      <dgm:prSet presAssocID="{D529838C-B684-4696-8939-9885768FB6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37D07-8669-4D6E-866A-D03BB8CEF1D5}" type="pres">
      <dgm:prSet presAssocID="{D529838C-B684-4696-8939-9885768FB6E5}" presName="level2hierChild" presStyleCnt="0"/>
      <dgm:spPr/>
    </dgm:pt>
    <dgm:pt modelId="{3D6A80F5-DB66-4297-A3BE-1449D736206F}" type="pres">
      <dgm:prSet presAssocID="{6A2D6BC7-9399-479F-98C4-B6963FBEE072}" presName="conn2-1" presStyleLbl="parChTrans1D2" presStyleIdx="0" presStyleCnt="1"/>
      <dgm:spPr/>
    </dgm:pt>
    <dgm:pt modelId="{13C2C2D9-9A28-4261-B355-7B66D4B6242D}" type="pres">
      <dgm:prSet presAssocID="{6A2D6BC7-9399-479F-98C4-B6963FBEE072}" presName="connTx" presStyleLbl="parChTrans1D2" presStyleIdx="0" presStyleCnt="1"/>
      <dgm:spPr/>
    </dgm:pt>
    <dgm:pt modelId="{9FAFC269-7CD4-4FCF-A6D8-1EDEF437CB20}" type="pres">
      <dgm:prSet presAssocID="{A095CE95-D1BA-4F9C-B3D1-F05CFADBEEDB}" presName="root2" presStyleCnt="0"/>
      <dgm:spPr/>
    </dgm:pt>
    <dgm:pt modelId="{10679A20-3891-44C4-9518-FE5E32591E5C}" type="pres">
      <dgm:prSet presAssocID="{A095CE95-D1BA-4F9C-B3D1-F05CFADBEED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2F52D-DEDA-4361-89C0-9CF1E5EE1D6D}" type="pres">
      <dgm:prSet presAssocID="{A095CE95-D1BA-4F9C-B3D1-F05CFADBEEDB}" presName="level3hierChild" presStyleCnt="0"/>
      <dgm:spPr/>
    </dgm:pt>
  </dgm:ptLst>
  <dgm:cxnLst>
    <dgm:cxn modelId="{BB1D384E-A972-45EC-ACB2-B5159A5498C1}" type="presOf" srcId="{D529838C-B684-4696-8939-9885768FB6E5}" destId="{63249634-DC56-4322-B336-2E8331A43C43}" srcOrd="0" destOrd="0" presId="urn:microsoft.com/office/officeart/2005/8/layout/hierarchy2"/>
    <dgm:cxn modelId="{09D2676F-F2FA-43BB-9AEC-F4979B86DA38}" type="presOf" srcId="{6A2D6BC7-9399-479F-98C4-B6963FBEE072}" destId="{13C2C2D9-9A28-4261-B355-7B66D4B6242D}" srcOrd="1" destOrd="0" presId="urn:microsoft.com/office/officeart/2005/8/layout/hierarchy2"/>
    <dgm:cxn modelId="{C9C108E1-70E3-4228-8E91-436354997081}" type="presOf" srcId="{6A2D6BC7-9399-479F-98C4-B6963FBEE072}" destId="{3D6A80F5-DB66-4297-A3BE-1449D736206F}" srcOrd="0" destOrd="0" presId="urn:microsoft.com/office/officeart/2005/8/layout/hierarchy2"/>
    <dgm:cxn modelId="{E8BB9620-BEA9-4203-8F85-F69B35759341}" type="presOf" srcId="{A095CE95-D1BA-4F9C-B3D1-F05CFADBEEDB}" destId="{10679A20-3891-44C4-9518-FE5E32591E5C}" srcOrd="0" destOrd="0" presId="urn:microsoft.com/office/officeart/2005/8/layout/hierarchy2"/>
    <dgm:cxn modelId="{112A5457-38DB-4D11-8CB4-DA8479E53E45}" type="presOf" srcId="{E8F68F3E-7A38-489D-AB72-E1D93ACF753C}" destId="{9DE96917-952D-48BB-B06F-3BE03A83123F}" srcOrd="0" destOrd="0" presId="urn:microsoft.com/office/officeart/2005/8/layout/hierarchy2"/>
    <dgm:cxn modelId="{CC6D3248-8F45-4271-8BDB-7E135055CD07}" srcId="{D529838C-B684-4696-8939-9885768FB6E5}" destId="{A095CE95-D1BA-4F9C-B3D1-F05CFADBEEDB}" srcOrd="0" destOrd="0" parTransId="{6A2D6BC7-9399-479F-98C4-B6963FBEE072}" sibTransId="{0C5F07D1-1419-4DE3-9C11-EB3D6FBE7C53}"/>
    <dgm:cxn modelId="{2F9C0B19-E6E7-41E8-B177-435B1758E289}" srcId="{E8F68F3E-7A38-489D-AB72-E1D93ACF753C}" destId="{D529838C-B684-4696-8939-9885768FB6E5}" srcOrd="0" destOrd="0" parTransId="{4BAB3D99-8A7A-47E5-877B-64099A4E3267}" sibTransId="{7EDCDA9D-1B5C-4876-B371-3F5CDBBD167D}"/>
    <dgm:cxn modelId="{B0F89808-0DE1-4235-84E3-B406BCA15C98}" type="presParOf" srcId="{9DE96917-952D-48BB-B06F-3BE03A83123F}" destId="{0D80E7E9-DCA0-4FB1-8B20-16C06B26AE88}" srcOrd="0" destOrd="0" presId="urn:microsoft.com/office/officeart/2005/8/layout/hierarchy2"/>
    <dgm:cxn modelId="{C4BEF948-B147-4F30-AD91-82581DFCC29F}" type="presParOf" srcId="{0D80E7E9-DCA0-4FB1-8B20-16C06B26AE88}" destId="{63249634-DC56-4322-B336-2E8331A43C43}" srcOrd="0" destOrd="0" presId="urn:microsoft.com/office/officeart/2005/8/layout/hierarchy2"/>
    <dgm:cxn modelId="{DA38CF3E-F647-4A3A-AEA0-D5151CB13ED1}" type="presParOf" srcId="{0D80E7E9-DCA0-4FB1-8B20-16C06B26AE88}" destId="{28537D07-8669-4D6E-866A-D03BB8CEF1D5}" srcOrd="1" destOrd="0" presId="urn:microsoft.com/office/officeart/2005/8/layout/hierarchy2"/>
    <dgm:cxn modelId="{0A30CFD3-B932-467B-BB19-E0D59E750640}" type="presParOf" srcId="{28537D07-8669-4D6E-866A-D03BB8CEF1D5}" destId="{3D6A80F5-DB66-4297-A3BE-1449D736206F}" srcOrd="0" destOrd="0" presId="urn:microsoft.com/office/officeart/2005/8/layout/hierarchy2"/>
    <dgm:cxn modelId="{075C7975-022A-4CEE-964F-E8032BDC2076}" type="presParOf" srcId="{3D6A80F5-DB66-4297-A3BE-1449D736206F}" destId="{13C2C2D9-9A28-4261-B355-7B66D4B6242D}" srcOrd="0" destOrd="0" presId="urn:microsoft.com/office/officeart/2005/8/layout/hierarchy2"/>
    <dgm:cxn modelId="{FDBFBA30-4CEE-4E92-A15D-5249F266769A}" type="presParOf" srcId="{28537D07-8669-4D6E-866A-D03BB8CEF1D5}" destId="{9FAFC269-7CD4-4FCF-A6D8-1EDEF437CB20}" srcOrd="1" destOrd="0" presId="urn:microsoft.com/office/officeart/2005/8/layout/hierarchy2"/>
    <dgm:cxn modelId="{1AB3C8BA-A0E6-49C8-8520-2837F0F3CEC4}" type="presParOf" srcId="{9FAFC269-7CD4-4FCF-A6D8-1EDEF437CB20}" destId="{10679A20-3891-44C4-9518-FE5E32591E5C}" srcOrd="0" destOrd="0" presId="urn:microsoft.com/office/officeart/2005/8/layout/hierarchy2"/>
    <dgm:cxn modelId="{62C8935D-1406-4446-8A22-D6C36426338A}" type="presParOf" srcId="{9FAFC269-7CD4-4FCF-A6D8-1EDEF437CB20}" destId="{8152F52D-DEDA-4361-89C0-9CF1E5EE1D6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F5155-19D5-4E1B-B262-57B8CDABFF95}">
      <dsp:nvSpPr>
        <dsp:cNvPr id="0" name=""/>
        <dsp:cNvSpPr/>
      </dsp:nvSpPr>
      <dsp:spPr>
        <a:xfrm>
          <a:off x="2414406" y="982"/>
          <a:ext cx="2353037" cy="11765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Market Structure</a:t>
          </a:r>
          <a:endParaRPr lang="en-US" sz="2500" kern="1200" dirty="0"/>
        </a:p>
      </dsp:txBody>
      <dsp:txXfrm>
        <a:off x="2448865" y="35441"/>
        <a:ext cx="2284119" cy="1107600"/>
      </dsp:txXfrm>
    </dsp:sp>
    <dsp:sp modelId="{C649641B-911C-474B-AECD-296CDB489297}">
      <dsp:nvSpPr>
        <dsp:cNvPr id="0" name=""/>
        <dsp:cNvSpPr/>
      </dsp:nvSpPr>
      <dsp:spPr>
        <a:xfrm rot="3600000">
          <a:off x="3949590" y="2065028"/>
          <a:ext cx="1224502" cy="4117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73124" y="2147384"/>
        <a:ext cx="977434" cy="247069"/>
      </dsp:txXfrm>
    </dsp:sp>
    <dsp:sp modelId="{DC70418C-1340-4881-AFC6-A89EA2A43B4E}">
      <dsp:nvSpPr>
        <dsp:cNvPr id="0" name=""/>
        <dsp:cNvSpPr/>
      </dsp:nvSpPr>
      <dsp:spPr>
        <a:xfrm>
          <a:off x="4356239" y="3364336"/>
          <a:ext cx="2353037" cy="11765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Market Performance</a:t>
          </a:r>
          <a:endParaRPr lang="en-US" sz="2500" kern="1200" dirty="0"/>
        </a:p>
      </dsp:txBody>
      <dsp:txXfrm>
        <a:off x="4390698" y="3398795"/>
        <a:ext cx="2284119" cy="1107600"/>
      </dsp:txXfrm>
    </dsp:sp>
    <dsp:sp modelId="{5BAC6649-D910-42CC-A4C5-A24E45D02511}">
      <dsp:nvSpPr>
        <dsp:cNvPr id="0" name=""/>
        <dsp:cNvSpPr/>
      </dsp:nvSpPr>
      <dsp:spPr>
        <a:xfrm rot="10800000">
          <a:off x="2978673" y="3746705"/>
          <a:ext cx="1224502" cy="4117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102207" y="3829061"/>
        <a:ext cx="977434" cy="247069"/>
      </dsp:txXfrm>
    </dsp:sp>
    <dsp:sp modelId="{3A53EA66-CF28-4A78-B340-3EEB1B958AAC}">
      <dsp:nvSpPr>
        <dsp:cNvPr id="0" name=""/>
        <dsp:cNvSpPr/>
      </dsp:nvSpPr>
      <dsp:spPr>
        <a:xfrm>
          <a:off x="472572" y="3364336"/>
          <a:ext cx="2353037" cy="11765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Market Conduct</a:t>
          </a:r>
          <a:endParaRPr lang="en-US" sz="2500" kern="1200" dirty="0"/>
        </a:p>
      </dsp:txBody>
      <dsp:txXfrm>
        <a:off x="507031" y="3398795"/>
        <a:ext cx="2284119" cy="1107600"/>
      </dsp:txXfrm>
    </dsp:sp>
    <dsp:sp modelId="{C60D79BC-2915-437A-983B-728C555529FE}">
      <dsp:nvSpPr>
        <dsp:cNvPr id="0" name=""/>
        <dsp:cNvSpPr/>
      </dsp:nvSpPr>
      <dsp:spPr>
        <a:xfrm rot="18000000">
          <a:off x="2007756" y="2065028"/>
          <a:ext cx="1224502" cy="4117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131290" y="2147384"/>
        <a:ext cx="977434" cy="247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49634-DC56-4322-B336-2E8331A43C43}">
      <dsp:nvSpPr>
        <dsp:cNvPr id="0" name=""/>
        <dsp:cNvSpPr/>
      </dsp:nvSpPr>
      <dsp:spPr>
        <a:xfrm>
          <a:off x="1897" y="1167207"/>
          <a:ext cx="3379794" cy="1689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Market Structure Media Massa</a:t>
          </a:r>
          <a:endParaRPr lang="en-US" sz="3600" kern="1200" dirty="0"/>
        </a:p>
      </dsp:txBody>
      <dsp:txXfrm>
        <a:off x="51392" y="1216702"/>
        <a:ext cx="3280804" cy="1590907"/>
      </dsp:txXfrm>
    </dsp:sp>
    <dsp:sp modelId="{A5875A61-55F8-418C-B3B4-F1FF6D57FD36}">
      <dsp:nvSpPr>
        <dsp:cNvPr id="0" name=""/>
        <dsp:cNvSpPr/>
      </dsp:nvSpPr>
      <dsp:spPr>
        <a:xfrm rot="19457599">
          <a:off x="3225204" y="1488518"/>
          <a:ext cx="1664891" cy="75585"/>
        </a:xfrm>
        <a:custGeom>
          <a:avLst/>
          <a:gdLst/>
          <a:ahLst/>
          <a:cxnLst/>
          <a:rect l="0" t="0" r="0" b="0"/>
          <a:pathLst>
            <a:path>
              <a:moveTo>
                <a:pt x="0" y="37792"/>
              </a:moveTo>
              <a:lnTo>
                <a:pt x="1664891" y="377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6027" y="1484688"/>
        <a:ext cx="83244" cy="83244"/>
      </dsp:txXfrm>
    </dsp:sp>
    <dsp:sp modelId="{53A27E30-B178-4D5D-8FF2-282CE7515758}">
      <dsp:nvSpPr>
        <dsp:cNvPr id="0" name=""/>
        <dsp:cNvSpPr/>
      </dsp:nvSpPr>
      <dsp:spPr>
        <a:xfrm>
          <a:off x="4733608" y="195517"/>
          <a:ext cx="3379794" cy="1689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Konsentrasi</a:t>
          </a:r>
          <a:endParaRPr lang="en-US" sz="3600" kern="1200" dirty="0"/>
        </a:p>
      </dsp:txBody>
      <dsp:txXfrm>
        <a:off x="4783103" y="245012"/>
        <a:ext cx="3280804" cy="1590907"/>
      </dsp:txXfrm>
    </dsp:sp>
    <dsp:sp modelId="{3D6A80F5-DB66-4297-A3BE-1449D736206F}">
      <dsp:nvSpPr>
        <dsp:cNvPr id="0" name=""/>
        <dsp:cNvSpPr/>
      </dsp:nvSpPr>
      <dsp:spPr>
        <a:xfrm rot="2142401">
          <a:off x="3225204" y="2460208"/>
          <a:ext cx="1664891" cy="75585"/>
        </a:xfrm>
        <a:custGeom>
          <a:avLst/>
          <a:gdLst/>
          <a:ahLst/>
          <a:cxnLst/>
          <a:rect l="0" t="0" r="0" b="0"/>
          <a:pathLst>
            <a:path>
              <a:moveTo>
                <a:pt x="0" y="37792"/>
              </a:moveTo>
              <a:lnTo>
                <a:pt x="1664891" y="377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16027" y="2456379"/>
        <a:ext cx="83244" cy="83244"/>
      </dsp:txXfrm>
    </dsp:sp>
    <dsp:sp modelId="{10679A20-3891-44C4-9518-FE5E32591E5C}">
      <dsp:nvSpPr>
        <dsp:cNvPr id="0" name=""/>
        <dsp:cNvSpPr/>
      </dsp:nvSpPr>
      <dsp:spPr>
        <a:xfrm>
          <a:off x="4733608" y="2138898"/>
          <a:ext cx="3379794" cy="1689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Kendala</a:t>
          </a:r>
          <a:endParaRPr lang="en-US" sz="3600" kern="1200" dirty="0"/>
        </a:p>
      </dsp:txBody>
      <dsp:txXfrm>
        <a:off x="4783103" y="2188393"/>
        <a:ext cx="3280804" cy="1590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C42EC-6D35-4651-B8DA-1CA3C2D7E4FD}">
      <dsp:nvSpPr>
        <dsp:cNvPr id="0" name=""/>
        <dsp:cNvSpPr/>
      </dsp:nvSpPr>
      <dsp:spPr>
        <a:xfrm>
          <a:off x="1903" y="392719"/>
          <a:ext cx="3818966" cy="15275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Kepemilikan</a:t>
          </a:r>
          <a:endParaRPr lang="en-US" sz="3000" kern="1200" dirty="0"/>
        </a:p>
      </dsp:txBody>
      <dsp:txXfrm>
        <a:off x="765696" y="392719"/>
        <a:ext cx="2291380" cy="1527586"/>
      </dsp:txXfrm>
    </dsp:sp>
    <dsp:sp modelId="{4D8E0F6E-A732-4F18-BE19-1D11BF1F5476}">
      <dsp:nvSpPr>
        <dsp:cNvPr id="0" name=""/>
        <dsp:cNvSpPr/>
      </dsp:nvSpPr>
      <dsp:spPr>
        <a:xfrm>
          <a:off x="3324404" y="522564"/>
          <a:ext cx="3169742" cy="126789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</a:t>
          </a:r>
          <a:r>
            <a:rPr lang="en-US" sz="1300" kern="1200" dirty="0" err="1" smtClean="0"/>
            <a:t>Integrasi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kepemilikan</a:t>
          </a:r>
          <a:r>
            <a:rPr lang="en-US" sz="1300" kern="1200" dirty="0" smtClean="0"/>
            <a:t> horizontal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</a:t>
          </a:r>
          <a:r>
            <a:rPr lang="en-US" sz="1300" kern="1200" dirty="0" err="1" smtClean="0"/>
            <a:t>Intergrasi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kepemilikan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antarmedia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</a:t>
          </a:r>
          <a:r>
            <a:rPr lang="en-US" sz="1300" kern="1200" dirty="0" err="1" smtClean="0"/>
            <a:t>Integrasi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kepemilikan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vertikal</a:t>
          </a:r>
          <a:endParaRPr lang="en-US" sz="1300" kern="1200" dirty="0"/>
        </a:p>
      </dsp:txBody>
      <dsp:txXfrm>
        <a:off x="3958353" y="522564"/>
        <a:ext cx="1901845" cy="1267897"/>
      </dsp:txXfrm>
    </dsp:sp>
    <dsp:sp modelId="{5E87A9B2-53D0-4D1B-8998-140841C09902}">
      <dsp:nvSpPr>
        <dsp:cNvPr id="0" name=""/>
        <dsp:cNvSpPr/>
      </dsp:nvSpPr>
      <dsp:spPr>
        <a:xfrm>
          <a:off x="1903" y="2134168"/>
          <a:ext cx="3818966" cy="1527586"/>
        </a:xfrm>
        <a:prstGeom prst="chevron">
          <a:avLst/>
        </a:prstGeom>
        <a:solidFill>
          <a:schemeClr val="accent3">
            <a:hueOff val="2565566"/>
            <a:satOff val="-32532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Pasar</a:t>
          </a:r>
          <a:endParaRPr lang="en-US" sz="3000" kern="1200" dirty="0"/>
        </a:p>
      </dsp:txBody>
      <dsp:txXfrm>
        <a:off x="765696" y="2134168"/>
        <a:ext cx="2291380" cy="1527586"/>
      </dsp:txXfrm>
    </dsp:sp>
    <dsp:sp modelId="{FB44DD89-D2ED-4A74-8F95-C1DFF26B1599}">
      <dsp:nvSpPr>
        <dsp:cNvPr id="0" name=""/>
        <dsp:cNvSpPr/>
      </dsp:nvSpPr>
      <dsp:spPr>
        <a:xfrm>
          <a:off x="3324404" y="2264013"/>
          <a:ext cx="3169742" cy="1267897"/>
        </a:xfrm>
        <a:prstGeom prst="chevron">
          <a:avLst/>
        </a:prstGeom>
        <a:solidFill>
          <a:schemeClr val="accent3">
            <a:tint val="40000"/>
            <a:alpha val="90000"/>
            <a:hueOff val="3454153"/>
            <a:satOff val="-37144"/>
            <a:lumOff val="-283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454153"/>
              <a:satOff val="-37144"/>
              <a:lumOff val="-2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</a:t>
          </a:r>
          <a:r>
            <a:rPr lang="en-US" sz="1300" kern="1200" dirty="0" err="1" smtClean="0"/>
            <a:t>Konsentrasi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pasar</a:t>
          </a:r>
          <a:r>
            <a:rPr lang="en-US" sz="1300" kern="1200" dirty="0" smtClean="0"/>
            <a:t> audience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</a:t>
          </a:r>
          <a:r>
            <a:rPr lang="en-US" sz="1300" kern="1200" dirty="0" err="1" smtClean="0"/>
            <a:t>Konsentrasi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pasar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iklan</a:t>
          </a:r>
          <a:endParaRPr lang="en-US" sz="1300" kern="1200" dirty="0"/>
        </a:p>
      </dsp:txBody>
      <dsp:txXfrm>
        <a:off x="3958353" y="2264013"/>
        <a:ext cx="1901845" cy="1267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C42EC-6D35-4651-B8DA-1CA3C2D7E4FD}">
      <dsp:nvSpPr>
        <dsp:cNvPr id="0" name=""/>
        <dsp:cNvSpPr/>
      </dsp:nvSpPr>
      <dsp:spPr>
        <a:xfrm>
          <a:off x="1903" y="392719"/>
          <a:ext cx="3818966" cy="152758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Natural</a:t>
          </a:r>
          <a:endParaRPr lang="en-US" sz="4900" kern="1200" dirty="0"/>
        </a:p>
      </dsp:txBody>
      <dsp:txXfrm>
        <a:off x="765696" y="392719"/>
        <a:ext cx="2291380" cy="1527586"/>
      </dsp:txXfrm>
    </dsp:sp>
    <dsp:sp modelId="{4D8E0F6E-A732-4F18-BE19-1D11BF1F5476}">
      <dsp:nvSpPr>
        <dsp:cNvPr id="0" name=""/>
        <dsp:cNvSpPr/>
      </dsp:nvSpPr>
      <dsp:spPr>
        <a:xfrm>
          <a:off x="3324404" y="522564"/>
          <a:ext cx="3169742" cy="126789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 </a:t>
          </a:r>
          <a:r>
            <a:rPr lang="en-US" sz="2300" kern="1200" dirty="0" err="1" smtClean="0"/>
            <a:t>Keuangan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 </a:t>
          </a:r>
          <a:r>
            <a:rPr lang="en-US" sz="2300" kern="1200" dirty="0" err="1" smtClean="0"/>
            <a:t>Struktural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3958353" y="522564"/>
        <a:ext cx="1901845" cy="1267897"/>
      </dsp:txXfrm>
    </dsp:sp>
    <dsp:sp modelId="{5E87A9B2-53D0-4D1B-8998-140841C09902}">
      <dsp:nvSpPr>
        <dsp:cNvPr id="0" name=""/>
        <dsp:cNvSpPr/>
      </dsp:nvSpPr>
      <dsp:spPr>
        <a:xfrm>
          <a:off x="1903" y="2134168"/>
          <a:ext cx="3818966" cy="1527586"/>
        </a:xfrm>
        <a:prstGeom prst="chevron">
          <a:avLst/>
        </a:prstGeom>
        <a:solidFill>
          <a:schemeClr val="accent3">
            <a:hueOff val="2565566"/>
            <a:satOff val="-32532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31115" rIns="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/>
            <a:t>Artifisial</a:t>
          </a:r>
          <a:endParaRPr lang="en-US" sz="4900" kern="1200" dirty="0"/>
        </a:p>
      </dsp:txBody>
      <dsp:txXfrm>
        <a:off x="765696" y="2134168"/>
        <a:ext cx="2291380" cy="1527586"/>
      </dsp:txXfrm>
    </dsp:sp>
    <dsp:sp modelId="{FB44DD89-D2ED-4A74-8F95-C1DFF26B1599}">
      <dsp:nvSpPr>
        <dsp:cNvPr id="0" name=""/>
        <dsp:cNvSpPr/>
      </dsp:nvSpPr>
      <dsp:spPr>
        <a:xfrm>
          <a:off x="3324404" y="2264013"/>
          <a:ext cx="3169742" cy="1267897"/>
        </a:xfrm>
        <a:prstGeom prst="chevron">
          <a:avLst/>
        </a:prstGeom>
        <a:solidFill>
          <a:schemeClr val="accent3">
            <a:tint val="40000"/>
            <a:alpha val="90000"/>
            <a:hueOff val="3454153"/>
            <a:satOff val="-37144"/>
            <a:lumOff val="-283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454153"/>
              <a:satOff val="-37144"/>
              <a:lumOff val="-2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 Legal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 </a:t>
          </a:r>
          <a:r>
            <a:rPr lang="en-US" sz="2300" kern="1200" dirty="0" err="1" smtClean="0"/>
            <a:t>Regulasi</a:t>
          </a:r>
          <a:endParaRPr lang="en-US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- </a:t>
          </a:r>
          <a:r>
            <a:rPr lang="en-US" sz="2300" kern="1200" dirty="0" err="1" smtClean="0"/>
            <a:t>politik</a:t>
          </a:r>
          <a:endParaRPr lang="en-US" sz="2300" kern="1200" dirty="0"/>
        </a:p>
      </dsp:txBody>
      <dsp:txXfrm>
        <a:off x="3958353" y="2264013"/>
        <a:ext cx="1901845" cy="1267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49634-DC56-4322-B336-2E8331A43C43}">
      <dsp:nvSpPr>
        <dsp:cNvPr id="0" name=""/>
        <dsp:cNvSpPr/>
      </dsp:nvSpPr>
      <dsp:spPr>
        <a:xfrm>
          <a:off x="1897" y="1167207"/>
          <a:ext cx="3379794" cy="1689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 Conduct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Media Massa</a:t>
          </a:r>
          <a:endParaRPr lang="en-US" sz="1700" kern="1200" dirty="0"/>
        </a:p>
      </dsp:txBody>
      <dsp:txXfrm>
        <a:off x="51392" y="1216702"/>
        <a:ext cx="3280804" cy="1590907"/>
      </dsp:txXfrm>
    </dsp:sp>
    <dsp:sp modelId="{3D6A80F5-DB66-4297-A3BE-1449D736206F}">
      <dsp:nvSpPr>
        <dsp:cNvPr id="0" name=""/>
        <dsp:cNvSpPr/>
      </dsp:nvSpPr>
      <dsp:spPr>
        <a:xfrm>
          <a:off x="3381691" y="1974363"/>
          <a:ext cx="1351917" cy="75585"/>
        </a:xfrm>
        <a:custGeom>
          <a:avLst/>
          <a:gdLst/>
          <a:ahLst/>
          <a:cxnLst/>
          <a:rect l="0" t="0" r="0" b="0"/>
          <a:pathLst>
            <a:path>
              <a:moveTo>
                <a:pt x="0" y="37792"/>
              </a:moveTo>
              <a:lnTo>
                <a:pt x="1351917" y="377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3852" y="1978358"/>
        <a:ext cx="67595" cy="67595"/>
      </dsp:txXfrm>
    </dsp:sp>
    <dsp:sp modelId="{10679A20-3891-44C4-9518-FE5E32591E5C}">
      <dsp:nvSpPr>
        <dsp:cNvPr id="0" name=""/>
        <dsp:cNvSpPr/>
      </dsp:nvSpPr>
      <dsp:spPr>
        <a:xfrm>
          <a:off x="4733608" y="1167207"/>
          <a:ext cx="3379794" cy="1689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Penentuan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harga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Strategi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pemasaran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Riset</a:t>
          </a:r>
          <a:r>
            <a:rPr lang="en-US" sz="1700" kern="1200" dirty="0" smtClean="0"/>
            <a:t> &amp; </a:t>
          </a:r>
          <a:r>
            <a:rPr lang="en-US" sz="1700" kern="1200" dirty="0" err="1" smtClean="0"/>
            <a:t>inovasi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Investasi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Taktik</a:t>
          </a:r>
          <a:r>
            <a:rPr lang="en-US" sz="1700" kern="1200" dirty="0" smtClean="0"/>
            <a:t> Legal</a:t>
          </a:r>
          <a:endParaRPr lang="en-US" sz="1700" kern="1200" dirty="0"/>
        </a:p>
      </dsp:txBody>
      <dsp:txXfrm>
        <a:off x="4783103" y="1216702"/>
        <a:ext cx="3280804" cy="15909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49634-DC56-4322-B336-2E8331A43C43}">
      <dsp:nvSpPr>
        <dsp:cNvPr id="0" name=""/>
        <dsp:cNvSpPr/>
      </dsp:nvSpPr>
      <dsp:spPr>
        <a:xfrm>
          <a:off x="1897" y="1167207"/>
          <a:ext cx="3379794" cy="1689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 Performance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Media Massa</a:t>
          </a:r>
          <a:endParaRPr lang="en-US" sz="1700" kern="1200" dirty="0"/>
        </a:p>
      </dsp:txBody>
      <dsp:txXfrm>
        <a:off x="51392" y="1216702"/>
        <a:ext cx="3280804" cy="1590907"/>
      </dsp:txXfrm>
    </dsp:sp>
    <dsp:sp modelId="{3D6A80F5-DB66-4297-A3BE-1449D736206F}">
      <dsp:nvSpPr>
        <dsp:cNvPr id="0" name=""/>
        <dsp:cNvSpPr/>
      </dsp:nvSpPr>
      <dsp:spPr>
        <a:xfrm>
          <a:off x="3381691" y="1974363"/>
          <a:ext cx="1351917" cy="75585"/>
        </a:xfrm>
        <a:custGeom>
          <a:avLst/>
          <a:gdLst/>
          <a:ahLst/>
          <a:cxnLst/>
          <a:rect l="0" t="0" r="0" b="0"/>
          <a:pathLst>
            <a:path>
              <a:moveTo>
                <a:pt x="0" y="37792"/>
              </a:moveTo>
              <a:lnTo>
                <a:pt x="1351917" y="377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3852" y="1978358"/>
        <a:ext cx="67595" cy="67595"/>
      </dsp:txXfrm>
    </dsp:sp>
    <dsp:sp modelId="{10679A20-3891-44C4-9518-FE5E32591E5C}">
      <dsp:nvSpPr>
        <dsp:cNvPr id="0" name=""/>
        <dsp:cNvSpPr/>
      </dsp:nvSpPr>
      <dsp:spPr>
        <a:xfrm>
          <a:off x="4733608" y="1167207"/>
          <a:ext cx="3379794" cy="1689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Efisiensi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produksi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Efisiensi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alokasi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biaya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Perkembangan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teknologi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Operasional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tenaga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kerja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- </a:t>
          </a:r>
          <a:r>
            <a:rPr lang="en-US" sz="1700" kern="1200" dirty="0" err="1" smtClean="0"/>
            <a:t>permodalan</a:t>
          </a:r>
          <a:endParaRPr lang="en-US" sz="1700" kern="1200" dirty="0"/>
        </a:p>
      </dsp:txBody>
      <dsp:txXfrm>
        <a:off x="4783103" y="1216702"/>
        <a:ext cx="3280804" cy="1590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23080-B136-4DA0-9FC3-3926ED2EB63C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E1B67-7C8B-4A5A-8171-C64D4E793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60DBD-1727-48ED-A46A-A48AAA3C558B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BE73D-D9CE-4235-BC2F-70168F869CA6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a picture of one of the geographic features of your country.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AEFC-7227-4B37-9377-FF63DC02A48D}" type="datetimeFigureOut">
              <a:rPr lang="en-US" smtClean="0"/>
              <a:t>29-Aug-18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0A0E-3DCC-4BF6-972E-576435CB35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54772"/>
            <a:ext cx="6457950" cy="1293028"/>
          </a:xfrm>
        </p:spPr>
        <p:txBody>
          <a:bodyPr/>
          <a:lstStyle/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447800"/>
            <a:ext cx="4000500" cy="4024125"/>
          </a:xfrm>
        </p:spPr>
        <p:txBody>
          <a:bodyPr>
            <a:normAutofit/>
          </a:bodyPr>
          <a:lstStyle/>
          <a:p>
            <a:r>
              <a:rPr lang="en-US" dirty="0" smtClean="0"/>
              <a:t>Timeliness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/>
              <a:t>Magnitude </a:t>
            </a:r>
            <a:endParaRPr lang="en-US" dirty="0" smtClean="0"/>
          </a:p>
          <a:p>
            <a:r>
              <a:rPr lang="en-US" dirty="0" smtClean="0"/>
              <a:t>Consequences</a:t>
            </a:r>
          </a:p>
          <a:p>
            <a:r>
              <a:rPr lang="en-US" dirty="0" smtClean="0"/>
              <a:t>Prominence</a:t>
            </a:r>
          </a:p>
          <a:p>
            <a:r>
              <a:rPr lang="en-US" dirty="0" smtClean="0"/>
              <a:t>Conflict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00500" cy="4024125"/>
          </a:xfrm>
        </p:spPr>
        <p:txBody>
          <a:bodyPr>
            <a:normAutofit/>
          </a:bodyPr>
          <a:lstStyle/>
          <a:p>
            <a:r>
              <a:rPr lang="en-US" dirty="0"/>
              <a:t>Suspense</a:t>
            </a:r>
          </a:p>
          <a:p>
            <a:r>
              <a:rPr lang="en-US" dirty="0"/>
              <a:t>Currency</a:t>
            </a:r>
          </a:p>
          <a:p>
            <a:r>
              <a:rPr lang="en-US" dirty="0"/>
              <a:t>Human Interest</a:t>
            </a:r>
          </a:p>
          <a:p>
            <a:r>
              <a:rPr lang="en-US" dirty="0"/>
              <a:t>Emotions</a:t>
            </a:r>
          </a:p>
          <a:p>
            <a:r>
              <a:rPr lang="en-US" dirty="0"/>
              <a:t>Humor</a:t>
            </a:r>
          </a:p>
          <a:p>
            <a:r>
              <a:rPr lang="en-US" dirty="0"/>
              <a:t>Sex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91314"/>
            <a:ext cx="3810000" cy="26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Format </a:t>
            </a:r>
            <a:r>
              <a:rPr lang="en-US" sz="3600" dirty="0" err="1" smtClean="0"/>
              <a:t>penulisan</a:t>
            </a:r>
            <a:r>
              <a:rPr lang="en-US" sz="3600" dirty="0" smtClean="0"/>
              <a:t> </a:t>
            </a:r>
            <a:r>
              <a:rPr lang="en-US" sz="3600" dirty="0" err="1" smtClean="0"/>
              <a:t>berita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Judul</a:t>
            </a:r>
            <a:endParaRPr lang="en-US" dirty="0" smtClean="0"/>
          </a:p>
          <a:p>
            <a:r>
              <a:rPr lang="en-US" dirty="0" smtClean="0"/>
              <a:t>Lead</a:t>
            </a:r>
          </a:p>
          <a:p>
            <a:r>
              <a:rPr lang="en-US" dirty="0" smtClean="0"/>
              <a:t>Date line</a:t>
            </a:r>
          </a:p>
          <a:p>
            <a:r>
              <a:rPr lang="en-US" dirty="0" smtClean="0"/>
              <a:t>5w + 1H</a:t>
            </a:r>
          </a:p>
          <a:p>
            <a:r>
              <a:rPr lang="en-US" dirty="0" smtClean="0"/>
              <a:t>Body</a:t>
            </a:r>
          </a:p>
          <a:p>
            <a:r>
              <a:rPr lang="en-US" dirty="0" err="1" smtClean="0"/>
              <a:t>Piramida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endParaRPr lang="en-US" dirty="0" smtClean="0"/>
          </a:p>
          <a:p>
            <a:r>
              <a:rPr lang="en-US" dirty="0" err="1" smtClean="0"/>
              <a:t>Kutipan</a:t>
            </a:r>
            <a:r>
              <a:rPr lang="en-US" dirty="0" smtClean="0"/>
              <a:t> </a:t>
            </a:r>
            <a:r>
              <a:rPr lang="en-US" dirty="0" err="1" smtClean="0"/>
              <a:t>narasumber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0"/>
            <a:ext cx="381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read this news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wrong in this news?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di </a:t>
            </a:r>
            <a:r>
              <a:rPr lang="en-US" dirty="0" err="1" smtClean="0"/>
              <a:t>indonesia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700" y="76200"/>
            <a:ext cx="6457950" cy="1293028"/>
          </a:xfrm>
        </p:spPr>
        <p:txBody>
          <a:bodyPr/>
          <a:lstStyle/>
          <a:p>
            <a:r>
              <a:rPr lang="en-US" dirty="0"/>
              <a:t>ERA ORDE LAMA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350" y="1371601"/>
            <a:ext cx="8115300" cy="48470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25 </a:t>
            </a:r>
            <a:r>
              <a:rPr lang="en-US" b="1" dirty="0" err="1"/>
              <a:t>Juli</a:t>
            </a:r>
            <a:r>
              <a:rPr lang="en-US" b="1" dirty="0"/>
              <a:t> 1961:</a:t>
            </a:r>
          </a:p>
          <a:p>
            <a:pPr marL="914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/>
              <a:t>SK </a:t>
            </a:r>
            <a:r>
              <a:rPr lang="en-US" dirty="0" err="1"/>
              <a:t>Menpen</a:t>
            </a:r>
            <a:r>
              <a:rPr lang="en-US" dirty="0"/>
              <a:t> No.20/SK/M/1961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Panitia</a:t>
            </a:r>
            <a:r>
              <a:rPr lang="en-US" dirty="0" smtClean="0"/>
              <a:t>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/>
              <a:t>(P2T</a:t>
            </a:r>
            <a:r>
              <a:rPr lang="en-US" dirty="0" smtClean="0"/>
              <a:t>)</a:t>
            </a:r>
          </a:p>
          <a:p>
            <a:pPr marL="91440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23 </a:t>
            </a:r>
            <a:r>
              <a:rPr lang="en-US" b="1" dirty="0" err="1"/>
              <a:t>Oktober</a:t>
            </a:r>
            <a:r>
              <a:rPr lang="en-US" b="1" dirty="0"/>
              <a:t> 1961:</a:t>
            </a:r>
          </a:p>
          <a:p>
            <a:pPr marL="914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 err="1"/>
              <a:t>Soekarno</a:t>
            </a:r>
            <a:r>
              <a:rPr lang="en-US" dirty="0"/>
              <a:t> </a:t>
            </a:r>
            <a:r>
              <a:rPr lang="en-US" dirty="0" err="1"/>
              <a:t>memerintahkan</a:t>
            </a:r>
            <a:r>
              <a:rPr lang="en-US" dirty="0"/>
              <a:t> </a:t>
            </a:r>
            <a:r>
              <a:rPr lang="en-US" dirty="0" err="1"/>
              <a:t>Menpen</a:t>
            </a:r>
            <a:r>
              <a:rPr lang="en-US" dirty="0"/>
              <a:t> </a:t>
            </a:r>
            <a:r>
              <a:rPr lang="en-US" dirty="0" err="1"/>
              <a:t>Maladi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endParaRPr lang="en-US" dirty="0" smtClean="0"/>
          </a:p>
          <a:p>
            <a:pPr marL="91440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17 </a:t>
            </a:r>
            <a:r>
              <a:rPr lang="en-US" b="1" dirty="0" err="1"/>
              <a:t>Agustus</a:t>
            </a:r>
            <a:r>
              <a:rPr lang="en-US" b="1" dirty="0"/>
              <a:t> 1962:</a:t>
            </a:r>
          </a:p>
          <a:p>
            <a:pPr marL="914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Siaran</a:t>
            </a:r>
            <a:r>
              <a:rPr lang="en-US" dirty="0" smtClean="0"/>
              <a:t> </a:t>
            </a:r>
            <a:r>
              <a:rPr lang="en-US" dirty="0" err="1"/>
              <a:t>percobaan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HUT </a:t>
            </a:r>
            <a:r>
              <a:rPr lang="en-US" dirty="0" err="1"/>
              <a:t>Proklamasi</a:t>
            </a:r>
            <a:r>
              <a:rPr lang="en-US" dirty="0"/>
              <a:t> </a:t>
            </a:r>
            <a:r>
              <a:rPr lang="en-US" dirty="0" smtClean="0"/>
              <a:t>Indonesia XVII</a:t>
            </a:r>
          </a:p>
          <a:p>
            <a:pPr marL="91440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24 </a:t>
            </a:r>
            <a:r>
              <a:rPr lang="en-US" b="1" dirty="0" err="1"/>
              <a:t>Agustus</a:t>
            </a:r>
            <a:r>
              <a:rPr lang="en-US" b="1" dirty="0"/>
              <a:t> 1962</a:t>
            </a:r>
            <a:r>
              <a:rPr lang="en-US" b="1" dirty="0" smtClean="0"/>
              <a:t>: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err="1" smtClean="0"/>
              <a:t>Siaran</a:t>
            </a:r>
            <a:r>
              <a:rPr lang="en-US" dirty="0" smtClean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acara</a:t>
            </a:r>
            <a:r>
              <a:rPr lang="en-US" dirty="0"/>
              <a:t> </a:t>
            </a:r>
            <a:r>
              <a:rPr lang="en-US" dirty="0" err="1"/>
              <a:t>pembukaan</a:t>
            </a:r>
            <a:r>
              <a:rPr lang="en-US" dirty="0"/>
              <a:t> SEA Games </a:t>
            </a:r>
            <a:r>
              <a:rPr lang="en-US" dirty="0" smtClean="0"/>
              <a:t>IV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20 </a:t>
            </a:r>
            <a:r>
              <a:rPr lang="en-US" b="1" dirty="0" err="1"/>
              <a:t>Oktober</a:t>
            </a:r>
            <a:r>
              <a:rPr lang="en-US" b="1" dirty="0"/>
              <a:t> </a:t>
            </a:r>
            <a:r>
              <a:rPr lang="en-US" b="1" dirty="0" smtClean="0"/>
              <a:t>1963:</a:t>
            </a:r>
          </a:p>
          <a:p>
            <a:pPr marL="914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/>
              <a:t>Keppres</a:t>
            </a:r>
            <a:r>
              <a:rPr lang="en-US" dirty="0"/>
              <a:t> No.215/1963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Yayasan</a:t>
            </a:r>
            <a:r>
              <a:rPr lang="en-US" dirty="0"/>
              <a:t> TVRI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RI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dirintis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TV di </a:t>
            </a:r>
            <a:r>
              <a:rPr lang="en-US" dirty="0" err="1"/>
              <a:t>derah-daerah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52400"/>
            <a:ext cx="6457950" cy="1293028"/>
          </a:xfrm>
        </p:spPr>
        <p:txBody>
          <a:bodyPr/>
          <a:lstStyle/>
          <a:p>
            <a:r>
              <a:rPr lang="en-US" dirty="0"/>
              <a:t>ERA ORDE 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5401"/>
            <a:ext cx="8115300" cy="49232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1974:</a:t>
            </a:r>
          </a:p>
          <a:p>
            <a:pPr marL="7969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TVRI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Penerangan</a:t>
            </a:r>
            <a:endParaRPr lang="en-US" dirty="0" smtClean="0"/>
          </a:p>
          <a:p>
            <a:pPr marL="796925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1975:</a:t>
            </a:r>
          </a:p>
          <a:p>
            <a:pPr marL="9731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/>
              <a:t>SK </a:t>
            </a:r>
            <a:r>
              <a:rPr lang="en-US" dirty="0" err="1"/>
              <a:t>Menpen</a:t>
            </a:r>
            <a:r>
              <a:rPr lang="en-US" dirty="0"/>
              <a:t> No. 55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 smtClean="0"/>
              <a:t>Siaran</a:t>
            </a:r>
            <a:r>
              <a:rPr lang="en-US" dirty="0" smtClean="0"/>
              <a:t> / KEP / </a:t>
            </a:r>
            <a:r>
              <a:rPr lang="en-US" dirty="0" err="1" smtClean="0"/>
              <a:t>Menpen</a:t>
            </a:r>
            <a:r>
              <a:rPr lang="en-US" dirty="0" smtClean="0"/>
              <a:t>/1975 </a:t>
            </a:r>
            <a:r>
              <a:rPr lang="en-US" dirty="0" err="1" smtClean="0"/>
              <a:t>tentang</a:t>
            </a:r>
            <a:r>
              <a:rPr lang="en-US" dirty="0" smtClean="0"/>
              <a:t> TVRI </a:t>
            </a:r>
            <a:r>
              <a:rPr lang="en-US" dirty="0" err="1"/>
              <a:t>memiliki</a:t>
            </a:r>
            <a:r>
              <a:rPr lang="en-US" dirty="0"/>
              <a:t> status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Yayasan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Direktorat</a:t>
            </a:r>
            <a:r>
              <a:rPr lang="en-US" dirty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.</a:t>
            </a:r>
          </a:p>
          <a:p>
            <a:pPr marL="973138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1977:</a:t>
            </a:r>
          </a:p>
          <a:p>
            <a:pPr marL="9731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/>
              <a:t>Stasiun-stasiunProduksi</a:t>
            </a:r>
            <a:r>
              <a:rPr lang="en-US" dirty="0"/>
              <a:t> </a:t>
            </a:r>
            <a:r>
              <a:rPr lang="en-US" dirty="0" err="1"/>
              <a:t>Keliling</a:t>
            </a:r>
            <a:r>
              <a:rPr lang="en-US" dirty="0"/>
              <a:t> (SPK)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 smtClean="0"/>
              <a:t>.</a:t>
            </a:r>
          </a:p>
          <a:p>
            <a:pPr marL="973138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20 </a:t>
            </a:r>
            <a:r>
              <a:rPr lang="en-US" b="1" dirty="0" err="1"/>
              <a:t>Oktober</a:t>
            </a:r>
            <a:r>
              <a:rPr lang="en-US" b="1" dirty="0"/>
              <a:t> 1987:</a:t>
            </a:r>
          </a:p>
          <a:p>
            <a:pPr marL="914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/>
              <a:t>SK </a:t>
            </a:r>
            <a:r>
              <a:rPr lang="en-US" dirty="0" err="1"/>
              <a:t>Menpen</a:t>
            </a:r>
            <a:r>
              <a:rPr lang="en-US" dirty="0"/>
              <a:t> No.190A/KEP/MENPEN/1987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Deppen</a:t>
            </a:r>
            <a:r>
              <a:rPr lang="en-US" dirty="0"/>
              <a:t> </a:t>
            </a:r>
            <a:r>
              <a:rPr lang="en-US" dirty="0" smtClean="0"/>
              <a:t>RI yang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SSU (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Siaran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) </a:t>
            </a:r>
            <a:r>
              <a:rPr lang="en-US" dirty="0" err="1"/>
              <a:t>kepada</a:t>
            </a:r>
            <a:r>
              <a:rPr lang="en-US" dirty="0"/>
              <a:t> TVRI,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/>
              <a:t>SST (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Siaran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Jakarta </a:t>
            </a:r>
            <a:r>
              <a:rPr lang="en-US" dirty="0" smtClean="0"/>
              <a:t>da </a:t>
            </a:r>
            <a:r>
              <a:rPr lang="en-US" dirty="0" err="1" smtClean="0"/>
              <a:t>sekitarnya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0"/>
            <a:ext cx="6457950" cy="1293028"/>
          </a:xfrm>
        </p:spPr>
        <p:txBody>
          <a:bodyPr/>
          <a:lstStyle/>
          <a:p>
            <a:r>
              <a:rPr lang="en-US" dirty="0"/>
              <a:t>ERA ORDE BARU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5401"/>
            <a:ext cx="8115300" cy="49232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22 </a:t>
            </a:r>
            <a:r>
              <a:rPr lang="en-US" b="1" dirty="0" err="1"/>
              <a:t>Februari</a:t>
            </a:r>
            <a:r>
              <a:rPr lang="en-US" b="1" dirty="0"/>
              <a:t> 1988:</a:t>
            </a:r>
          </a:p>
          <a:p>
            <a:pPr marL="6937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dirty="0"/>
              <a:t>Perjanjian Dirut Yayasan TVRI 24 Agustus, dengan Direktur RCTI di mana </a:t>
            </a:r>
            <a:r>
              <a:rPr lang="sv-SE" dirty="0" smtClean="0"/>
              <a:t>RCTI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pelaksana</a:t>
            </a:r>
            <a:r>
              <a:rPr lang="en-US" dirty="0"/>
              <a:t> SST </a:t>
            </a:r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</a:t>
            </a:r>
            <a:r>
              <a:rPr lang="en-US" dirty="0" smtClean="0"/>
              <a:t>Indonesia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1989:</a:t>
            </a:r>
          </a:p>
          <a:p>
            <a:pPr marL="6937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penyelenggaran</a:t>
            </a:r>
            <a:r>
              <a:rPr lang="en-US" dirty="0"/>
              <a:t> SST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PT Surya Citra </a:t>
            </a:r>
            <a:r>
              <a:rPr lang="en-US" dirty="0" err="1"/>
              <a:t>Televisi</a:t>
            </a:r>
            <a:r>
              <a:rPr lang="en-US" dirty="0"/>
              <a:t> (SCTV) </a:t>
            </a:r>
            <a:r>
              <a:rPr lang="en-US" dirty="0" err="1" smtClean="0"/>
              <a:t>diSurabaya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1990:</a:t>
            </a:r>
          </a:p>
          <a:p>
            <a:pPr marL="6937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Status SST RCTI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(SPTSU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jam </a:t>
            </a:r>
            <a:r>
              <a:rPr lang="en-US" dirty="0" err="1"/>
              <a:t>siaran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(24 jam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16 </a:t>
            </a:r>
            <a:r>
              <a:rPr lang="en-US" b="1" dirty="0" err="1"/>
              <a:t>Agustus</a:t>
            </a:r>
            <a:r>
              <a:rPr lang="en-US" b="1" dirty="0"/>
              <a:t> 1990:</a:t>
            </a:r>
          </a:p>
          <a:p>
            <a:pPr marL="6937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PT </a:t>
            </a:r>
            <a:r>
              <a:rPr lang="en-US" dirty="0" err="1"/>
              <a:t>Cipta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 Indonesia </a:t>
            </a:r>
            <a:r>
              <a:rPr lang="en-US" dirty="0" err="1"/>
              <a:t>bekerjasamadengan</a:t>
            </a:r>
            <a:r>
              <a:rPr lang="en-US" dirty="0"/>
              <a:t> </a:t>
            </a:r>
            <a:r>
              <a:rPr lang="en-US" dirty="0" err="1"/>
              <a:t>Yayasan</a:t>
            </a:r>
            <a:r>
              <a:rPr lang="en-US" dirty="0"/>
              <a:t> TVRI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 smtClean="0"/>
              <a:t>TelevisiPendidikan</a:t>
            </a:r>
            <a:r>
              <a:rPr lang="en-US" dirty="0" smtClean="0"/>
              <a:t> </a:t>
            </a:r>
            <a:r>
              <a:rPr lang="en-US" dirty="0"/>
              <a:t>Indonesia (TPI 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24 </a:t>
            </a:r>
            <a:r>
              <a:rPr lang="en-US" b="1" dirty="0" err="1"/>
              <a:t>Agustus</a:t>
            </a:r>
            <a:r>
              <a:rPr lang="en-US" b="1" dirty="0"/>
              <a:t> </a:t>
            </a:r>
            <a:r>
              <a:rPr lang="en-US" b="1" dirty="0" smtClean="0"/>
              <a:t>1990: </a:t>
            </a:r>
          </a:p>
          <a:p>
            <a:pPr marL="69373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 smtClean="0"/>
              <a:t>SCTVmenjalankan</a:t>
            </a:r>
            <a:r>
              <a:rPr lang="en-US" dirty="0" smtClean="0"/>
              <a:t> </a:t>
            </a:r>
            <a:r>
              <a:rPr lang="en-US" dirty="0"/>
              <a:t>SPTSU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0"/>
            <a:ext cx="6457950" cy="1293028"/>
          </a:xfrm>
        </p:spPr>
        <p:txBody>
          <a:bodyPr/>
          <a:lstStyle/>
          <a:p>
            <a:r>
              <a:rPr lang="en-US" dirty="0"/>
              <a:t>ERA ORDE BARU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5401"/>
            <a:ext cx="8115300" cy="49232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30 </a:t>
            </a:r>
            <a:r>
              <a:rPr lang="en-US" b="1" dirty="0" err="1"/>
              <a:t>Januari</a:t>
            </a:r>
            <a:r>
              <a:rPr lang="en-US" b="1" dirty="0"/>
              <a:t> 1993:</a:t>
            </a:r>
          </a:p>
          <a:p>
            <a:pPr marL="7381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n-NO" dirty="0"/>
              <a:t>Dikeluarkan SK Departemen Penerangan tentang izin siaran </a:t>
            </a:r>
            <a:r>
              <a:rPr lang="nn-NO" dirty="0" smtClean="0"/>
              <a:t>nasional u</a:t>
            </a:r>
            <a:r>
              <a:rPr lang="es-ES" dirty="0" err="1" smtClean="0"/>
              <a:t>ntuk</a:t>
            </a:r>
            <a:r>
              <a:rPr lang="es-ES" dirty="0" smtClean="0"/>
              <a:t> </a:t>
            </a:r>
            <a:r>
              <a:rPr lang="es-ES" dirty="0"/>
              <a:t>RCTI dan SCTV. Pada </a:t>
            </a:r>
            <a:r>
              <a:rPr lang="es-ES" dirty="0" err="1"/>
              <a:t>tanggal</a:t>
            </a:r>
            <a:r>
              <a:rPr lang="es-ES" dirty="0"/>
              <a:t> </a:t>
            </a:r>
            <a:r>
              <a:rPr lang="es-ES" dirty="0" err="1"/>
              <a:t>ini</a:t>
            </a:r>
            <a:r>
              <a:rPr lang="es-ES" dirty="0"/>
              <a:t> juga </a:t>
            </a:r>
            <a:r>
              <a:rPr lang="es-ES" dirty="0" err="1"/>
              <a:t>lahir</a:t>
            </a:r>
            <a:r>
              <a:rPr lang="es-ES" dirty="0"/>
              <a:t> </a:t>
            </a:r>
            <a:r>
              <a:rPr lang="es-ES" dirty="0" err="1"/>
              <a:t>televisi</a:t>
            </a:r>
            <a:r>
              <a:rPr lang="es-ES" dirty="0"/>
              <a:t> </a:t>
            </a:r>
            <a:r>
              <a:rPr lang="es-ES" dirty="0" err="1" smtClean="0"/>
              <a:t>swasta</a:t>
            </a:r>
            <a:r>
              <a:rPr lang="es-ES" dirty="0" smtClean="0"/>
              <a:t> </a:t>
            </a:r>
            <a:r>
              <a:rPr lang="en-US" dirty="0" smtClean="0"/>
              <a:t>ANTEVE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18 </a:t>
            </a:r>
            <a:r>
              <a:rPr lang="en-US" b="1" dirty="0" err="1"/>
              <a:t>Juni</a:t>
            </a:r>
            <a:r>
              <a:rPr lang="en-US" b="1" dirty="0"/>
              <a:t> 1994:</a:t>
            </a:r>
          </a:p>
          <a:p>
            <a:pPr marL="7381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Lahir televisi Indosiar Visual Madiri (Indosiar</a:t>
            </a:r>
            <a:r>
              <a:rPr lang="it-IT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err="1"/>
              <a:t>Tahun</a:t>
            </a:r>
            <a:r>
              <a:rPr lang="en-US" b="1" dirty="0"/>
              <a:t> 1994:</a:t>
            </a:r>
          </a:p>
          <a:p>
            <a:pPr marL="7381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Muncul</a:t>
            </a:r>
            <a:r>
              <a:rPr lang="en-US" dirty="0"/>
              <a:t> TV </a:t>
            </a:r>
            <a:r>
              <a:rPr lang="en-US" dirty="0" err="1"/>
              <a:t>berbayar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Indovision</a:t>
            </a:r>
            <a:r>
              <a:rPr lang="en-US" dirty="0"/>
              <a:t> (</a:t>
            </a:r>
            <a:r>
              <a:rPr lang="en-US" dirty="0" err="1"/>
              <a:t>milik</a:t>
            </a:r>
            <a:r>
              <a:rPr lang="en-US" dirty="0"/>
              <a:t> PT MNC </a:t>
            </a:r>
            <a:r>
              <a:rPr lang="en-US" dirty="0" err="1" smtClean="0"/>
              <a:t>SkyVision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20 Mei 1999:</a:t>
            </a:r>
          </a:p>
          <a:p>
            <a:pPr marL="7381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Status TVRI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Abdurrahman </a:t>
            </a:r>
            <a:r>
              <a:rPr lang="en-US" dirty="0" err="1" smtClean="0"/>
              <a:t>Wahidmelikuidasi</a:t>
            </a:r>
            <a:r>
              <a:rPr lang="en-US" dirty="0" smtClean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Penerangan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0"/>
            <a:ext cx="6457950" cy="1293028"/>
          </a:xfrm>
        </p:spPr>
        <p:txBody>
          <a:bodyPr/>
          <a:lstStyle/>
          <a:p>
            <a:r>
              <a:rPr lang="en-US" dirty="0"/>
              <a:t>ERA ORDE BARU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95401"/>
            <a:ext cx="8115300" cy="492328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err="1"/>
              <a:t>Juni</a:t>
            </a:r>
            <a:r>
              <a:rPr lang="en-US" b="1" dirty="0"/>
              <a:t> 2000:</a:t>
            </a:r>
          </a:p>
          <a:p>
            <a:pPr marL="5746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PeraturanPemerintah</a:t>
            </a:r>
            <a:r>
              <a:rPr lang="en-US" dirty="0"/>
              <a:t> No. 36 </a:t>
            </a:r>
            <a:r>
              <a:rPr lang="en-US" dirty="0" err="1"/>
              <a:t>tahun</a:t>
            </a:r>
            <a:r>
              <a:rPr lang="en-US" dirty="0"/>
              <a:t> 2000 </a:t>
            </a:r>
            <a:r>
              <a:rPr lang="en-US" dirty="0" err="1" smtClean="0"/>
              <a:t>tentang</a:t>
            </a:r>
            <a:r>
              <a:rPr lang="fi-FI" dirty="0" smtClean="0"/>
              <a:t>perubahan </a:t>
            </a:r>
            <a:r>
              <a:rPr lang="fi-FI" dirty="0"/>
              <a:t>status TVRI menjadi Perusahaan Jawatan (Perjan), </a:t>
            </a:r>
            <a:r>
              <a:rPr lang="fi-FI" dirty="0" smtClean="0"/>
              <a:t>kemudian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/>
              <a:t>Pemerintah</a:t>
            </a:r>
            <a:r>
              <a:rPr lang="en-US" dirty="0"/>
              <a:t> No. 9 </a:t>
            </a:r>
            <a:r>
              <a:rPr lang="en-US" dirty="0" err="1"/>
              <a:t>tahun</a:t>
            </a:r>
            <a:r>
              <a:rPr lang="en-US" dirty="0"/>
              <a:t> 2002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17 April 2002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sv-SE" dirty="0" smtClean="0"/>
              <a:t>TVRI </a:t>
            </a:r>
            <a:r>
              <a:rPr lang="sv-SE" dirty="0"/>
              <a:t>menjadi Perseroan terbatas (PT</a:t>
            </a:r>
            <a:r>
              <a:rPr lang="sv-SE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err="1"/>
              <a:t>Tahun</a:t>
            </a:r>
            <a:r>
              <a:rPr lang="en-US" b="1" dirty="0"/>
              <a:t> 2000-an:</a:t>
            </a:r>
          </a:p>
          <a:p>
            <a:pPr marL="5746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/>
              <a:t>Muncul stasiun swasta lain seperti Metro TV, Trans TV, TV7, Lativi, Global </a:t>
            </a:r>
            <a:r>
              <a:rPr lang="it-IT" dirty="0" smtClean="0"/>
              <a:t>TV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err="1"/>
              <a:t>Tahun</a:t>
            </a:r>
            <a:r>
              <a:rPr lang="en-US" b="1" dirty="0"/>
              <a:t> 2000-an:</a:t>
            </a:r>
          </a:p>
          <a:p>
            <a:pPr marL="5746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TV </a:t>
            </a:r>
            <a:r>
              <a:rPr lang="en-US" dirty="0" err="1"/>
              <a:t>Berbayar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, </a:t>
            </a:r>
            <a:r>
              <a:rPr lang="en-US" dirty="0" err="1"/>
              <a:t>salahsatunya</a:t>
            </a:r>
            <a:r>
              <a:rPr lang="en-US" dirty="0"/>
              <a:t> TOP TV yang </a:t>
            </a:r>
            <a:r>
              <a:rPr lang="en-US" dirty="0" err="1"/>
              <a:t>dimilik</a:t>
            </a:r>
            <a:r>
              <a:rPr lang="en-US" dirty="0"/>
              <a:t> PT </a:t>
            </a:r>
            <a:r>
              <a:rPr lang="en-US" dirty="0" smtClean="0"/>
              <a:t>MNC Sky Vision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28 </a:t>
            </a:r>
            <a:r>
              <a:rPr lang="en-US" b="1" dirty="0" err="1"/>
              <a:t>Desember</a:t>
            </a:r>
            <a:r>
              <a:rPr lang="en-US" b="1" dirty="0"/>
              <a:t> 2002:</a:t>
            </a:r>
          </a:p>
          <a:p>
            <a:pPr marL="5746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DPR-RI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/>
              <a:t>Nomor</a:t>
            </a:r>
            <a:r>
              <a:rPr lang="en-US" dirty="0"/>
              <a:t> 32 </a:t>
            </a:r>
            <a:r>
              <a:rPr lang="en-US" dirty="0" err="1"/>
              <a:t>Tahun</a:t>
            </a:r>
            <a:r>
              <a:rPr lang="en-US" dirty="0"/>
              <a:t> 2002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Penyiaran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04800"/>
            <a:ext cx="6457950" cy="1293028"/>
          </a:xfrm>
        </p:spPr>
        <p:txBody>
          <a:bodyPr>
            <a:normAutofit/>
          </a:bodyPr>
          <a:lstStyle/>
          <a:p>
            <a:r>
              <a:rPr lang="en-US" sz="3600" b="1" dirty="0"/>
              <a:t>TELEVISI SEBAGAI INDUSTRI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533936"/>
              </p:ext>
            </p:extLst>
          </p:nvPr>
        </p:nvGraphicFramePr>
        <p:xfrm>
          <a:off x="1047750" y="1676400"/>
          <a:ext cx="7181850" cy="454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1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guys know me, right?</a:t>
            </a:r>
            <a:endParaRPr lang="en-US" sz="3200" dirty="0"/>
          </a:p>
        </p:txBody>
      </p:sp>
      <p:sp>
        <p:nvSpPr>
          <p:cNvPr id="68623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err="1" smtClean="0"/>
              <a:t>Naurissa</a:t>
            </a:r>
            <a:r>
              <a:rPr lang="en-US" sz="2000" dirty="0" smtClean="0"/>
              <a:t> </a:t>
            </a:r>
            <a:r>
              <a:rPr lang="en-US" sz="2000" dirty="0" err="1" smtClean="0"/>
              <a:t>Biasini</a:t>
            </a:r>
            <a:r>
              <a:rPr lang="en-US" sz="2000" dirty="0" smtClean="0"/>
              <a:t>, </a:t>
            </a:r>
            <a:r>
              <a:rPr lang="en-US" sz="2000" dirty="0" err="1" smtClean="0"/>
              <a:t>S.Si</a:t>
            </a:r>
            <a:r>
              <a:rPr lang="en-US" sz="2000" dirty="0" smtClean="0"/>
              <a:t>, </a:t>
            </a:r>
            <a:r>
              <a:rPr lang="en-US" sz="2000" dirty="0" err="1" smtClean="0"/>
              <a:t>M.I.Kom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Keahlian</a:t>
            </a:r>
            <a:r>
              <a:rPr lang="en-US" sz="2000" dirty="0" smtClean="0"/>
              <a:t> :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Massa, </a:t>
            </a:r>
            <a:r>
              <a:rPr lang="en-US" sz="2000" dirty="0" err="1" smtClean="0"/>
              <a:t>Kajian</a:t>
            </a:r>
            <a:r>
              <a:rPr lang="en-US" sz="2000" dirty="0" smtClean="0"/>
              <a:t> Media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S1 : STIKOM LSPR Jakarta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S2 :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Pelita</a:t>
            </a:r>
            <a:r>
              <a:rPr lang="en-US" sz="2000" dirty="0" smtClean="0"/>
              <a:t> </a:t>
            </a:r>
            <a:r>
              <a:rPr lang="en-US" sz="2000" dirty="0" err="1" smtClean="0"/>
              <a:t>Harapan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Academic experience : 7 years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Industry experiences : 7 years in </a:t>
            </a:r>
            <a:r>
              <a:rPr lang="en-US" sz="2000" dirty="0" err="1" smtClean="0"/>
              <a:t>IkuZo</a:t>
            </a:r>
            <a:r>
              <a:rPr lang="en-US" sz="2000" dirty="0" smtClean="0"/>
              <a:t>!, ½ year in RRI and </a:t>
            </a:r>
            <a:r>
              <a:rPr lang="en-US" sz="2000" dirty="0" err="1" smtClean="0"/>
              <a:t>Prambors</a:t>
            </a:r>
            <a:r>
              <a:rPr lang="en-US" sz="20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Phone : 0817 38 8145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Email : naurissa.biasini@upj.ac.id</a:t>
            </a:r>
          </a:p>
        </p:txBody>
      </p:sp>
    </p:spTree>
    <p:extLst>
      <p:ext uri="{BB962C8B-B14F-4D97-AF65-F5344CB8AC3E}">
        <p14:creationId xmlns:p14="http://schemas.microsoft.com/office/powerpoint/2010/main" val="31886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219201"/>
            <a:ext cx="8115300" cy="4999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Diagram </a:t>
            </a:r>
            <a:r>
              <a:rPr lang="en-US" dirty="0" smtClean="0"/>
              <a:t>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/>
              <a:t>menggambarkan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media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(</a:t>
            </a:r>
            <a:r>
              <a:rPr lang="en-US" i="1" dirty="0" smtClean="0"/>
              <a:t>market conduct</a:t>
            </a:r>
            <a:r>
              <a:rPr lang="en-US" dirty="0"/>
              <a:t>)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(</a:t>
            </a:r>
            <a:r>
              <a:rPr lang="en-US" i="1" dirty="0" smtClean="0"/>
              <a:t>market structure</a:t>
            </a:r>
            <a:r>
              <a:rPr lang="en-US" dirty="0"/>
              <a:t>)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,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pemusatan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r>
              <a:rPr lang="en-US" dirty="0"/>
              <a:t> internal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media </a:t>
            </a:r>
            <a:r>
              <a:rPr lang="en-US" dirty="0" err="1" smtClean="0"/>
              <a:t>tersebutyang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/>
              <a:t>efisiensi</a:t>
            </a:r>
            <a:r>
              <a:rPr lang="en-US" dirty="0"/>
              <a:t>, </a:t>
            </a:r>
            <a:r>
              <a:rPr lang="en-US" dirty="0" err="1"/>
              <a:t>produktivitas</a:t>
            </a:r>
            <a:r>
              <a:rPr lang="en-US" dirty="0"/>
              <a:t>,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(</a:t>
            </a:r>
            <a:r>
              <a:rPr lang="en-US" i="1" dirty="0" smtClean="0"/>
              <a:t>market performance</a:t>
            </a:r>
            <a:r>
              <a:rPr lang="en-US" dirty="0"/>
              <a:t>),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/>
              <a:t>kembali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66020"/>
              </p:ext>
            </p:extLst>
          </p:nvPr>
        </p:nvGraphicFramePr>
        <p:xfrm>
          <a:off x="514350" y="2193925"/>
          <a:ext cx="81153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7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56636"/>
              </p:ext>
            </p:extLst>
          </p:nvPr>
        </p:nvGraphicFramePr>
        <p:xfrm>
          <a:off x="1905000" y="2362200"/>
          <a:ext cx="6496050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667000"/>
            <a:ext cx="609600" cy="3477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K</a:t>
            </a:r>
          </a:p>
          <a:p>
            <a:r>
              <a:rPr lang="en-US" sz="2000" b="1" dirty="0" smtClean="0"/>
              <a:t>O</a:t>
            </a:r>
          </a:p>
          <a:p>
            <a:r>
              <a:rPr lang="en-US" sz="2000" b="1" dirty="0" smtClean="0"/>
              <a:t>N</a:t>
            </a:r>
          </a:p>
          <a:p>
            <a:r>
              <a:rPr lang="en-US" sz="2000" b="1" dirty="0" smtClean="0"/>
              <a:t>S</a:t>
            </a:r>
          </a:p>
          <a:p>
            <a:r>
              <a:rPr lang="en-US" sz="2000" b="1" dirty="0" smtClean="0"/>
              <a:t>E</a:t>
            </a:r>
          </a:p>
          <a:p>
            <a:r>
              <a:rPr lang="en-US" sz="2000" b="1" dirty="0" smtClean="0"/>
              <a:t>N</a:t>
            </a:r>
          </a:p>
          <a:p>
            <a:r>
              <a:rPr lang="en-US" sz="2000" b="1" dirty="0" smtClean="0"/>
              <a:t>T</a:t>
            </a:r>
          </a:p>
          <a:p>
            <a:r>
              <a:rPr lang="en-US" sz="2000" b="1" dirty="0" smtClean="0"/>
              <a:t>R</a:t>
            </a:r>
          </a:p>
          <a:p>
            <a:r>
              <a:rPr lang="en-US" sz="2000" b="1" dirty="0" smtClean="0"/>
              <a:t>A</a:t>
            </a:r>
          </a:p>
          <a:p>
            <a:r>
              <a:rPr lang="en-US" sz="2000" b="1" dirty="0" smtClean="0"/>
              <a:t>S</a:t>
            </a:r>
          </a:p>
          <a:p>
            <a:r>
              <a:rPr lang="en-US" sz="2000" b="1" dirty="0" smtClean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786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614096"/>
              </p:ext>
            </p:extLst>
          </p:nvPr>
        </p:nvGraphicFramePr>
        <p:xfrm>
          <a:off x="1905000" y="2362200"/>
          <a:ext cx="6496050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667000"/>
            <a:ext cx="609600" cy="34163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K</a:t>
            </a:r>
          </a:p>
          <a:p>
            <a:r>
              <a:rPr lang="en-US" sz="2400" b="1" dirty="0" smtClean="0"/>
              <a:t>E</a:t>
            </a:r>
          </a:p>
          <a:p>
            <a:r>
              <a:rPr lang="en-US" sz="2400" b="1" dirty="0" smtClean="0"/>
              <a:t>N</a:t>
            </a:r>
          </a:p>
          <a:p>
            <a:r>
              <a:rPr lang="en-US" sz="2400" b="1" dirty="0" smtClean="0"/>
              <a:t>D</a:t>
            </a:r>
          </a:p>
          <a:p>
            <a:r>
              <a:rPr lang="en-US" sz="2400" b="1" dirty="0" smtClean="0"/>
              <a:t>A</a:t>
            </a:r>
          </a:p>
          <a:p>
            <a:r>
              <a:rPr lang="en-US" sz="2400" b="1" dirty="0" smtClean="0"/>
              <a:t>L</a:t>
            </a:r>
          </a:p>
          <a:p>
            <a:r>
              <a:rPr lang="en-US" sz="2400" b="1" dirty="0" smtClean="0"/>
              <a:t>A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080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474245"/>
              </p:ext>
            </p:extLst>
          </p:nvPr>
        </p:nvGraphicFramePr>
        <p:xfrm>
          <a:off x="609600" y="2286000"/>
          <a:ext cx="81153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0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937038"/>
              </p:ext>
            </p:extLst>
          </p:nvPr>
        </p:nvGraphicFramePr>
        <p:xfrm>
          <a:off x="609600" y="2286000"/>
          <a:ext cx="81153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7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television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700" y="228600"/>
            <a:ext cx="6457950" cy="1295400"/>
          </a:xfrm>
        </p:spPr>
        <p:txBody>
          <a:bodyPr/>
          <a:lstStyle/>
          <a:p>
            <a:r>
              <a:rPr lang="en-US" dirty="0" smtClean="0"/>
              <a:t>Two other lecturers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7" y="1371600"/>
            <a:ext cx="3809993" cy="82391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Ahmad </a:t>
            </a:r>
            <a:r>
              <a:rPr lang="en-US" sz="2400" b="1" dirty="0" err="1" smtClean="0"/>
              <a:t>Alhafiz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M.Si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4351" y="2514601"/>
            <a:ext cx="3983831" cy="3704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Head of External Communication MNC Media</a:t>
            </a:r>
          </a:p>
          <a:p>
            <a:r>
              <a:rPr lang="en-US" dirty="0" smtClean="0"/>
              <a:t>Corporate Secretary Manager MNCTV</a:t>
            </a:r>
          </a:p>
          <a:p>
            <a:r>
              <a:rPr lang="en-US" dirty="0" smtClean="0"/>
              <a:t>News Gathering Manager MNCTV</a:t>
            </a:r>
          </a:p>
          <a:p>
            <a:r>
              <a:rPr lang="en-US" dirty="0" smtClean="0"/>
              <a:t>Executive Producer News MNCTV</a:t>
            </a:r>
          </a:p>
          <a:p>
            <a:r>
              <a:rPr lang="en-US" dirty="0" smtClean="0"/>
              <a:t>News Producer, News Presenter, Casting Manager TV7</a:t>
            </a:r>
          </a:p>
          <a:p>
            <a:r>
              <a:rPr lang="en-US" dirty="0" smtClean="0"/>
              <a:t>Reporter &amp; News Presenter ANTV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1371600"/>
            <a:ext cx="3829050" cy="823912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Guritno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Himantoro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M.Si</a:t>
            </a:r>
            <a:endParaRPr lang="en-U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2514601"/>
            <a:ext cx="4000500" cy="37040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Corporate Secretary MNCTV</a:t>
            </a:r>
          </a:p>
          <a:p>
            <a:r>
              <a:rPr lang="en-US" dirty="0" smtClean="0"/>
              <a:t>News Post Production Coordinator MNCTV</a:t>
            </a:r>
          </a:p>
          <a:p>
            <a:r>
              <a:rPr lang="en-US" dirty="0" smtClean="0"/>
              <a:t>News Video Editor MNCTV</a:t>
            </a:r>
          </a:p>
          <a:p>
            <a:r>
              <a:rPr lang="en-US" dirty="0" smtClean="0"/>
              <a:t>TV Production Manager Formula Communication</a:t>
            </a:r>
          </a:p>
          <a:p>
            <a:r>
              <a:rPr lang="en-US" dirty="0" smtClean="0"/>
              <a:t>Production Supervisor Spider Enterprise</a:t>
            </a:r>
          </a:p>
          <a:p>
            <a:r>
              <a:rPr lang="en-US" dirty="0" smtClean="0"/>
              <a:t>Senior Lecturer </a:t>
            </a:r>
            <a:r>
              <a:rPr lang="en-US" dirty="0" err="1" smtClean="0"/>
              <a:t>Sahid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pegangan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, </a:t>
            </a:r>
            <a:r>
              <a:rPr lang="en-US" dirty="0" err="1" smtClean="0"/>
              <a:t>Andi</a:t>
            </a:r>
            <a:r>
              <a:rPr lang="en-US" dirty="0" smtClean="0"/>
              <a:t> </a:t>
            </a:r>
            <a:r>
              <a:rPr lang="en-US" dirty="0" err="1" smtClean="0"/>
              <a:t>Fachruddin</a:t>
            </a:r>
            <a:r>
              <a:rPr lang="en-US" dirty="0" smtClean="0"/>
              <a:t>,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Kencana</a:t>
            </a:r>
            <a:r>
              <a:rPr lang="en-US" dirty="0" smtClean="0"/>
              <a:t>. 2012</a:t>
            </a:r>
          </a:p>
          <a:p>
            <a:endParaRPr lang="en-US" dirty="0"/>
          </a:p>
          <a:p>
            <a:r>
              <a:rPr lang="en-US" dirty="0" err="1" smtClean="0"/>
              <a:t>Manajemen</a:t>
            </a:r>
            <a:r>
              <a:rPr lang="en-US" dirty="0" smtClean="0"/>
              <a:t> Media </a:t>
            </a:r>
            <a:r>
              <a:rPr lang="en-US" dirty="0" err="1" smtClean="0"/>
              <a:t>Penyiaran</a:t>
            </a:r>
            <a:r>
              <a:rPr lang="en-US" dirty="0" smtClean="0"/>
              <a:t>. </a:t>
            </a:r>
            <a:r>
              <a:rPr lang="en-US" dirty="0" err="1" smtClean="0"/>
              <a:t>Morissan</a:t>
            </a:r>
            <a:r>
              <a:rPr lang="en-US" dirty="0" smtClean="0"/>
              <a:t>.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Kencana</a:t>
            </a:r>
            <a:r>
              <a:rPr lang="en-US" dirty="0" smtClean="0"/>
              <a:t>.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latin typeface="Tahoma" pitchFamily="34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705600" y="2667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258050" cy="12930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these, and we’re all happy :D</a:t>
            </a:r>
            <a:endParaRPr lang="en-US" sz="3200" dirty="0"/>
          </a:p>
        </p:txBody>
      </p:sp>
      <p:sp>
        <p:nvSpPr>
          <p:cNvPr id="69644" name="Rectangle 12"/>
          <p:cNvSpPr>
            <a:spLocks noGrp="1" noChangeArrowheads="1"/>
          </p:cNvSpPr>
          <p:nvPr>
            <p:ph idx="1"/>
          </p:nvPr>
        </p:nvSpPr>
        <p:spPr>
          <a:xfrm>
            <a:off x="685800" y="1304925"/>
            <a:ext cx="8062913" cy="4895850"/>
          </a:xfrm>
        </p:spPr>
        <p:txBody>
          <a:bodyPr/>
          <a:lstStyle/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Please… please… call me “Miss”, or “</a:t>
            </a:r>
            <a:r>
              <a:rPr lang="en-US" sz="1800" dirty="0" err="1" smtClean="0"/>
              <a:t>Kak</a:t>
            </a:r>
            <a:r>
              <a:rPr lang="en-US" sz="1800" dirty="0" smtClean="0"/>
              <a:t>” only!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Be punctual! If you’re late more than 15 minutes, you’ll be marked absent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You have FOUR times chance to skip the class. Remember, FOUR!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Please submit your assignments on time based on format and content that we agreed upon.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Drink and candy eating is permitted (clean your own mess!)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No more sleeping in my class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Ask relevant questions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PLEASE USE YOUR GADGET OUTSIDE THE CLASSROOM, or </a:t>
            </a:r>
          </a:p>
          <a:p>
            <a:pPr marL="0" indent="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I will take it from you and will not give it back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Liable protest is permitted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Please be on a positive attitude and behavior</a:t>
            </a: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Consultation is doable in working 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58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1: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Pertelevisian</a:t>
            </a:r>
            <a:r>
              <a:rPr lang="en-US" dirty="0" smtClean="0"/>
              <a:t>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4373"/>
            <a:ext cx="7867650" cy="12930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 first, let’s review a little bit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news?</a:t>
            </a:r>
          </a:p>
          <a:p>
            <a:pPr marL="0" indent="0">
              <a:buNone/>
            </a:pPr>
            <a:r>
              <a:rPr lang="en-US" dirty="0" smtClean="0"/>
              <a:t>	“dog bites man is not a news, but man bites dog is”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patut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aneh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	“Bad News is a Good News”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	“</a:t>
            </a:r>
            <a:r>
              <a:rPr lang="en-US" dirty="0" err="1" smtClean="0"/>
              <a:t>Tulisan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wartawan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Pembaca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Spencer, “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, </a:t>
            </a:r>
            <a:r>
              <a:rPr lang="en-US" dirty="0" err="1" smtClean="0"/>
              <a:t>gagasan</a:t>
            </a:r>
            <a:r>
              <a:rPr lang="en-US" dirty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orang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editor,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redaksi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in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+ 1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		= 0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+ 1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		= NEWS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suami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+ 1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				= 0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suami</a:t>
            </a:r>
            <a:r>
              <a:rPr lang="en-US" dirty="0" smtClean="0"/>
              <a:t> + 3 </a:t>
            </a:r>
            <a:r>
              <a:rPr lang="en-US" dirty="0" err="1" smtClean="0"/>
              <a:t>istri</a:t>
            </a:r>
            <a:r>
              <a:rPr lang="en-US" dirty="0" smtClean="0"/>
              <a:t>					= NEWS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kasir</a:t>
            </a:r>
            <a:r>
              <a:rPr lang="en-US" dirty="0" smtClean="0"/>
              <a:t> bank + 1 </a:t>
            </a:r>
            <a:r>
              <a:rPr lang="en-US" dirty="0" err="1" smtClean="0"/>
              <a:t>istri</a:t>
            </a:r>
            <a:r>
              <a:rPr lang="en-US" dirty="0" smtClean="0"/>
              <a:t> + 7 </a:t>
            </a:r>
            <a:r>
              <a:rPr lang="en-US" dirty="0" err="1" smtClean="0"/>
              <a:t>anak</a:t>
            </a:r>
            <a:r>
              <a:rPr lang="en-US" dirty="0" smtClean="0"/>
              <a:t>			= 0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kasir</a:t>
            </a:r>
            <a:r>
              <a:rPr lang="en-US" dirty="0" smtClean="0"/>
              <a:t> bank - $100.000				= NEWS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gadis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+ 1 </a:t>
            </a:r>
            <a:r>
              <a:rPr lang="en-US" dirty="0" err="1" smtClean="0"/>
              <a:t>direktur</a:t>
            </a:r>
            <a:r>
              <a:rPr lang="en-US" dirty="0" smtClean="0"/>
              <a:t> - $100.000		= NEWS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pria</a:t>
            </a:r>
            <a:r>
              <a:rPr lang="en-US" dirty="0" smtClean="0"/>
              <a:t> + 1 </a:t>
            </a:r>
            <a:r>
              <a:rPr lang="en-US" dirty="0" err="1" smtClean="0"/>
              <a:t>kendaraan</a:t>
            </a:r>
            <a:r>
              <a:rPr lang="en-US" dirty="0" smtClean="0"/>
              <a:t> + 1 </a:t>
            </a:r>
            <a:r>
              <a:rPr lang="en-US" dirty="0" err="1" smtClean="0"/>
              <a:t>senjata</a:t>
            </a:r>
            <a:r>
              <a:rPr lang="en-US" dirty="0" smtClean="0"/>
              <a:t> + </a:t>
            </a:r>
            <a:r>
              <a:rPr lang="en-US" dirty="0" err="1" smtClean="0"/>
              <a:t>miras</a:t>
            </a:r>
            <a:r>
              <a:rPr lang="en-US" dirty="0" smtClean="0"/>
              <a:t>		= NEWS</a:t>
            </a:r>
          </a:p>
          <a:p>
            <a:r>
              <a:rPr lang="en-US" sz="1800" dirty="0" smtClean="0"/>
              <a:t>1 </a:t>
            </a:r>
            <a:r>
              <a:rPr lang="en-US" sz="1800" dirty="0" err="1" smtClean="0"/>
              <a:t>suami</a:t>
            </a:r>
            <a:r>
              <a:rPr lang="en-US" sz="1800" dirty="0" smtClean="0"/>
              <a:t> + 1 </a:t>
            </a:r>
            <a:r>
              <a:rPr lang="en-US" sz="1800" dirty="0" err="1" smtClean="0"/>
              <a:t>istri</a:t>
            </a:r>
            <a:r>
              <a:rPr lang="en-US" sz="1800" dirty="0" smtClean="0"/>
              <a:t> + 1 </a:t>
            </a:r>
            <a:r>
              <a:rPr lang="en-US" sz="1800" dirty="0" err="1" smtClean="0"/>
              <a:t>pertengkaran</a:t>
            </a:r>
            <a:r>
              <a:rPr lang="en-US" sz="1800" dirty="0" smtClean="0"/>
              <a:t> + 1 </a:t>
            </a:r>
            <a:r>
              <a:rPr lang="en-US" sz="1800" dirty="0" err="1" smtClean="0"/>
              <a:t>tuntutan</a:t>
            </a:r>
            <a:r>
              <a:rPr lang="en-US" sz="1800" dirty="0" smtClean="0"/>
              <a:t> </a:t>
            </a:r>
            <a:r>
              <a:rPr lang="en-US" sz="1800" dirty="0" err="1" smtClean="0"/>
              <a:t>hukum</a:t>
            </a:r>
            <a:r>
              <a:rPr lang="en-US" sz="1800" dirty="0" smtClean="0"/>
              <a:t> </a:t>
            </a:r>
            <a:r>
              <a:rPr lang="en-US" dirty="0" smtClean="0"/>
              <a:t>	= NEWS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+ 79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		= 0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+ 100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		=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tf00001028</Template>
  <TotalTime>453</TotalTime>
  <Words>906</Words>
  <Application>Microsoft Office PowerPoint</Application>
  <PresentationFormat>On-screen Show (4:3)</PresentationFormat>
  <Paragraphs>233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Vapor Trail</vt:lpstr>
      <vt:lpstr>Produksi berita televisi</vt:lpstr>
      <vt:lpstr>You guys know me, right?</vt:lpstr>
      <vt:lpstr>Two other lecturers</vt:lpstr>
      <vt:lpstr>Buku pegangan</vt:lpstr>
      <vt:lpstr>Do these, and we’re all happy :D</vt:lpstr>
      <vt:lpstr>Produksi berita televisi</vt:lpstr>
      <vt:lpstr>But first, let’s review a little bit</vt:lpstr>
      <vt:lpstr>What is news?</vt:lpstr>
      <vt:lpstr>News in numbers</vt:lpstr>
      <vt:lpstr>Nilai berita</vt:lpstr>
      <vt:lpstr>Format penulisan berita</vt:lpstr>
      <vt:lpstr>Now, read this news</vt:lpstr>
      <vt:lpstr>Perkembangan televisi di indonesia</vt:lpstr>
      <vt:lpstr>ERA ORDE LAMA</vt:lpstr>
      <vt:lpstr>ERA ORDE BARU</vt:lpstr>
      <vt:lpstr>ERA ORDE BARU</vt:lpstr>
      <vt:lpstr>ERA ORDE BARU</vt:lpstr>
      <vt:lpstr>ERA ORDE BARU</vt:lpstr>
      <vt:lpstr>TELEVISI SEBAGAI INDUSTRI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television</vt:lpstr>
      <vt:lpstr>Questions?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Produksi berita televisi</dc:title>
  <dc:creator>pc</dc:creator>
  <cp:lastModifiedBy>pc</cp:lastModifiedBy>
  <cp:revision>20</cp:revision>
  <dcterms:created xsi:type="dcterms:W3CDTF">2018-08-28T04:11:57Z</dcterms:created>
  <dcterms:modified xsi:type="dcterms:W3CDTF">2018-08-29T09:24:28Z</dcterms:modified>
</cp:coreProperties>
</file>