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5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-19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EB622F-92E6-E24E-85F1-307BD62130C7}" type="doc">
      <dgm:prSet loTypeId="urn:microsoft.com/office/officeart/2005/8/layout/matrix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2919C7-8D47-BF4E-87D2-A557AADDABD7}">
      <dgm:prSet phldrT="[Text]"/>
      <dgm:spPr/>
      <dgm:t>
        <a:bodyPr/>
        <a:lstStyle/>
        <a:p>
          <a:r>
            <a:rPr lang="en-US" dirty="0" smtClean="0"/>
            <a:t>NORMATIVE GROUP</a:t>
          </a:r>
          <a:endParaRPr lang="en-US" dirty="0"/>
        </a:p>
      </dgm:t>
    </dgm:pt>
    <dgm:pt modelId="{AFAE8AB3-5819-D84A-B223-071E38E6AC9C}" type="parTrans" cxnId="{5F0183BA-A2A8-3B4E-849B-ADA89305915B}">
      <dgm:prSet/>
      <dgm:spPr/>
      <dgm:t>
        <a:bodyPr/>
        <a:lstStyle/>
        <a:p>
          <a:endParaRPr lang="en-US"/>
        </a:p>
      </dgm:t>
    </dgm:pt>
    <dgm:pt modelId="{B7FC7970-BCA6-A24E-B4ED-C4A1C8C05262}" type="sibTrans" cxnId="{5F0183BA-A2A8-3B4E-849B-ADA89305915B}">
      <dgm:prSet/>
      <dgm:spPr/>
      <dgm:t>
        <a:bodyPr/>
        <a:lstStyle/>
        <a:p>
          <a:endParaRPr lang="en-US"/>
        </a:p>
      </dgm:t>
    </dgm:pt>
    <dgm:pt modelId="{9DE95F09-1564-6847-9E17-8B388B9776BF}">
      <dgm:prSet phldrT="[Text]"/>
      <dgm:spPr/>
      <dgm:t>
        <a:bodyPr/>
        <a:lstStyle/>
        <a:p>
          <a:r>
            <a:rPr lang="en-US" dirty="0" smtClean="0"/>
            <a:t>FUNCTIONAL GROUP</a:t>
          </a:r>
          <a:endParaRPr lang="en-US" dirty="0"/>
        </a:p>
      </dgm:t>
    </dgm:pt>
    <dgm:pt modelId="{E00509B5-CB83-C841-A43B-B3DAFC246C5E}" type="parTrans" cxnId="{8B45149B-144A-6C42-80B3-61D21B2EB96F}">
      <dgm:prSet/>
      <dgm:spPr/>
      <dgm:t>
        <a:bodyPr/>
        <a:lstStyle/>
        <a:p>
          <a:endParaRPr lang="en-US"/>
        </a:p>
      </dgm:t>
    </dgm:pt>
    <dgm:pt modelId="{3BD26C07-D0CC-7E4A-83B7-C263F3AE81DB}" type="sibTrans" cxnId="{8B45149B-144A-6C42-80B3-61D21B2EB96F}">
      <dgm:prSet/>
      <dgm:spPr/>
      <dgm:t>
        <a:bodyPr/>
        <a:lstStyle/>
        <a:p>
          <a:endParaRPr lang="en-US"/>
        </a:p>
      </dgm:t>
    </dgm:pt>
    <dgm:pt modelId="{A308F8C8-32F5-0E4B-94D0-EC6AD8E5E6BB}">
      <dgm:prSet phldrT="[Text]"/>
      <dgm:spPr/>
      <dgm:t>
        <a:bodyPr/>
        <a:lstStyle/>
        <a:p>
          <a:r>
            <a:rPr lang="en-US" dirty="0" smtClean="0"/>
            <a:t>CUSTOMER </a:t>
          </a:r>
        </a:p>
        <a:p>
          <a:r>
            <a:rPr lang="en-US" dirty="0" smtClean="0"/>
            <a:t>GROUP</a:t>
          </a:r>
          <a:endParaRPr lang="en-US" dirty="0"/>
        </a:p>
      </dgm:t>
    </dgm:pt>
    <dgm:pt modelId="{56DA56D7-412A-6A47-8167-9D39274EFE11}" type="parTrans" cxnId="{FECD5EBA-EE18-CD43-B217-91E8E825CF3A}">
      <dgm:prSet/>
      <dgm:spPr/>
      <dgm:t>
        <a:bodyPr/>
        <a:lstStyle/>
        <a:p>
          <a:endParaRPr lang="en-US"/>
        </a:p>
      </dgm:t>
    </dgm:pt>
    <dgm:pt modelId="{8F644DB7-8E09-5748-A4C5-10C249A08B69}" type="sibTrans" cxnId="{FECD5EBA-EE18-CD43-B217-91E8E825CF3A}">
      <dgm:prSet/>
      <dgm:spPr/>
      <dgm:t>
        <a:bodyPr/>
        <a:lstStyle/>
        <a:p>
          <a:endParaRPr lang="en-US"/>
        </a:p>
      </dgm:t>
    </dgm:pt>
    <dgm:pt modelId="{3D9F8608-6C95-AC49-8AB1-FA10C49F000D}">
      <dgm:prSet phldrT="[Text]"/>
      <dgm:spPr/>
      <dgm:t>
        <a:bodyPr/>
        <a:lstStyle/>
        <a:p>
          <a:r>
            <a:rPr lang="en-US" dirty="0" smtClean="0"/>
            <a:t>DIFFUSED GROUP</a:t>
          </a:r>
          <a:endParaRPr lang="en-US" dirty="0"/>
        </a:p>
      </dgm:t>
    </dgm:pt>
    <dgm:pt modelId="{413F63E7-E1B5-8F45-A48F-5D2F6FC7B207}" type="parTrans" cxnId="{D7463FB6-6D65-7646-8463-82AD0EAE3869}">
      <dgm:prSet/>
      <dgm:spPr/>
      <dgm:t>
        <a:bodyPr/>
        <a:lstStyle/>
        <a:p>
          <a:endParaRPr lang="en-US"/>
        </a:p>
      </dgm:t>
    </dgm:pt>
    <dgm:pt modelId="{28CB6C09-C6CE-0B4A-85BB-CDFE934DDB76}" type="sibTrans" cxnId="{D7463FB6-6D65-7646-8463-82AD0EAE3869}">
      <dgm:prSet/>
      <dgm:spPr/>
      <dgm:t>
        <a:bodyPr/>
        <a:lstStyle/>
        <a:p>
          <a:endParaRPr lang="en-US"/>
        </a:p>
      </dgm:t>
    </dgm:pt>
    <dgm:pt modelId="{A953B907-E47B-DF45-9407-F2654E2090FD}" type="pres">
      <dgm:prSet presAssocID="{BEEB622F-92E6-E24E-85F1-307BD62130C7}" presName="matrix" presStyleCnt="0">
        <dgm:presLayoutVars>
          <dgm:chMax val="1"/>
          <dgm:dir/>
          <dgm:resizeHandles val="exact"/>
        </dgm:presLayoutVars>
      </dgm:prSet>
      <dgm:spPr/>
    </dgm:pt>
    <dgm:pt modelId="{43EF90C6-B1C6-E743-9E95-7B4CFB1B2711}" type="pres">
      <dgm:prSet presAssocID="{BEEB622F-92E6-E24E-85F1-307BD62130C7}" presName="diamond" presStyleLbl="bgShp" presStyleIdx="0" presStyleCnt="1"/>
      <dgm:spPr/>
    </dgm:pt>
    <dgm:pt modelId="{CBE41B75-5872-7644-9A4C-074064B723D7}" type="pres">
      <dgm:prSet presAssocID="{BEEB622F-92E6-E24E-85F1-307BD62130C7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0A4C43-9F2E-F64A-94F5-70565EF26EB3}" type="pres">
      <dgm:prSet presAssocID="{BEEB622F-92E6-E24E-85F1-307BD62130C7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F43D8A-44C8-704F-B1A3-D3BAFA3380E1}" type="pres">
      <dgm:prSet presAssocID="{BEEB622F-92E6-E24E-85F1-307BD62130C7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8608E2-5295-E04F-864A-9AB176737FC2}" type="pres">
      <dgm:prSet presAssocID="{BEEB622F-92E6-E24E-85F1-307BD62130C7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D7463FB6-6D65-7646-8463-82AD0EAE3869}" srcId="{BEEB622F-92E6-E24E-85F1-307BD62130C7}" destId="{3D9F8608-6C95-AC49-8AB1-FA10C49F000D}" srcOrd="3" destOrd="0" parTransId="{413F63E7-E1B5-8F45-A48F-5D2F6FC7B207}" sibTransId="{28CB6C09-C6CE-0B4A-85BB-CDFE934DDB76}"/>
    <dgm:cxn modelId="{366EE47C-9D27-AA4E-96F2-73D18F457E13}" type="presOf" srcId="{3D9F8608-6C95-AC49-8AB1-FA10C49F000D}" destId="{7E8608E2-5295-E04F-864A-9AB176737FC2}" srcOrd="0" destOrd="0" presId="urn:microsoft.com/office/officeart/2005/8/layout/matrix3"/>
    <dgm:cxn modelId="{FECD5EBA-EE18-CD43-B217-91E8E825CF3A}" srcId="{BEEB622F-92E6-E24E-85F1-307BD62130C7}" destId="{A308F8C8-32F5-0E4B-94D0-EC6AD8E5E6BB}" srcOrd="2" destOrd="0" parTransId="{56DA56D7-412A-6A47-8167-9D39274EFE11}" sibTransId="{8F644DB7-8E09-5748-A4C5-10C249A08B69}"/>
    <dgm:cxn modelId="{5F0183BA-A2A8-3B4E-849B-ADA89305915B}" srcId="{BEEB622F-92E6-E24E-85F1-307BD62130C7}" destId="{E92919C7-8D47-BF4E-87D2-A557AADDABD7}" srcOrd="0" destOrd="0" parTransId="{AFAE8AB3-5819-D84A-B223-071E38E6AC9C}" sibTransId="{B7FC7970-BCA6-A24E-B4ED-C4A1C8C05262}"/>
    <dgm:cxn modelId="{8B45149B-144A-6C42-80B3-61D21B2EB96F}" srcId="{BEEB622F-92E6-E24E-85F1-307BD62130C7}" destId="{9DE95F09-1564-6847-9E17-8B388B9776BF}" srcOrd="1" destOrd="0" parTransId="{E00509B5-CB83-C841-A43B-B3DAFC246C5E}" sibTransId="{3BD26C07-D0CC-7E4A-83B7-C263F3AE81DB}"/>
    <dgm:cxn modelId="{23C2A33C-4D28-054C-9D01-C683DDF15F14}" type="presOf" srcId="{E92919C7-8D47-BF4E-87D2-A557AADDABD7}" destId="{CBE41B75-5872-7644-9A4C-074064B723D7}" srcOrd="0" destOrd="0" presId="urn:microsoft.com/office/officeart/2005/8/layout/matrix3"/>
    <dgm:cxn modelId="{09241657-98B8-6F4B-8E47-E02F8C5E90EB}" type="presOf" srcId="{9DE95F09-1564-6847-9E17-8B388B9776BF}" destId="{F10A4C43-9F2E-F64A-94F5-70565EF26EB3}" srcOrd="0" destOrd="0" presId="urn:microsoft.com/office/officeart/2005/8/layout/matrix3"/>
    <dgm:cxn modelId="{CF493353-2213-7C40-960C-C043C801224F}" type="presOf" srcId="{BEEB622F-92E6-E24E-85F1-307BD62130C7}" destId="{A953B907-E47B-DF45-9407-F2654E2090FD}" srcOrd="0" destOrd="0" presId="urn:microsoft.com/office/officeart/2005/8/layout/matrix3"/>
    <dgm:cxn modelId="{43B657A8-C7B0-2F4D-9D50-F5B5304182EB}" type="presOf" srcId="{A308F8C8-32F5-0E4B-94D0-EC6AD8E5E6BB}" destId="{23F43D8A-44C8-704F-B1A3-D3BAFA3380E1}" srcOrd="0" destOrd="0" presId="urn:microsoft.com/office/officeart/2005/8/layout/matrix3"/>
    <dgm:cxn modelId="{E0B0AE4B-4DD4-A146-A08E-D6165B1977F6}" type="presParOf" srcId="{A953B907-E47B-DF45-9407-F2654E2090FD}" destId="{43EF90C6-B1C6-E743-9E95-7B4CFB1B2711}" srcOrd="0" destOrd="0" presId="urn:microsoft.com/office/officeart/2005/8/layout/matrix3"/>
    <dgm:cxn modelId="{210ECB6D-CC46-6944-871F-A2F245469DF6}" type="presParOf" srcId="{A953B907-E47B-DF45-9407-F2654E2090FD}" destId="{CBE41B75-5872-7644-9A4C-074064B723D7}" srcOrd="1" destOrd="0" presId="urn:microsoft.com/office/officeart/2005/8/layout/matrix3"/>
    <dgm:cxn modelId="{083E9912-A944-234D-9C7D-89FAA633162A}" type="presParOf" srcId="{A953B907-E47B-DF45-9407-F2654E2090FD}" destId="{F10A4C43-9F2E-F64A-94F5-70565EF26EB3}" srcOrd="2" destOrd="0" presId="urn:microsoft.com/office/officeart/2005/8/layout/matrix3"/>
    <dgm:cxn modelId="{B3D1313D-AA63-394F-BA2E-9B2C10B038DE}" type="presParOf" srcId="{A953B907-E47B-DF45-9407-F2654E2090FD}" destId="{23F43D8A-44C8-704F-B1A3-D3BAFA3380E1}" srcOrd="3" destOrd="0" presId="urn:microsoft.com/office/officeart/2005/8/layout/matrix3"/>
    <dgm:cxn modelId="{85CE2AE3-58A2-0A4C-99C7-F3556FCC457D}" type="presParOf" srcId="{A953B907-E47B-DF45-9407-F2654E2090FD}" destId="{7E8608E2-5295-E04F-864A-9AB176737FC2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BC27C8-24A1-D143-A7F9-D8CA92D0768E}" type="doc">
      <dgm:prSet loTypeId="urn:microsoft.com/office/officeart/2005/8/layout/matrix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F93693-DE06-DD47-9847-34E6CC8622C4}">
      <dgm:prSet phldrT="[Text]"/>
      <dgm:spPr/>
      <dgm:t>
        <a:bodyPr/>
        <a:lstStyle/>
        <a:p>
          <a:r>
            <a:rPr lang="en-US" dirty="0" smtClean="0"/>
            <a:t>NORMATIVE GROUP</a:t>
          </a:r>
          <a:endParaRPr lang="en-US" dirty="0"/>
        </a:p>
      </dgm:t>
    </dgm:pt>
    <dgm:pt modelId="{6D245CE5-78C0-0440-B252-A0E6E38B4D36}" type="parTrans" cxnId="{B823B31A-9547-3648-B3D1-E0492DBB3290}">
      <dgm:prSet/>
      <dgm:spPr/>
      <dgm:t>
        <a:bodyPr/>
        <a:lstStyle/>
        <a:p>
          <a:endParaRPr lang="en-US"/>
        </a:p>
      </dgm:t>
    </dgm:pt>
    <dgm:pt modelId="{6A998405-CE8D-8A46-9845-258569D71AEB}" type="sibTrans" cxnId="{B823B31A-9547-3648-B3D1-E0492DBB3290}">
      <dgm:prSet/>
      <dgm:spPr/>
      <dgm:t>
        <a:bodyPr/>
        <a:lstStyle/>
        <a:p>
          <a:endParaRPr lang="en-US"/>
        </a:p>
      </dgm:t>
    </dgm:pt>
    <dgm:pt modelId="{EF32F94E-C9A4-AD42-B727-16134C1F9ADB}">
      <dgm:prSet phldrT="[Text]"/>
      <dgm:spPr/>
      <dgm:t>
        <a:bodyPr/>
        <a:lstStyle/>
        <a:p>
          <a:r>
            <a:rPr lang="en-US" dirty="0" smtClean="0"/>
            <a:t>FUNCTIONAL GROUP</a:t>
          </a:r>
          <a:endParaRPr lang="en-US" dirty="0"/>
        </a:p>
      </dgm:t>
    </dgm:pt>
    <dgm:pt modelId="{6A90FC7F-71B2-4848-AACF-AB04CA1FECC7}" type="parTrans" cxnId="{37273F1B-772C-7744-A8A8-ED8A991EF8C2}">
      <dgm:prSet/>
      <dgm:spPr/>
      <dgm:t>
        <a:bodyPr/>
        <a:lstStyle/>
        <a:p>
          <a:endParaRPr lang="en-US"/>
        </a:p>
      </dgm:t>
    </dgm:pt>
    <dgm:pt modelId="{5DAA3A80-2B25-A848-A0AD-3DF9D03D2C8C}" type="sibTrans" cxnId="{37273F1B-772C-7744-A8A8-ED8A991EF8C2}">
      <dgm:prSet/>
      <dgm:spPr/>
      <dgm:t>
        <a:bodyPr/>
        <a:lstStyle/>
        <a:p>
          <a:endParaRPr lang="en-US"/>
        </a:p>
      </dgm:t>
    </dgm:pt>
    <dgm:pt modelId="{379C2100-D1F1-D249-81BE-C7DE6AED6CE9}">
      <dgm:prSet phldrT="[Text]"/>
      <dgm:spPr/>
      <dgm:t>
        <a:bodyPr/>
        <a:lstStyle/>
        <a:p>
          <a:r>
            <a:rPr lang="en-US" dirty="0" smtClean="0"/>
            <a:t>CUSTOMER GROUP</a:t>
          </a:r>
          <a:endParaRPr lang="en-US" dirty="0"/>
        </a:p>
      </dgm:t>
    </dgm:pt>
    <dgm:pt modelId="{132B8009-F320-3049-A5DE-CAF9ED2805A4}" type="parTrans" cxnId="{03EB59B3-F6B4-254C-8157-F94475ADEDB4}">
      <dgm:prSet/>
      <dgm:spPr/>
      <dgm:t>
        <a:bodyPr/>
        <a:lstStyle/>
        <a:p>
          <a:endParaRPr lang="en-US"/>
        </a:p>
      </dgm:t>
    </dgm:pt>
    <dgm:pt modelId="{9E60820B-D6FA-E744-9CA8-5224D9E23478}" type="sibTrans" cxnId="{03EB59B3-F6B4-254C-8157-F94475ADEDB4}">
      <dgm:prSet/>
      <dgm:spPr/>
      <dgm:t>
        <a:bodyPr/>
        <a:lstStyle/>
        <a:p>
          <a:endParaRPr lang="en-US"/>
        </a:p>
      </dgm:t>
    </dgm:pt>
    <dgm:pt modelId="{4238824F-5199-CA4C-B201-4C621A8E3C1B}" type="pres">
      <dgm:prSet presAssocID="{34BC27C8-24A1-D143-A7F9-D8CA92D0768E}" presName="matrix" presStyleCnt="0">
        <dgm:presLayoutVars>
          <dgm:chMax val="1"/>
          <dgm:dir/>
          <dgm:resizeHandles val="exact"/>
        </dgm:presLayoutVars>
      </dgm:prSet>
      <dgm:spPr/>
    </dgm:pt>
    <dgm:pt modelId="{7249151F-DF6D-B943-98B2-34476B6D5ADE}" type="pres">
      <dgm:prSet presAssocID="{34BC27C8-24A1-D143-A7F9-D8CA92D0768E}" presName="diamond" presStyleLbl="bgShp" presStyleIdx="0" presStyleCnt="1"/>
      <dgm:spPr/>
    </dgm:pt>
    <dgm:pt modelId="{085CB1C4-E92E-7A45-9B20-204903906292}" type="pres">
      <dgm:prSet presAssocID="{34BC27C8-24A1-D143-A7F9-D8CA92D0768E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85CD6E3-E6BA-CA40-B029-7DD52C12178F}" type="pres">
      <dgm:prSet presAssocID="{34BC27C8-24A1-D143-A7F9-D8CA92D0768E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93E765-3ACB-1F41-9B0E-577AFBD4B281}" type="pres">
      <dgm:prSet presAssocID="{34BC27C8-24A1-D143-A7F9-D8CA92D0768E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DAB064-3227-BD46-AB01-8CEE5355DC3D}" type="pres">
      <dgm:prSet presAssocID="{34BC27C8-24A1-D143-A7F9-D8CA92D0768E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823B31A-9547-3648-B3D1-E0492DBB3290}" srcId="{34BC27C8-24A1-D143-A7F9-D8CA92D0768E}" destId="{12F93693-DE06-DD47-9847-34E6CC8622C4}" srcOrd="0" destOrd="0" parTransId="{6D245CE5-78C0-0440-B252-A0E6E38B4D36}" sibTransId="{6A998405-CE8D-8A46-9845-258569D71AEB}"/>
    <dgm:cxn modelId="{03EB59B3-F6B4-254C-8157-F94475ADEDB4}" srcId="{34BC27C8-24A1-D143-A7F9-D8CA92D0768E}" destId="{379C2100-D1F1-D249-81BE-C7DE6AED6CE9}" srcOrd="2" destOrd="0" parTransId="{132B8009-F320-3049-A5DE-CAF9ED2805A4}" sibTransId="{9E60820B-D6FA-E744-9CA8-5224D9E23478}"/>
    <dgm:cxn modelId="{37273F1B-772C-7744-A8A8-ED8A991EF8C2}" srcId="{34BC27C8-24A1-D143-A7F9-D8CA92D0768E}" destId="{EF32F94E-C9A4-AD42-B727-16134C1F9ADB}" srcOrd="1" destOrd="0" parTransId="{6A90FC7F-71B2-4848-AACF-AB04CA1FECC7}" sibTransId="{5DAA3A80-2B25-A848-A0AD-3DF9D03D2C8C}"/>
    <dgm:cxn modelId="{30EF1A58-CC8D-2D49-809B-28579E793183}" type="presOf" srcId="{EF32F94E-C9A4-AD42-B727-16134C1F9ADB}" destId="{885CD6E3-E6BA-CA40-B029-7DD52C12178F}" srcOrd="0" destOrd="0" presId="urn:microsoft.com/office/officeart/2005/8/layout/matrix3"/>
    <dgm:cxn modelId="{57BDB500-72C8-8247-B894-5A05341615B8}" type="presOf" srcId="{34BC27C8-24A1-D143-A7F9-D8CA92D0768E}" destId="{4238824F-5199-CA4C-B201-4C621A8E3C1B}" srcOrd="0" destOrd="0" presId="urn:microsoft.com/office/officeart/2005/8/layout/matrix3"/>
    <dgm:cxn modelId="{B73DC7B6-4EDF-3440-ADA5-EC2F15243B02}" type="presOf" srcId="{12F93693-DE06-DD47-9847-34E6CC8622C4}" destId="{085CB1C4-E92E-7A45-9B20-204903906292}" srcOrd="0" destOrd="0" presId="urn:microsoft.com/office/officeart/2005/8/layout/matrix3"/>
    <dgm:cxn modelId="{57A6578B-E546-2546-86C6-B6C3E235B74C}" type="presOf" srcId="{379C2100-D1F1-D249-81BE-C7DE6AED6CE9}" destId="{4393E765-3ACB-1F41-9B0E-577AFBD4B281}" srcOrd="0" destOrd="0" presId="urn:microsoft.com/office/officeart/2005/8/layout/matrix3"/>
    <dgm:cxn modelId="{69C17D2F-2ADF-2042-86C0-1EB7BFE4E135}" type="presParOf" srcId="{4238824F-5199-CA4C-B201-4C621A8E3C1B}" destId="{7249151F-DF6D-B943-98B2-34476B6D5ADE}" srcOrd="0" destOrd="0" presId="urn:microsoft.com/office/officeart/2005/8/layout/matrix3"/>
    <dgm:cxn modelId="{F9F75F2D-6830-7F42-8A67-89DB4CCDD08D}" type="presParOf" srcId="{4238824F-5199-CA4C-B201-4C621A8E3C1B}" destId="{085CB1C4-E92E-7A45-9B20-204903906292}" srcOrd="1" destOrd="0" presId="urn:microsoft.com/office/officeart/2005/8/layout/matrix3"/>
    <dgm:cxn modelId="{432B6F01-A519-C44B-9E74-9887FFC03CA8}" type="presParOf" srcId="{4238824F-5199-CA4C-B201-4C621A8E3C1B}" destId="{885CD6E3-E6BA-CA40-B029-7DD52C12178F}" srcOrd="2" destOrd="0" presId="urn:microsoft.com/office/officeart/2005/8/layout/matrix3"/>
    <dgm:cxn modelId="{E9E2A90F-6162-9340-9196-AB5014219B52}" type="presParOf" srcId="{4238824F-5199-CA4C-B201-4C621A8E3C1B}" destId="{4393E765-3ACB-1F41-9B0E-577AFBD4B281}" srcOrd="3" destOrd="0" presId="urn:microsoft.com/office/officeart/2005/8/layout/matrix3"/>
    <dgm:cxn modelId="{E5E587A9-D785-BD4E-9C73-F6EAADAA4E1A}" type="presParOf" srcId="{4238824F-5199-CA4C-B201-4C621A8E3C1B}" destId="{2DDAB064-3227-BD46-AB01-8CEE5355DC3D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04FB71-1FE9-1D42-B9FF-DAC26E65869A}" type="doc">
      <dgm:prSet loTypeId="urn:microsoft.com/office/officeart/2005/8/layout/chart3" loCatId="" qsTypeId="urn:microsoft.com/office/officeart/2005/8/quickstyle/simple1" qsCatId="simple" csTypeId="urn:microsoft.com/office/officeart/2005/8/colors/accent1_2" csCatId="accent1" phldr="1"/>
      <dgm:spPr/>
    </dgm:pt>
    <dgm:pt modelId="{96AD6BD8-3ACB-FB43-9354-A3EA4C202B71}">
      <dgm:prSet phldrT="[Text]"/>
      <dgm:spPr/>
      <dgm:t>
        <a:bodyPr/>
        <a:lstStyle/>
        <a:p>
          <a:r>
            <a:rPr lang="en-US" dirty="0" smtClean="0"/>
            <a:t>Identify</a:t>
          </a:r>
          <a:endParaRPr lang="en-US" dirty="0"/>
        </a:p>
      </dgm:t>
    </dgm:pt>
    <dgm:pt modelId="{244A25E9-2090-A84A-958E-1B53756132F3}" type="parTrans" cxnId="{38FE9DB7-5653-1840-81C8-9CEAFDB237F8}">
      <dgm:prSet/>
      <dgm:spPr/>
      <dgm:t>
        <a:bodyPr/>
        <a:lstStyle/>
        <a:p>
          <a:endParaRPr lang="en-US"/>
        </a:p>
      </dgm:t>
    </dgm:pt>
    <dgm:pt modelId="{0CE1AD79-5DEA-7947-ADAF-AA8757ED3415}" type="sibTrans" cxnId="{38FE9DB7-5653-1840-81C8-9CEAFDB237F8}">
      <dgm:prSet/>
      <dgm:spPr/>
      <dgm:t>
        <a:bodyPr/>
        <a:lstStyle/>
        <a:p>
          <a:endParaRPr lang="en-US"/>
        </a:p>
      </dgm:t>
    </dgm:pt>
    <dgm:pt modelId="{84E78E37-F71F-1543-8772-7F34B25CBDCB}">
      <dgm:prSet phldrT="[Text]"/>
      <dgm:spPr/>
      <dgm:t>
        <a:bodyPr/>
        <a:lstStyle/>
        <a:p>
          <a:r>
            <a:rPr lang="en-US" dirty="0" err="1" smtClean="0"/>
            <a:t>Analyse</a:t>
          </a:r>
          <a:endParaRPr lang="en-US" dirty="0"/>
        </a:p>
      </dgm:t>
    </dgm:pt>
    <dgm:pt modelId="{0F905987-1370-694F-83AA-149FCE6AD194}" type="parTrans" cxnId="{65ECE235-4D95-A241-A44E-B2EA654A5206}">
      <dgm:prSet/>
      <dgm:spPr/>
      <dgm:t>
        <a:bodyPr/>
        <a:lstStyle/>
        <a:p>
          <a:endParaRPr lang="en-US"/>
        </a:p>
      </dgm:t>
    </dgm:pt>
    <dgm:pt modelId="{B0BB1F31-B47A-6541-A9B9-B0FD6D7E79EE}" type="sibTrans" cxnId="{65ECE235-4D95-A241-A44E-B2EA654A5206}">
      <dgm:prSet/>
      <dgm:spPr/>
      <dgm:t>
        <a:bodyPr/>
        <a:lstStyle/>
        <a:p>
          <a:endParaRPr lang="en-US"/>
        </a:p>
      </dgm:t>
    </dgm:pt>
    <dgm:pt modelId="{74391995-F2F2-7A4E-9524-FC7BDFD3FA56}">
      <dgm:prSet phldrT="[Text]"/>
      <dgm:spPr/>
      <dgm:t>
        <a:bodyPr/>
        <a:lstStyle/>
        <a:p>
          <a:r>
            <a:rPr lang="en-US" dirty="0" smtClean="0"/>
            <a:t>Plan</a:t>
          </a:r>
          <a:endParaRPr lang="en-US" dirty="0"/>
        </a:p>
      </dgm:t>
    </dgm:pt>
    <dgm:pt modelId="{39ED0AF3-8D5F-6E43-9534-76F768789160}" type="parTrans" cxnId="{A35081EC-6352-4F4A-AFA7-B5D4266FABF8}">
      <dgm:prSet/>
      <dgm:spPr/>
      <dgm:t>
        <a:bodyPr/>
        <a:lstStyle/>
        <a:p>
          <a:endParaRPr lang="en-US"/>
        </a:p>
      </dgm:t>
    </dgm:pt>
    <dgm:pt modelId="{418AA468-EF58-0A49-89D4-F30293671252}" type="sibTrans" cxnId="{A35081EC-6352-4F4A-AFA7-B5D4266FABF8}">
      <dgm:prSet/>
      <dgm:spPr/>
      <dgm:t>
        <a:bodyPr/>
        <a:lstStyle/>
        <a:p>
          <a:endParaRPr lang="en-US"/>
        </a:p>
      </dgm:t>
    </dgm:pt>
    <dgm:pt modelId="{3149DFDE-5A71-AC49-8836-C0D3FBFBAD4E}">
      <dgm:prSet phldrT="[Text]"/>
      <dgm:spPr/>
      <dgm:t>
        <a:bodyPr/>
        <a:lstStyle/>
        <a:p>
          <a:r>
            <a:rPr lang="en-US" dirty="0" smtClean="0"/>
            <a:t>Engage</a:t>
          </a:r>
          <a:endParaRPr lang="en-US" dirty="0"/>
        </a:p>
      </dgm:t>
    </dgm:pt>
    <dgm:pt modelId="{3A2920E7-296A-1F43-B4EF-9A8CE50E18DB}" type="parTrans" cxnId="{8C144221-DD78-AE43-A695-21DFE70C55F0}">
      <dgm:prSet/>
      <dgm:spPr/>
      <dgm:t>
        <a:bodyPr/>
        <a:lstStyle/>
        <a:p>
          <a:endParaRPr lang="en-US"/>
        </a:p>
      </dgm:t>
    </dgm:pt>
    <dgm:pt modelId="{E2745ABE-6F36-E942-A5FF-6BEFCF7E98A9}" type="sibTrans" cxnId="{8C144221-DD78-AE43-A695-21DFE70C55F0}">
      <dgm:prSet/>
      <dgm:spPr/>
      <dgm:t>
        <a:bodyPr/>
        <a:lstStyle/>
        <a:p>
          <a:endParaRPr lang="en-US"/>
        </a:p>
      </dgm:t>
    </dgm:pt>
    <dgm:pt modelId="{33B26F63-3194-3A45-8834-748DFF92DFD8}" type="pres">
      <dgm:prSet presAssocID="{6404FB71-1FE9-1D42-B9FF-DAC26E65869A}" presName="compositeShape" presStyleCnt="0">
        <dgm:presLayoutVars>
          <dgm:chMax val="7"/>
          <dgm:dir/>
          <dgm:resizeHandles val="exact"/>
        </dgm:presLayoutVars>
      </dgm:prSet>
      <dgm:spPr/>
    </dgm:pt>
    <dgm:pt modelId="{415AA6A2-83D2-3847-8F94-DF010A7C3FC3}" type="pres">
      <dgm:prSet presAssocID="{6404FB71-1FE9-1D42-B9FF-DAC26E65869A}" presName="wedge1" presStyleLbl="node1" presStyleIdx="0" presStyleCnt="4"/>
      <dgm:spPr/>
      <dgm:t>
        <a:bodyPr/>
        <a:lstStyle/>
        <a:p>
          <a:endParaRPr lang="en-US"/>
        </a:p>
      </dgm:t>
    </dgm:pt>
    <dgm:pt modelId="{4FB32DA9-49DD-8645-8A9D-9949F2238C25}" type="pres">
      <dgm:prSet presAssocID="{6404FB71-1FE9-1D42-B9FF-DAC26E65869A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415A5E-EB8A-1B44-99AC-7F4FE92D83C4}" type="pres">
      <dgm:prSet presAssocID="{6404FB71-1FE9-1D42-B9FF-DAC26E65869A}" presName="wedge2" presStyleLbl="node1" presStyleIdx="1" presStyleCnt="4"/>
      <dgm:spPr/>
      <dgm:t>
        <a:bodyPr/>
        <a:lstStyle/>
        <a:p>
          <a:endParaRPr lang="en-US"/>
        </a:p>
      </dgm:t>
    </dgm:pt>
    <dgm:pt modelId="{53BD11AD-CFE4-F341-A2FD-065A21A65E25}" type="pres">
      <dgm:prSet presAssocID="{6404FB71-1FE9-1D42-B9FF-DAC26E65869A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1BB4CB-58C6-5A4D-9124-6495FD0A6D5A}" type="pres">
      <dgm:prSet presAssocID="{6404FB71-1FE9-1D42-B9FF-DAC26E65869A}" presName="wedge3" presStyleLbl="node1" presStyleIdx="2" presStyleCnt="4"/>
      <dgm:spPr/>
    </dgm:pt>
    <dgm:pt modelId="{03BA20D2-A6D3-6F4B-9CA1-424FA553E115}" type="pres">
      <dgm:prSet presAssocID="{6404FB71-1FE9-1D42-B9FF-DAC26E65869A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412DD70A-84D8-234F-AB98-91D413538F94}" type="pres">
      <dgm:prSet presAssocID="{6404FB71-1FE9-1D42-B9FF-DAC26E65869A}" presName="wedge4" presStyleLbl="node1" presStyleIdx="3" presStyleCnt="4"/>
      <dgm:spPr/>
      <dgm:t>
        <a:bodyPr/>
        <a:lstStyle/>
        <a:p>
          <a:endParaRPr lang="en-US"/>
        </a:p>
      </dgm:t>
    </dgm:pt>
    <dgm:pt modelId="{7FFC2129-9FD7-1C4E-B260-83035E0566C6}" type="pres">
      <dgm:prSet presAssocID="{6404FB71-1FE9-1D42-B9FF-DAC26E65869A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8FE9DB7-5653-1840-81C8-9CEAFDB237F8}" srcId="{6404FB71-1FE9-1D42-B9FF-DAC26E65869A}" destId="{96AD6BD8-3ACB-FB43-9354-A3EA4C202B71}" srcOrd="0" destOrd="0" parTransId="{244A25E9-2090-A84A-958E-1B53756132F3}" sibTransId="{0CE1AD79-5DEA-7947-ADAF-AA8757ED3415}"/>
    <dgm:cxn modelId="{09065C6F-7053-DA48-B3BD-6E5F0744F66B}" type="presOf" srcId="{84E78E37-F71F-1543-8772-7F34B25CBDCB}" destId="{53BD11AD-CFE4-F341-A2FD-065A21A65E25}" srcOrd="1" destOrd="0" presId="urn:microsoft.com/office/officeart/2005/8/layout/chart3"/>
    <dgm:cxn modelId="{0DF830CF-5319-C44F-A7B1-5ADB9C4F4386}" type="presOf" srcId="{3149DFDE-5A71-AC49-8836-C0D3FBFBAD4E}" destId="{7FFC2129-9FD7-1C4E-B260-83035E0566C6}" srcOrd="1" destOrd="0" presId="urn:microsoft.com/office/officeart/2005/8/layout/chart3"/>
    <dgm:cxn modelId="{AC0831D1-45AE-A74F-AF65-294874B4E879}" type="presOf" srcId="{6404FB71-1FE9-1D42-B9FF-DAC26E65869A}" destId="{33B26F63-3194-3A45-8834-748DFF92DFD8}" srcOrd="0" destOrd="0" presId="urn:microsoft.com/office/officeart/2005/8/layout/chart3"/>
    <dgm:cxn modelId="{D383ED6A-1C63-BB4C-A697-2928A3457F24}" type="presOf" srcId="{84E78E37-F71F-1543-8772-7F34B25CBDCB}" destId="{F3415A5E-EB8A-1B44-99AC-7F4FE92D83C4}" srcOrd="0" destOrd="0" presId="urn:microsoft.com/office/officeart/2005/8/layout/chart3"/>
    <dgm:cxn modelId="{7D63688C-6E8C-9448-AF29-071DD1BC89A8}" type="presOf" srcId="{96AD6BD8-3ACB-FB43-9354-A3EA4C202B71}" destId="{4FB32DA9-49DD-8645-8A9D-9949F2238C25}" srcOrd="1" destOrd="0" presId="urn:microsoft.com/office/officeart/2005/8/layout/chart3"/>
    <dgm:cxn modelId="{F2E47140-80DA-614B-AF6B-C78590FAB416}" type="presOf" srcId="{96AD6BD8-3ACB-FB43-9354-A3EA4C202B71}" destId="{415AA6A2-83D2-3847-8F94-DF010A7C3FC3}" srcOrd="0" destOrd="0" presId="urn:microsoft.com/office/officeart/2005/8/layout/chart3"/>
    <dgm:cxn modelId="{8C144221-DD78-AE43-A695-21DFE70C55F0}" srcId="{6404FB71-1FE9-1D42-B9FF-DAC26E65869A}" destId="{3149DFDE-5A71-AC49-8836-C0D3FBFBAD4E}" srcOrd="3" destOrd="0" parTransId="{3A2920E7-296A-1F43-B4EF-9A8CE50E18DB}" sibTransId="{E2745ABE-6F36-E942-A5FF-6BEFCF7E98A9}"/>
    <dgm:cxn modelId="{711A759B-9401-C144-8F86-4F7662CA3C3B}" type="presOf" srcId="{74391995-F2F2-7A4E-9524-FC7BDFD3FA56}" destId="{03BA20D2-A6D3-6F4B-9CA1-424FA553E115}" srcOrd="1" destOrd="0" presId="urn:microsoft.com/office/officeart/2005/8/layout/chart3"/>
    <dgm:cxn modelId="{A35081EC-6352-4F4A-AFA7-B5D4266FABF8}" srcId="{6404FB71-1FE9-1D42-B9FF-DAC26E65869A}" destId="{74391995-F2F2-7A4E-9524-FC7BDFD3FA56}" srcOrd="2" destOrd="0" parTransId="{39ED0AF3-8D5F-6E43-9534-76F768789160}" sibTransId="{418AA468-EF58-0A49-89D4-F30293671252}"/>
    <dgm:cxn modelId="{A132277A-D2FB-7A41-83B0-B2CD2680B064}" type="presOf" srcId="{74391995-F2F2-7A4E-9524-FC7BDFD3FA56}" destId="{EA1BB4CB-58C6-5A4D-9124-6495FD0A6D5A}" srcOrd="0" destOrd="0" presId="urn:microsoft.com/office/officeart/2005/8/layout/chart3"/>
    <dgm:cxn modelId="{7664836A-CD2E-F740-B6F4-D101C7DE2874}" type="presOf" srcId="{3149DFDE-5A71-AC49-8836-C0D3FBFBAD4E}" destId="{412DD70A-84D8-234F-AB98-91D413538F94}" srcOrd="0" destOrd="0" presId="urn:microsoft.com/office/officeart/2005/8/layout/chart3"/>
    <dgm:cxn modelId="{65ECE235-4D95-A241-A44E-B2EA654A5206}" srcId="{6404FB71-1FE9-1D42-B9FF-DAC26E65869A}" destId="{84E78E37-F71F-1543-8772-7F34B25CBDCB}" srcOrd="1" destOrd="0" parTransId="{0F905987-1370-694F-83AA-149FCE6AD194}" sibTransId="{B0BB1F31-B47A-6541-A9B9-B0FD6D7E79EE}"/>
    <dgm:cxn modelId="{608BDAB5-CEFB-1F43-BFCA-FB498851E87E}" type="presParOf" srcId="{33B26F63-3194-3A45-8834-748DFF92DFD8}" destId="{415AA6A2-83D2-3847-8F94-DF010A7C3FC3}" srcOrd="0" destOrd="0" presId="urn:microsoft.com/office/officeart/2005/8/layout/chart3"/>
    <dgm:cxn modelId="{EF8FB068-B0F1-7D42-AD71-82800FE84B42}" type="presParOf" srcId="{33B26F63-3194-3A45-8834-748DFF92DFD8}" destId="{4FB32DA9-49DD-8645-8A9D-9949F2238C25}" srcOrd="1" destOrd="0" presId="urn:microsoft.com/office/officeart/2005/8/layout/chart3"/>
    <dgm:cxn modelId="{059E0AD0-84F9-DD45-9CA0-FA636B78950D}" type="presParOf" srcId="{33B26F63-3194-3A45-8834-748DFF92DFD8}" destId="{F3415A5E-EB8A-1B44-99AC-7F4FE92D83C4}" srcOrd="2" destOrd="0" presId="urn:microsoft.com/office/officeart/2005/8/layout/chart3"/>
    <dgm:cxn modelId="{5F506428-1591-E84B-A785-DCDDE66D86F3}" type="presParOf" srcId="{33B26F63-3194-3A45-8834-748DFF92DFD8}" destId="{53BD11AD-CFE4-F341-A2FD-065A21A65E25}" srcOrd="3" destOrd="0" presId="urn:microsoft.com/office/officeart/2005/8/layout/chart3"/>
    <dgm:cxn modelId="{3F9B32F2-BBBD-274D-BCE8-E60318785C18}" type="presParOf" srcId="{33B26F63-3194-3A45-8834-748DFF92DFD8}" destId="{EA1BB4CB-58C6-5A4D-9124-6495FD0A6D5A}" srcOrd="4" destOrd="0" presId="urn:microsoft.com/office/officeart/2005/8/layout/chart3"/>
    <dgm:cxn modelId="{F4AFD85B-FE2D-2341-A6EB-AC12FF7CA1D3}" type="presParOf" srcId="{33B26F63-3194-3A45-8834-748DFF92DFD8}" destId="{03BA20D2-A6D3-6F4B-9CA1-424FA553E115}" srcOrd="5" destOrd="0" presId="urn:microsoft.com/office/officeart/2005/8/layout/chart3"/>
    <dgm:cxn modelId="{1F4A1650-8FE6-324B-9641-F4A9B204D7E0}" type="presParOf" srcId="{33B26F63-3194-3A45-8834-748DFF92DFD8}" destId="{412DD70A-84D8-234F-AB98-91D413538F94}" srcOrd="6" destOrd="0" presId="urn:microsoft.com/office/officeart/2005/8/layout/chart3"/>
    <dgm:cxn modelId="{A0E72E46-1D2D-5C43-BF51-D79181E619E4}" type="presParOf" srcId="{33B26F63-3194-3A45-8834-748DFF92DFD8}" destId="{7FFC2129-9FD7-1C4E-B260-83035E0566C6}" srcOrd="7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0E00F6D-7876-C64B-9152-1E223C3E32EC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6A9648-65E4-FB4C-9544-E047C921B9F4}">
      <dgm:prSet phldrT="[Text]"/>
      <dgm:spPr/>
      <dgm:t>
        <a:bodyPr/>
        <a:lstStyle/>
        <a:p>
          <a:r>
            <a:rPr lang="en-US" dirty="0" smtClean="0"/>
            <a:t>KEMENTRIAN</a:t>
          </a:r>
          <a:endParaRPr lang="en-US" dirty="0"/>
        </a:p>
      </dgm:t>
    </dgm:pt>
    <dgm:pt modelId="{91D03890-154E-2543-B1FA-117CA188F760}" type="parTrans" cxnId="{C1D7C1B8-4A3E-2D4D-98A4-13ED333DD855}">
      <dgm:prSet/>
      <dgm:spPr/>
      <dgm:t>
        <a:bodyPr/>
        <a:lstStyle/>
        <a:p>
          <a:endParaRPr lang="en-US"/>
        </a:p>
      </dgm:t>
    </dgm:pt>
    <dgm:pt modelId="{E3EA1316-AF4C-0A4C-9752-296FE8FA6C0E}" type="sibTrans" cxnId="{C1D7C1B8-4A3E-2D4D-98A4-13ED333DD855}">
      <dgm:prSet/>
      <dgm:spPr/>
      <dgm:t>
        <a:bodyPr/>
        <a:lstStyle/>
        <a:p>
          <a:endParaRPr lang="en-US"/>
        </a:p>
      </dgm:t>
    </dgm:pt>
    <dgm:pt modelId="{DE6DD416-73A6-1E42-8804-C182B5D3CE1F}">
      <dgm:prSet phldrT="[Text]"/>
      <dgm:spPr/>
      <dgm:t>
        <a:bodyPr/>
        <a:lstStyle/>
        <a:p>
          <a:r>
            <a:rPr lang="en-US" dirty="0" smtClean="0"/>
            <a:t>Audit</a:t>
          </a:r>
          <a:endParaRPr lang="en-US" dirty="0"/>
        </a:p>
      </dgm:t>
    </dgm:pt>
    <dgm:pt modelId="{BECAF91B-50BE-7749-85B5-26FF9DC04237}" type="parTrans" cxnId="{5B84995F-09B9-BA4D-9D34-DCE313DDA809}">
      <dgm:prSet/>
      <dgm:spPr/>
      <dgm:t>
        <a:bodyPr/>
        <a:lstStyle/>
        <a:p>
          <a:endParaRPr lang="en-US"/>
        </a:p>
      </dgm:t>
    </dgm:pt>
    <dgm:pt modelId="{2908FD9B-892B-6247-ADA8-8641727B8CFC}" type="sibTrans" cxnId="{5B84995F-09B9-BA4D-9D34-DCE313DDA809}">
      <dgm:prSet/>
      <dgm:spPr/>
      <dgm:t>
        <a:bodyPr/>
        <a:lstStyle/>
        <a:p>
          <a:endParaRPr lang="en-US"/>
        </a:p>
      </dgm:t>
    </dgm:pt>
    <dgm:pt modelId="{DBCDA121-B8E4-E14E-90F0-45BED3C686AA}">
      <dgm:prSet phldrT="[Text]"/>
      <dgm:spPr/>
      <dgm:t>
        <a:bodyPr/>
        <a:lstStyle/>
        <a:p>
          <a:r>
            <a:rPr lang="en-US" dirty="0" smtClean="0"/>
            <a:t>regulator</a:t>
          </a:r>
          <a:endParaRPr lang="en-US" dirty="0"/>
        </a:p>
      </dgm:t>
    </dgm:pt>
    <dgm:pt modelId="{C0886F6D-F998-D64F-9243-BBB2E2A73145}" type="parTrans" cxnId="{16B0CA48-0C9C-7F4C-BDBC-47BD091953DB}">
      <dgm:prSet/>
      <dgm:spPr/>
      <dgm:t>
        <a:bodyPr/>
        <a:lstStyle/>
        <a:p>
          <a:endParaRPr lang="en-US"/>
        </a:p>
      </dgm:t>
    </dgm:pt>
    <dgm:pt modelId="{FD7CEC4C-5FC3-FA4A-8E5C-F82AB498E615}" type="sibTrans" cxnId="{16B0CA48-0C9C-7F4C-BDBC-47BD091953DB}">
      <dgm:prSet/>
      <dgm:spPr/>
      <dgm:t>
        <a:bodyPr/>
        <a:lstStyle/>
        <a:p>
          <a:endParaRPr lang="en-US"/>
        </a:p>
      </dgm:t>
    </dgm:pt>
    <dgm:pt modelId="{525A388A-1196-A140-96BD-AD10FB1EBB6C}">
      <dgm:prSet phldrT="[Text]"/>
      <dgm:spPr/>
      <dgm:t>
        <a:bodyPr/>
        <a:lstStyle/>
        <a:p>
          <a:r>
            <a:rPr lang="en-US" dirty="0" err="1" smtClean="0"/>
            <a:t>Pejabat</a:t>
          </a:r>
          <a:endParaRPr lang="en-US" dirty="0"/>
        </a:p>
      </dgm:t>
    </dgm:pt>
    <dgm:pt modelId="{AC373380-4046-EA49-B36D-9425D0F60404}" type="parTrans" cxnId="{7C2238BB-7BDF-0541-9A30-8774D0772F03}">
      <dgm:prSet/>
      <dgm:spPr/>
      <dgm:t>
        <a:bodyPr/>
        <a:lstStyle/>
        <a:p>
          <a:endParaRPr lang="en-US"/>
        </a:p>
      </dgm:t>
    </dgm:pt>
    <dgm:pt modelId="{B710A922-80B1-E342-9BAD-54E237E57BAE}" type="sibTrans" cxnId="{7C2238BB-7BDF-0541-9A30-8774D0772F03}">
      <dgm:prSet/>
      <dgm:spPr/>
      <dgm:t>
        <a:bodyPr/>
        <a:lstStyle/>
        <a:p>
          <a:endParaRPr lang="en-US"/>
        </a:p>
      </dgm:t>
    </dgm:pt>
    <dgm:pt modelId="{C8C88908-E645-854E-B72A-D9902880C437}" type="pres">
      <dgm:prSet presAssocID="{D0E00F6D-7876-C64B-9152-1E223C3E32E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0207EBA-D07C-7343-9F04-F0B0E03AFC98}" type="pres">
      <dgm:prSet presAssocID="{BD6A9648-65E4-FB4C-9544-E047C921B9F4}" presName="centerShape" presStyleLbl="node0" presStyleIdx="0" presStyleCnt="1"/>
      <dgm:spPr/>
      <dgm:t>
        <a:bodyPr/>
        <a:lstStyle/>
        <a:p>
          <a:endParaRPr lang="en-US"/>
        </a:p>
      </dgm:t>
    </dgm:pt>
    <dgm:pt modelId="{A2ABCF3A-3217-A546-AF8E-AC957CD79A86}" type="pres">
      <dgm:prSet presAssocID="{BECAF91B-50BE-7749-85B5-26FF9DC04237}" presName="parTrans" presStyleLbl="bgSibTrans2D1" presStyleIdx="0" presStyleCnt="3"/>
      <dgm:spPr/>
    </dgm:pt>
    <dgm:pt modelId="{F3D3D350-76EB-8D47-ABEA-83FC3B89C0AF}" type="pres">
      <dgm:prSet presAssocID="{DE6DD416-73A6-1E42-8804-C182B5D3CE1F}" presName="node" presStyleLbl="node1" presStyleIdx="0" presStyleCnt="3">
        <dgm:presLayoutVars>
          <dgm:bulletEnabled val="1"/>
        </dgm:presLayoutVars>
      </dgm:prSet>
      <dgm:spPr/>
    </dgm:pt>
    <dgm:pt modelId="{8EECA24A-6C92-4441-B46F-B648AD293548}" type="pres">
      <dgm:prSet presAssocID="{C0886F6D-F998-D64F-9243-BBB2E2A73145}" presName="parTrans" presStyleLbl="bgSibTrans2D1" presStyleIdx="1" presStyleCnt="3"/>
      <dgm:spPr/>
    </dgm:pt>
    <dgm:pt modelId="{9A252E17-6F64-DB45-8AFC-883905C0F5BC}" type="pres">
      <dgm:prSet presAssocID="{DBCDA121-B8E4-E14E-90F0-45BED3C686A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954E58-AFA4-9F43-9511-C47F656F8BB1}" type="pres">
      <dgm:prSet presAssocID="{AC373380-4046-EA49-B36D-9425D0F60404}" presName="parTrans" presStyleLbl="bgSibTrans2D1" presStyleIdx="2" presStyleCnt="3"/>
      <dgm:spPr/>
    </dgm:pt>
    <dgm:pt modelId="{5C9F628F-E53D-F54F-A0C3-1E04FB1C84CC}" type="pres">
      <dgm:prSet presAssocID="{525A388A-1196-A140-96BD-AD10FB1EBB6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C6A759E-74D1-034B-AA7F-DC425231B748}" type="presOf" srcId="{C0886F6D-F998-D64F-9243-BBB2E2A73145}" destId="{8EECA24A-6C92-4441-B46F-B648AD293548}" srcOrd="0" destOrd="0" presId="urn:microsoft.com/office/officeart/2005/8/layout/radial4"/>
    <dgm:cxn modelId="{E05FF337-F476-664E-A2FB-5A6D92E261AA}" type="presOf" srcId="{DBCDA121-B8E4-E14E-90F0-45BED3C686AA}" destId="{9A252E17-6F64-DB45-8AFC-883905C0F5BC}" srcOrd="0" destOrd="0" presId="urn:microsoft.com/office/officeart/2005/8/layout/radial4"/>
    <dgm:cxn modelId="{D0BB5BF9-5C08-5046-861E-F4BACBC6EC7A}" type="presOf" srcId="{525A388A-1196-A140-96BD-AD10FB1EBB6C}" destId="{5C9F628F-E53D-F54F-A0C3-1E04FB1C84CC}" srcOrd="0" destOrd="0" presId="urn:microsoft.com/office/officeart/2005/8/layout/radial4"/>
    <dgm:cxn modelId="{26D6C6F5-97E2-0D4B-A3FE-F04810650EBA}" type="presOf" srcId="{DE6DD416-73A6-1E42-8804-C182B5D3CE1F}" destId="{F3D3D350-76EB-8D47-ABEA-83FC3B89C0AF}" srcOrd="0" destOrd="0" presId="urn:microsoft.com/office/officeart/2005/8/layout/radial4"/>
    <dgm:cxn modelId="{C1D7C1B8-4A3E-2D4D-98A4-13ED333DD855}" srcId="{D0E00F6D-7876-C64B-9152-1E223C3E32EC}" destId="{BD6A9648-65E4-FB4C-9544-E047C921B9F4}" srcOrd="0" destOrd="0" parTransId="{91D03890-154E-2543-B1FA-117CA188F760}" sibTransId="{E3EA1316-AF4C-0A4C-9752-296FE8FA6C0E}"/>
    <dgm:cxn modelId="{5B84995F-09B9-BA4D-9D34-DCE313DDA809}" srcId="{BD6A9648-65E4-FB4C-9544-E047C921B9F4}" destId="{DE6DD416-73A6-1E42-8804-C182B5D3CE1F}" srcOrd="0" destOrd="0" parTransId="{BECAF91B-50BE-7749-85B5-26FF9DC04237}" sibTransId="{2908FD9B-892B-6247-ADA8-8641727B8CFC}"/>
    <dgm:cxn modelId="{63A841E3-9140-BC48-800F-B075289A8372}" type="presOf" srcId="{BD6A9648-65E4-FB4C-9544-E047C921B9F4}" destId="{E0207EBA-D07C-7343-9F04-F0B0E03AFC98}" srcOrd="0" destOrd="0" presId="urn:microsoft.com/office/officeart/2005/8/layout/radial4"/>
    <dgm:cxn modelId="{16B0CA48-0C9C-7F4C-BDBC-47BD091953DB}" srcId="{BD6A9648-65E4-FB4C-9544-E047C921B9F4}" destId="{DBCDA121-B8E4-E14E-90F0-45BED3C686AA}" srcOrd="1" destOrd="0" parTransId="{C0886F6D-F998-D64F-9243-BBB2E2A73145}" sibTransId="{FD7CEC4C-5FC3-FA4A-8E5C-F82AB498E615}"/>
    <dgm:cxn modelId="{41FDD481-F6A1-D249-834B-42C028B6BA4F}" type="presOf" srcId="{AC373380-4046-EA49-B36D-9425D0F60404}" destId="{06954E58-AFA4-9F43-9511-C47F656F8BB1}" srcOrd="0" destOrd="0" presId="urn:microsoft.com/office/officeart/2005/8/layout/radial4"/>
    <dgm:cxn modelId="{7C2238BB-7BDF-0541-9A30-8774D0772F03}" srcId="{BD6A9648-65E4-FB4C-9544-E047C921B9F4}" destId="{525A388A-1196-A140-96BD-AD10FB1EBB6C}" srcOrd="2" destOrd="0" parTransId="{AC373380-4046-EA49-B36D-9425D0F60404}" sibTransId="{B710A922-80B1-E342-9BAD-54E237E57BAE}"/>
    <dgm:cxn modelId="{1D4A8517-D8DE-DE4D-B481-18DC80437B58}" type="presOf" srcId="{BECAF91B-50BE-7749-85B5-26FF9DC04237}" destId="{A2ABCF3A-3217-A546-AF8E-AC957CD79A86}" srcOrd="0" destOrd="0" presId="urn:microsoft.com/office/officeart/2005/8/layout/radial4"/>
    <dgm:cxn modelId="{734B2051-60AF-6F42-84C6-7E03405A70B5}" type="presOf" srcId="{D0E00F6D-7876-C64B-9152-1E223C3E32EC}" destId="{C8C88908-E645-854E-B72A-D9902880C437}" srcOrd="0" destOrd="0" presId="urn:microsoft.com/office/officeart/2005/8/layout/radial4"/>
    <dgm:cxn modelId="{1BBBC1C9-ACD7-0245-B4D3-DBDF2B4D4012}" type="presParOf" srcId="{C8C88908-E645-854E-B72A-D9902880C437}" destId="{E0207EBA-D07C-7343-9F04-F0B0E03AFC98}" srcOrd="0" destOrd="0" presId="urn:microsoft.com/office/officeart/2005/8/layout/radial4"/>
    <dgm:cxn modelId="{58153612-4B36-004D-B826-F4389E93B334}" type="presParOf" srcId="{C8C88908-E645-854E-B72A-D9902880C437}" destId="{A2ABCF3A-3217-A546-AF8E-AC957CD79A86}" srcOrd="1" destOrd="0" presId="urn:microsoft.com/office/officeart/2005/8/layout/radial4"/>
    <dgm:cxn modelId="{78A89300-2ADE-064B-A7C8-33CB14973421}" type="presParOf" srcId="{C8C88908-E645-854E-B72A-D9902880C437}" destId="{F3D3D350-76EB-8D47-ABEA-83FC3B89C0AF}" srcOrd="2" destOrd="0" presId="urn:microsoft.com/office/officeart/2005/8/layout/radial4"/>
    <dgm:cxn modelId="{5C53E94D-C710-9543-822D-1A7C9E4E4B19}" type="presParOf" srcId="{C8C88908-E645-854E-B72A-D9902880C437}" destId="{8EECA24A-6C92-4441-B46F-B648AD293548}" srcOrd="3" destOrd="0" presId="urn:microsoft.com/office/officeart/2005/8/layout/radial4"/>
    <dgm:cxn modelId="{CC6E118B-DFC4-9B4F-8290-0D564E8A1060}" type="presParOf" srcId="{C8C88908-E645-854E-B72A-D9902880C437}" destId="{9A252E17-6F64-DB45-8AFC-883905C0F5BC}" srcOrd="4" destOrd="0" presId="urn:microsoft.com/office/officeart/2005/8/layout/radial4"/>
    <dgm:cxn modelId="{9C8FAD30-103D-DC4D-8DFF-137736FFEF67}" type="presParOf" srcId="{C8C88908-E645-854E-B72A-D9902880C437}" destId="{06954E58-AFA4-9F43-9511-C47F656F8BB1}" srcOrd="5" destOrd="0" presId="urn:microsoft.com/office/officeart/2005/8/layout/radial4"/>
    <dgm:cxn modelId="{E3094D7B-24DD-0147-9ABD-2F59A230389A}" type="presParOf" srcId="{C8C88908-E645-854E-B72A-D9902880C437}" destId="{5C9F628F-E53D-F54F-A0C3-1E04FB1C84CC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BE6EAD4-F148-3440-A527-DA3CD435C11E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D9411E-471F-1A41-BE9B-B25BD7D5D5BB}">
      <dgm:prSet phldrT="[Text]"/>
      <dgm:spPr/>
      <dgm:t>
        <a:bodyPr/>
        <a:lstStyle/>
        <a:p>
          <a:r>
            <a:rPr lang="en-US" dirty="0" smtClean="0"/>
            <a:t>PARTNER</a:t>
          </a:r>
          <a:endParaRPr lang="en-US" dirty="0"/>
        </a:p>
      </dgm:t>
    </dgm:pt>
    <dgm:pt modelId="{601BA246-2B94-EB47-8A41-481EAAEE22F5}" type="parTrans" cxnId="{F32D9A94-157E-E848-9FCE-D3C33FE7A441}">
      <dgm:prSet/>
      <dgm:spPr/>
      <dgm:t>
        <a:bodyPr/>
        <a:lstStyle/>
        <a:p>
          <a:endParaRPr lang="en-US"/>
        </a:p>
      </dgm:t>
    </dgm:pt>
    <dgm:pt modelId="{D66E58DF-828E-3C4C-B7C3-B5C0426224E8}" type="sibTrans" cxnId="{F32D9A94-157E-E848-9FCE-D3C33FE7A441}">
      <dgm:prSet/>
      <dgm:spPr/>
      <dgm:t>
        <a:bodyPr/>
        <a:lstStyle/>
        <a:p>
          <a:endParaRPr lang="en-US"/>
        </a:p>
      </dgm:t>
    </dgm:pt>
    <dgm:pt modelId="{F74C5B94-8269-2E4C-9A85-6C6B9587DAD1}">
      <dgm:prSet phldrT="[Text]"/>
      <dgm:spPr/>
      <dgm:t>
        <a:bodyPr/>
        <a:lstStyle/>
        <a:p>
          <a:r>
            <a:rPr lang="en-US" dirty="0" smtClean="0"/>
            <a:t>Supplier</a:t>
          </a:r>
          <a:endParaRPr lang="en-US" dirty="0"/>
        </a:p>
      </dgm:t>
    </dgm:pt>
    <dgm:pt modelId="{90EDAC1D-8370-F846-8F80-CB21F40418AB}" type="parTrans" cxnId="{D5212242-3EF4-AF4D-820E-7C2E51A9FA64}">
      <dgm:prSet/>
      <dgm:spPr/>
      <dgm:t>
        <a:bodyPr/>
        <a:lstStyle/>
        <a:p>
          <a:endParaRPr lang="en-US"/>
        </a:p>
      </dgm:t>
    </dgm:pt>
    <dgm:pt modelId="{606A42A2-03E1-1840-94F4-58FF296A251B}" type="sibTrans" cxnId="{D5212242-3EF4-AF4D-820E-7C2E51A9FA64}">
      <dgm:prSet/>
      <dgm:spPr/>
      <dgm:t>
        <a:bodyPr/>
        <a:lstStyle/>
        <a:p>
          <a:endParaRPr lang="en-US"/>
        </a:p>
      </dgm:t>
    </dgm:pt>
    <dgm:pt modelId="{43E3BD4E-D370-D64F-B765-AA82987AC549}">
      <dgm:prSet phldrT="[Text]"/>
      <dgm:spPr/>
      <dgm:t>
        <a:bodyPr/>
        <a:lstStyle/>
        <a:p>
          <a:r>
            <a:rPr lang="en-US" dirty="0" smtClean="0"/>
            <a:t>Distributor</a:t>
          </a:r>
          <a:endParaRPr lang="en-US" dirty="0"/>
        </a:p>
      </dgm:t>
    </dgm:pt>
    <dgm:pt modelId="{2E483580-0DCD-784B-B199-259480F9CAA1}" type="parTrans" cxnId="{F4338237-FB40-D749-8D8F-7C25CA878915}">
      <dgm:prSet/>
      <dgm:spPr/>
      <dgm:t>
        <a:bodyPr/>
        <a:lstStyle/>
        <a:p>
          <a:endParaRPr lang="en-US"/>
        </a:p>
      </dgm:t>
    </dgm:pt>
    <dgm:pt modelId="{411159CD-6FDC-3E4E-AD3E-57422538C335}" type="sibTrans" cxnId="{F4338237-FB40-D749-8D8F-7C25CA878915}">
      <dgm:prSet/>
      <dgm:spPr/>
      <dgm:t>
        <a:bodyPr/>
        <a:lstStyle/>
        <a:p>
          <a:endParaRPr lang="en-US"/>
        </a:p>
      </dgm:t>
    </dgm:pt>
    <dgm:pt modelId="{2A850DD9-FD61-9149-A918-C618DEB30C5B}" type="pres">
      <dgm:prSet presAssocID="{6BE6EAD4-F148-3440-A527-DA3CD435C11E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BD5038A-C8EC-AF47-BA7F-2A1F4AC0F98C}" type="pres">
      <dgm:prSet presAssocID="{52D9411E-471F-1A41-BE9B-B25BD7D5D5BB}" presName="centerShape" presStyleLbl="node0" presStyleIdx="0" presStyleCnt="1"/>
      <dgm:spPr/>
    </dgm:pt>
    <dgm:pt modelId="{7FC05AD7-26B1-3145-A1E5-F16949ED85FE}" type="pres">
      <dgm:prSet presAssocID="{90EDAC1D-8370-F846-8F80-CB21F40418AB}" presName="parTrans" presStyleLbl="bgSibTrans2D1" presStyleIdx="0" presStyleCnt="2"/>
      <dgm:spPr/>
    </dgm:pt>
    <dgm:pt modelId="{AC673CB9-6F6D-EF42-8F3B-37FFA5E71A21}" type="pres">
      <dgm:prSet presAssocID="{F74C5B94-8269-2E4C-9A85-6C6B9587DAD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A14347-89AC-8F42-AB34-2AE6354CA7F4}" type="pres">
      <dgm:prSet presAssocID="{2E483580-0DCD-784B-B199-259480F9CAA1}" presName="parTrans" presStyleLbl="bgSibTrans2D1" presStyleIdx="1" presStyleCnt="2"/>
      <dgm:spPr/>
    </dgm:pt>
    <dgm:pt modelId="{4F402375-099F-D74A-A018-885B1DD17485}" type="pres">
      <dgm:prSet presAssocID="{43E3BD4E-D370-D64F-B765-AA82987AC549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9BCC0B1-AFD5-3841-A3E3-9556A70A5EDB}" type="presOf" srcId="{52D9411E-471F-1A41-BE9B-B25BD7D5D5BB}" destId="{BBD5038A-C8EC-AF47-BA7F-2A1F4AC0F98C}" srcOrd="0" destOrd="0" presId="urn:microsoft.com/office/officeart/2005/8/layout/radial4"/>
    <dgm:cxn modelId="{D7869A03-3CAA-1C48-B371-5C6C31F37752}" type="presOf" srcId="{43E3BD4E-D370-D64F-B765-AA82987AC549}" destId="{4F402375-099F-D74A-A018-885B1DD17485}" srcOrd="0" destOrd="0" presId="urn:microsoft.com/office/officeart/2005/8/layout/radial4"/>
    <dgm:cxn modelId="{CDAEF3F8-7CD0-ED4D-94D8-E9334634CED7}" type="presOf" srcId="{2E483580-0DCD-784B-B199-259480F9CAA1}" destId="{3FA14347-89AC-8F42-AB34-2AE6354CA7F4}" srcOrd="0" destOrd="0" presId="urn:microsoft.com/office/officeart/2005/8/layout/radial4"/>
    <dgm:cxn modelId="{D5212242-3EF4-AF4D-820E-7C2E51A9FA64}" srcId="{52D9411E-471F-1A41-BE9B-B25BD7D5D5BB}" destId="{F74C5B94-8269-2E4C-9A85-6C6B9587DAD1}" srcOrd="0" destOrd="0" parTransId="{90EDAC1D-8370-F846-8F80-CB21F40418AB}" sibTransId="{606A42A2-03E1-1840-94F4-58FF296A251B}"/>
    <dgm:cxn modelId="{F32D9A94-157E-E848-9FCE-D3C33FE7A441}" srcId="{6BE6EAD4-F148-3440-A527-DA3CD435C11E}" destId="{52D9411E-471F-1A41-BE9B-B25BD7D5D5BB}" srcOrd="0" destOrd="0" parTransId="{601BA246-2B94-EB47-8A41-481EAAEE22F5}" sibTransId="{D66E58DF-828E-3C4C-B7C3-B5C0426224E8}"/>
    <dgm:cxn modelId="{7E94D4E9-AEDF-F64E-A770-31EEE199B448}" type="presOf" srcId="{F74C5B94-8269-2E4C-9A85-6C6B9587DAD1}" destId="{AC673CB9-6F6D-EF42-8F3B-37FFA5E71A21}" srcOrd="0" destOrd="0" presId="urn:microsoft.com/office/officeart/2005/8/layout/radial4"/>
    <dgm:cxn modelId="{F4338237-FB40-D749-8D8F-7C25CA878915}" srcId="{52D9411E-471F-1A41-BE9B-B25BD7D5D5BB}" destId="{43E3BD4E-D370-D64F-B765-AA82987AC549}" srcOrd="1" destOrd="0" parTransId="{2E483580-0DCD-784B-B199-259480F9CAA1}" sibTransId="{411159CD-6FDC-3E4E-AD3E-57422538C335}"/>
    <dgm:cxn modelId="{57D66699-F7CC-5F4F-8780-540594BD2C09}" type="presOf" srcId="{90EDAC1D-8370-F846-8F80-CB21F40418AB}" destId="{7FC05AD7-26B1-3145-A1E5-F16949ED85FE}" srcOrd="0" destOrd="0" presId="urn:microsoft.com/office/officeart/2005/8/layout/radial4"/>
    <dgm:cxn modelId="{FCAA2F0B-51E8-7A48-BDC2-4BAC6AA21277}" type="presOf" srcId="{6BE6EAD4-F148-3440-A527-DA3CD435C11E}" destId="{2A850DD9-FD61-9149-A918-C618DEB30C5B}" srcOrd="0" destOrd="0" presId="urn:microsoft.com/office/officeart/2005/8/layout/radial4"/>
    <dgm:cxn modelId="{76E53391-1EB1-3649-99FC-BD830E8F0940}" type="presParOf" srcId="{2A850DD9-FD61-9149-A918-C618DEB30C5B}" destId="{BBD5038A-C8EC-AF47-BA7F-2A1F4AC0F98C}" srcOrd="0" destOrd="0" presId="urn:microsoft.com/office/officeart/2005/8/layout/radial4"/>
    <dgm:cxn modelId="{E105E1CF-6A48-7A41-A279-576E2FE580BD}" type="presParOf" srcId="{2A850DD9-FD61-9149-A918-C618DEB30C5B}" destId="{7FC05AD7-26B1-3145-A1E5-F16949ED85FE}" srcOrd="1" destOrd="0" presId="urn:microsoft.com/office/officeart/2005/8/layout/radial4"/>
    <dgm:cxn modelId="{FA50350A-D8A2-BF4D-81D6-413D8BBE7B46}" type="presParOf" srcId="{2A850DD9-FD61-9149-A918-C618DEB30C5B}" destId="{AC673CB9-6F6D-EF42-8F3B-37FFA5E71A21}" srcOrd="2" destOrd="0" presId="urn:microsoft.com/office/officeart/2005/8/layout/radial4"/>
    <dgm:cxn modelId="{562A987B-1AD0-2742-BD99-3987BE0C5E14}" type="presParOf" srcId="{2A850DD9-FD61-9149-A918-C618DEB30C5B}" destId="{3FA14347-89AC-8F42-AB34-2AE6354CA7F4}" srcOrd="3" destOrd="0" presId="urn:microsoft.com/office/officeart/2005/8/layout/radial4"/>
    <dgm:cxn modelId="{63F22EC6-1E18-7248-BEBF-903A982FB160}" type="presParOf" srcId="{2A850DD9-FD61-9149-A918-C618DEB30C5B}" destId="{4F402375-099F-D74A-A018-885B1DD17485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EF90C6-B1C6-E743-9E95-7B4CFB1B2711}">
      <dsp:nvSpPr>
        <dsp:cNvPr id="0" name=""/>
        <dsp:cNvSpPr/>
      </dsp:nvSpPr>
      <dsp:spPr>
        <a:xfrm>
          <a:off x="1828800" y="0"/>
          <a:ext cx="4937760" cy="493776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2700000" algn="br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BE41B75-5872-7644-9A4C-074064B723D7}">
      <dsp:nvSpPr>
        <dsp:cNvPr id="0" name=""/>
        <dsp:cNvSpPr/>
      </dsp:nvSpPr>
      <dsp:spPr>
        <a:xfrm>
          <a:off x="2297887" y="469087"/>
          <a:ext cx="1925726" cy="192572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</a:gsLst>
          <a:lin ang="950000" scaled="1"/>
        </a:gradFill>
        <a:ln>
          <a:noFill/>
        </a:ln>
        <a:effectLst>
          <a:outerShdw blurRad="50800" dist="38100" dir="2700000" algn="br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NORMATIVE GROUP</a:t>
          </a:r>
          <a:endParaRPr lang="en-US" sz="2100" kern="1200" dirty="0"/>
        </a:p>
      </dsp:txBody>
      <dsp:txXfrm>
        <a:off x="2391893" y="563093"/>
        <a:ext cx="1737714" cy="1737714"/>
      </dsp:txXfrm>
    </dsp:sp>
    <dsp:sp modelId="{F10A4C43-9F2E-F64A-94F5-70565EF26EB3}">
      <dsp:nvSpPr>
        <dsp:cNvPr id="0" name=""/>
        <dsp:cNvSpPr/>
      </dsp:nvSpPr>
      <dsp:spPr>
        <a:xfrm>
          <a:off x="4371746" y="469087"/>
          <a:ext cx="1925726" cy="192572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</a:gsLst>
          <a:lin ang="950000" scaled="1"/>
        </a:gradFill>
        <a:ln>
          <a:noFill/>
        </a:ln>
        <a:effectLst>
          <a:outerShdw blurRad="50800" dist="38100" dir="2700000" algn="br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FUNCTIONAL GROUP</a:t>
          </a:r>
          <a:endParaRPr lang="en-US" sz="2100" kern="1200" dirty="0"/>
        </a:p>
      </dsp:txBody>
      <dsp:txXfrm>
        <a:off x="4465752" y="563093"/>
        <a:ext cx="1737714" cy="1737714"/>
      </dsp:txXfrm>
    </dsp:sp>
    <dsp:sp modelId="{23F43D8A-44C8-704F-B1A3-D3BAFA3380E1}">
      <dsp:nvSpPr>
        <dsp:cNvPr id="0" name=""/>
        <dsp:cNvSpPr/>
      </dsp:nvSpPr>
      <dsp:spPr>
        <a:xfrm>
          <a:off x="2297887" y="2542946"/>
          <a:ext cx="1925726" cy="192572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</a:gsLst>
          <a:lin ang="950000" scaled="1"/>
        </a:gradFill>
        <a:ln>
          <a:noFill/>
        </a:ln>
        <a:effectLst>
          <a:outerShdw blurRad="50800" dist="38100" dir="2700000" algn="br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CUSTOMER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GROUP</a:t>
          </a:r>
          <a:endParaRPr lang="en-US" sz="2100" kern="1200" dirty="0"/>
        </a:p>
      </dsp:txBody>
      <dsp:txXfrm>
        <a:off x="2391893" y="2636952"/>
        <a:ext cx="1737714" cy="1737714"/>
      </dsp:txXfrm>
    </dsp:sp>
    <dsp:sp modelId="{7E8608E2-5295-E04F-864A-9AB176737FC2}">
      <dsp:nvSpPr>
        <dsp:cNvPr id="0" name=""/>
        <dsp:cNvSpPr/>
      </dsp:nvSpPr>
      <dsp:spPr>
        <a:xfrm>
          <a:off x="4371746" y="2542946"/>
          <a:ext cx="1925726" cy="192572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</a:gsLst>
          <a:lin ang="950000" scaled="1"/>
        </a:gradFill>
        <a:ln>
          <a:noFill/>
        </a:ln>
        <a:effectLst>
          <a:outerShdw blurRad="50800" dist="38100" dir="2700000" algn="br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DIFFUSED GROUP</a:t>
          </a:r>
          <a:endParaRPr lang="en-US" sz="2100" kern="1200" dirty="0"/>
        </a:p>
      </dsp:txBody>
      <dsp:txXfrm>
        <a:off x="4465752" y="2636952"/>
        <a:ext cx="1737714" cy="17377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49151F-DF6D-B943-98B2-34476B6D5ADE}">
      <dsp:nvSpPr>
        <dsp:cNvPr id="0" name=""/>
        <dsp:cNvSpPr/>
      </dsp:nvSpPr>
      <dsp:spPr>
        <a:xfrm>
          <a:off x="0" y="92333"/>
          <a:ext cx="184666" cy="184666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2700000" algn="br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85CB1C4-E92E-7A45-9B20-204903906292}">
      <dsp:nvSpPr>
        <dsp:cNvPr id="0" name=""/>
        <dsp:cNvSpPr/>
      </dsp:nvSpPr>
      <dsp:spPr>
        <a:xfrm>
          <a:off x="17543" y="109876"/>
          <a:ext cx="72019" cy="7201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</a:gsLst>
          <a:lin ang="950000" scaled="1"/>
        </a:gradFill>
        <a:ln>
          <a:noFill/>
        </a:ln>
        <a:effectLst>
          <a:outerShdw blurRad="50800" dist="38100" dir="2700000" algn="br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NORMATIVE GROUP</a:t>
          </a:r>
          <a:endParaRPr lang="en-US" sz="500" kern="1200" dirty="0"/>
        </a:p>
      </dsp:txBody>
      <dsp:txXfrm>
        <a:off x="21059" y="113392"/>
        <a:ext cx="64987" cy="64987"/>
      </dsp:txXfrm>
    </dsp:sp>
    <dsp:sp modelId="{885CD6E3-E6BA-CA40-B029-7DD52C12178F}">
      <dsp:nvSpPr>
        <dsp:cNvPr id="0" name=""/>
        <dsp:cNvSpPr/>
      </dsp:nvSpPr>
      <dsp:spPr>
        <a:xfrm>
          <a:off x="95102" y="109876"/>
          <a:ext cx="72019" cy="7201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</a:gsLst>
          <a:lin ang="950000" scaled="1"/>
        </a:gradFill>
        <a:ln>
          <a:noFill/>
        </a:ln>
        <a:effectLst>
          <a:outerShdw blurRad="50800" dist="38100" dir="2700000" algn="br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FUNCTIONAL GROUP</a:t>
          </a:r>
          <a:endParaRPr lang="en-US" sz="500" kern="1200" dirty="0"/>
        </a:p>
      </dsp:txBody>
      <dsp:txXfrm>
        <a:off x="98618" y="113392"/>
        <a:ext cx="64987" cy="64987"/>
      </dsp:txXfrm>
    </dsp:sp>
    <dsp:sp modelId="{4393E765-3ACB-1F41-9B0E-577AFBD4B281}">
      <dsp:nvSpPr>
        <dsp:cNvPr id="0" name=""/>
        <dsp:cNvSpPr/>
      </dsp:nvSpPr>
      <dsp:spPr>
        <a:xfrm>
          <a:off x="17543" y="187435"/>
          <a:ext cx="72019" cy="7201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</a:gsLst>
          <a:lin ang="950000" scaled="1"/>
        </a:gradFill>
        <a:ln>
          <a:noFill/>
        </a:ln>
        <a:effectLst>
          <a:outerShdw blurRad="50800" dist="38100" dir="2700000" algn="br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CUSTOMER GROUP</a:t>
          </a:r>
          <a:endParaRPr lang="en-US" sz="500" kern="1200" dirty="0"/>
        </a:p>
      </dsp:txBody>
      <dsp:txXfrm>
        <a:off x="21059" y="190951"/>
        <a:ext cx="64987" cy="64987"/>
      </dsp:txXfrm>
    </dsp:sp>
    <dsp:sp modelId="{2DDAB064-3227-BD46-AB01-8CEE5355DC3D}">
      <dsp:nvSpPr>
        <dsp:cNvPr id="0" name=""/>
        <dsp:cNvSpPr/>
      </dsp:nvSpPr>
      <dsp:spPr>
        <a:xfrm>
          <a:off x="95102" y="187435"/>
          <a:ext cx="72019" cy="7201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</a:gsLst>
          <a:lin ang="950000" scaled="1"/>
        </a:gradFill>
        <a:ln>
          <a:noFill/>
        </a:ln>
        <a:effectLst>
          <a:outerShdw blurRad="50800" dist="38100" dir="2700000" algn="br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AA6A2-83D2-3847-8F94-DF010A7C3FC3}">
      <dsp:nvSpPr>
        <dsp:cNvPr id="0" name=""/>
        <dsp:cNvSpPr/>
      </dsp:nvSpPr>
      <dsp:spPr>
        <a:xfrm>
          <a:off x="2311219" y="307622"/>
          <a:ext cx="4147718" cy="4147718"/>
        </a:xfrm>
        <a:prstGeom prst="pie">
          <a:avLst>
            <a:gd name="adj1" fmla="val 162000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Identify</a:t>
          </a:r>
          <a:endParaRPr lang="en-US" sz="3400" kern="1200" dirty="0"/>
        </a:p>
      </dsp:txBody>
      <dsp:txXfrm>
        <a:off x="4432480" y="1074950"/>
        <a:ext cx="1530705" cy="1234440"/>
      </dsp:txXfrm>
    </dsp:sp>
    <dsp:sp modelId="{F3415A5E-EB8A-1B44-99AC-7F4FE92D83C4}">
      <dsp:nvSpPr>
        <dsp:cNvPr id="0" name=""/>
        <dsp:cNvSpPr/>
      </dsp:nvSpPr>
      <dsp:spPr>
        <a:xfrm>
          <a:off x="2136422" y="482419"/>
          <a:ext cx="4147718" cy="4147718"/>
        </a:xfrm>
        <a:prstGeom prst="pie">
          <a:avLst>
            <a:gd name="adj1" fmla="val 0"/>
            <a:gd name="adj2" fmla="val 54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err="1" smtClean="0"/>
            <a:t>Analyse</a:t>
          </a:r>
          <a:endParaRPr lang="en-US" sz="3400" kern="1200" dirty="0"/>
        </a:p>
      </dsp:txBody>
      <dsp:txXfrm>
        <a:off x="4284348" y="2630344"/>
        <a:ext cx="1530705" cy="1234440"/>
      </dsp:txXfrm>
    </dsp:sp>
    <dsp:sp modelId="{EA1BB4CB-58C6-5A4D-9124-6495FD0A6D5A}">
      <dsp:nvSpPr>
        <dsp:cNvPr id="0" name=""/>
        <dsp:cNvSpPr/>
      </dsp:nvSpPr>
      <dsp:spPr>
        <a:xfrm>
          <a:off x="2136422" y="482419"/>
          <a:ext cx="4147718" cy="4147718"/>
        </a:xfrm>
        <a:prstGeom prst="pie">
          <a:avLst>
            <a:gd name="adj1" fmla="val 5400000"/>
            <a:gd name="adj2" fmla="val 10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Plan</a:t>
          </a:r>
          <a:endParaRPr lang="en-US" sz="3400" kern="1200" dirty="0"/>
        </a:p>
      </dsp:txBody>
      <dsp:txXfrm>
        <a:off x="2605509" y="2630344"/>
        <a:ext cx="1530705" cy="1234440"/>
      </dsp:txXfrm>
    </dsp:sp>
    <dsp:sp modelId="{412DD70A-84D8-234F-AB98-91D413538F94}">
      <dsp:nvSpPr>
        <dsp:cNvPr id="0" name=""/>
        <dsp:cNvSpPr/>
      </dsp:nvSpPr>
      <dsp:spPr>
        <a:xfrm>
          <a:off x="2136422" y="482419"/>
          <a:ext cx="4147718" cy="4147718"/>
        </a:xfrm>
        <a:prstGeom prst="pie">
          <a:avLst>
            <a:gd name="adj1" fmla="val 108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Engage</a:t>
          </a:r>
          <a:endParaRPr lang="en-US" sz="3400" kern="1200" dirty="0"/>
        </a:p>
      </dsp:txBody>
      <dsp:txXfrm>
        <a:off x="2605509" y="1247771"/>
        <a:ext cx="1530705" cy="12344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207EBA-D07C-7343-9F04-F0B0E03AFC98}">
      <dsp:nvSpPr>
        <dsp:cNvPr id="0" name=""/>
        <dsp:cNvSpPr/>
      </dsp:nvSpPr>
      <dsp:spPr>
        <a:xfrm>
          <a:off x="3171301" y="2684349"/>
          <a:ext cx="2252756" cy="225275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</a:gsLst>
          <a:lin ang="950000" scaled="1"/>
        </a:gradFill>
        <a:ln>
          <a:noFill/>
        </a:ln>
        <a:effectLst>
          <a:outerShdw blurRad="50800" dist="38100" dir="2700000" algn="br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KEMENTRIAN</a:t>
          </a:r>
          <a:endParaRPr lang="en-US" sz="2100" kern="1200" dirty="0"/>
        </a:p>
      </dsp:txBody>
      <dsp:txXfrm>
        <a:off x="3501209" y="3014257"/>
        <a:ext cx="1592940" cy="1592940"/>
      </dsp:txXfrm>
    </dsp:sp>
    <dsp:sp modelId="{A2ABCF3A-3217-A546-AF8E-AC957CD79A86}">
      <dsp:nvSpPr>
        <dsp:cNvPr id="0" name=""/>
        <dsp:cNvSpPr/>
      </dsp:nvSpPr>
      <dsp:spPr>
        <a:xfrm rot="12900000">
          <a:off x="1721708" y="2290669"/>
          <a:ext cx="1727128" cy="64203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</a:gsLst>
          <a:lin ang="950000" scaled="1"/>
        </a:gradFill>
        <a:ln>
          <a:noFill/>
        </a:ln>
        <a:effectLst>
          <a:outerShdw blurRad="50800" dist="38100" dir="2700000" algn="br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3D3D350-76EB-8D47-ABEA-83FC3B89C0AF}">
      <dsp:nvSpPr>
        <dsp:cNvPr id="0" name=""/>
        <dsp:cNvSpPr/>
      </dsp:nvSpPr>
      <dsp:spPr>
        <a:xfrm>
          <a:off x="807823" y="1260320"/>
          <a:ext cx="2140118" cy="17120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</a:gsLst>
          <a:lin ang="950000" scaled="1"/>
        </a:gradFill>
        <a:ln>
          <a:noFill/>
        </a:ln>
        <a:effectLst>
          <a:outerShdw blurRad="50800" dist="38100" dir="2700000" algn="br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Audit</a:t>
          </a:r>
          <a:endParaRPr lang="en-US" sz="3800" kern="1200" dirty="0"/>
        </a:p>
      </dsp:txBody>
      <dsp:txXfrm>
        <a:off x="857969" y="1310466"/>
        <a:ext cx="2039826" cy="1611802"/>
      </dsp:txXfrm>
    </dsp:sp>
    <dsp:sp modelId="{8EECA24A-6C92-4441-B46F-B648AD293548}">
      <dsp:nvSpPr>
        <dsp:cNvPr id="0" name=""/>
        <dsp:cNvSpPr/>
      </dsp:nvSpPr>
      <dsp:spPr>
        <a:xfrm rot="16200000">
          <a:off x="3434115" y="1399247"/>
          <a:ext cx="1727128" cy="64203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</a:gsLst>
          <a:lin ang="950000" scaled="1"/>
        </a:gradFill>
        <a:ln>
          <a:noFill/>
        </a:ln>
        <a:effectLst>
          <a:outerShdw blurRad="50800" dist="38100" dir="2700000" algn="br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A252E17-6F64-DB45-8AFC-883905C0F5BC}">
      <dsp:nvSpPr>
        <dsp:cNvPr id="0" name=""/>
        <dsp:cNvSpPr/>
      </dsp:nvSpPr>
      <dsp:spPr>
        <a:xfrm>
          <a:off x="3227620" y="653"/>
          <a:ext cx="2140118" cy="17120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</a:gsLst>
          <a:lin ang="950000" scaled="1"/>
        </a:gradFill>
        <a:ln>
          <a:noFill/>
        </a:ln>
        <a:effectLst>
          <a:outerShdw blurRad="50800" dist="38100" dir="2700000" algn="br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regulator</a:t>
          </a:r>
          <a:endParaRPr lang="en-US" sz="3800" kern="1200" dirty="0"/>
        </a:p>
      </dsp:txBody>
      <dsp:txXfrm>
        <a:off x="3277766" y="50799"/>
        <a:ext cx="2039826" cy="1611802"/>
      </dsp:txXfrm>
    </dsp:sp>
    <dsp:sp modelId="{06954E58-AFA4-9F43-9511-C47F656F8BB1}">
      <dsp:nvSpPr>
        <dsp:cNvPr id="0" name=""/>
        <dsp:cNvSpPr/>
      </dsp:nvSpPr>
      <dsp:spPr>
        <a:xfrm rot="19500000">
          <a:off x="5146523" y="2290669"/>
          <a:ext cx="1727128" cy="64203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</a:gsLst>
          <a:lin ang="950000" scaled="1"/>
        </a:gradFill>
        <a:ln>
          <a:noFill/>
        </a:ln>
        <a:effectLst>
          <a:outerShdw blurRad="50800" dist="38100" dir="2700000" algn="br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9F628F-E53D-F54F-A0C3-1E04FB1C84CC}">
      <dsp:nvSpPr>
        <dsp:cNvPr id="0" name=""/>
        <dsp:cNvSpPr/>
      </dsp:nvSpPr>
      <dsp:spPr>
        <a:xfrm>
          <a:off x="5647417" y="1260320"/>
          <a:ext cx="2140118" cy="17120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</a:gsLst>
          <a:lin ang="950000" scaled="1"/>
        </a:gradFill>
        <a:ln>
          <a:noFill/>
        </a:ln>
        <a:effectLst>
          <a:outerShdw blurRad="50800" dist="38100" dir="2700000" algn="br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err="1" smtClean="0"/>
            <a:t>Pejabat</a:t>
          </a:r>
          <a:endParaRPr lang="en-US" sz="3800" kern="1200" dirty="0"/>
        </a:p>
      </dsp:txBody>
      <dsp:txXfrm>
        <a:off x="5697563" y="1310466"/>
        <a:ext cx="2039826" cy="161180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D5038A-C8EC-AF47-BA7F-2A1F4AC0F98C}">
      <dsp:nvSpPr>
        <dsp:cNvPr id="0" name=""/>
        <dsp:cNvSpPr/>
      </dsp:nvSpPr>
      <dsp:spPr>
        <a:xfrm>
          <a:off x="2941224" y="1999528"/>
          <a:ext cx="2712910" cy="27129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</a:gsLst>
          <a:lin ang="950000" scaled="1"/>
        </a:gradFill>
        <a:ln>
          <a:noFill/>
        </a:ln>
        <a:effectLst>
          <a:outerShdw blurRad="50800" dist="38100" dir="2700000" algn="br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PARTNER</a:t>
          </a:r>
          <a:endParaRPr lang="en-US" sz="3600" kern="1200" dirty="0"/>
        </a:p>
      </dsp:txBody>
      <dsp:txXfrm>
        <a:off x="3338520" y="2396824"/>
        <a:ext cx="1918318" cy="1918318"/>
      </dsp:txXfrm>
    </dsp:sp>
    <dsp:sp modelId="{7FC05AD7-26B1-3145-A1E5-F16949ED85FE}">
      <dsp:nvSpPr>
        <dsp:cNvPr id="0" name=""/>
        <dsp:cNvSpPr/>
      </dsp:nvSpPr>
      <dsp:spPr>
        <a:xfrm rot="12900000">
          <a:off x="1102007" y="1494152"/>
          <a:ext cx="2177619" cy="77317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</a:gsLst>
          <a:lin ang="950000" scaled="1"/>
        </a:gradFill>
        <a:ln>
          <a:noFill/>
        </a:ln>
        <a:effectLst>
          <a:outerShdw blurRad="50800" dist="38100" dir="2700000" algn="br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673CB9-6F6D-EF42-8F3B-37FFA5E71A21}">
      <dsp:nvSpPr>
        <dsp:cNvPr id="0" name=""/>
        <dsp:cNvSpPr/>
      </dsp:nvSpPr>
      <dsp:spPr>
        <a:xfrm>
          <a:off x="10283" y="225320"/>
          <a:ext cx="2577264" cy="20618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</a:gsLst>
          <a:lin ang="950000" scaled="1"/>
        </a:gradFill>
        <a:ln>
          <a:noFill/>
        </a:ln>
        <a:effectLst>
          <a:outerShdw blurRad="50800" dist="38100" dir="2700000" algn="br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4295" tIns="74295" rIns="74295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Supplier</a:t>
          </a:r>
          <a:endParaRPr lang="en-US" sz="3900" kern="1200" dirty="0"/>
        </a:p>
      </dsp:txBody>
      <dsp:txXfrm>
        <a:off x="70671" y="285708"/>
        <a:ext cx="2456488" cy="1941035"/>
      </dsp:txXfrm>
    </dsp:sp>
    <dsp:sp modelId="{3FA14347-89AC-8F42-AB34-2AE6354CA7F4}">
      <dsp:nvSpPr>
        <dsp:cNvPr id="0" name=""/>
        <dsp:cNvSpPr/>
      </dsp:nvSpPr>
      <dsp:spPr>
        <a:xfrm rot="19500000">
          <a:off x="5315733" y="1494152"/>
          <a:ext cx="2177619" cy="77317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</a:gsLst>
          <a:lin ang="950000" scaled="1"/>
        </a:gradFill>
        <a:ln>
          <a:noFill/>
        </a:ln>
        <a:effectLst>
          <a:outerShdw blurRad="50800" dist="38100" dir="2700000" algn="br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F402375-099F-D74A-A018-885B1DD17485}">
      <dsp:nvSpPr>
        <dsp:cNvPr id="0" name=""/>
        <dsp:cNvSpPr/>
      </dsp:nvSpPr>
      <dsp:spPr>
        <a:xfrm>
          <a:off x="6007811" y="225320"/>
          <a:ext cx="2577264" cy="20618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</a:gsLst>
          <a:lin ang="950000" scaled="1"/>
        </a:gradFill>
        <a:ln>
          <a:noFill/>
        </a:ln>
        <a:effectLst>
          <a:outerShdw blurRad="50800" dist="38100" dir="2700000" algn="br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4295" tIns="74295" rIns="74295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Distributor</a:t>
          </a:r>
          <a:endParaRPr lang="en-US" sz="3900" kern="1200" dirty="0"/>
        </a:p>
      </dsp:txBody>
      <dsp:txXfrm>
        <a:off x="6068199" y="285708"/>
        <a:ext cx="2456488" cy="19410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CED3E41-E2DE-48B7-AD25-2C05D8372D60}" type="datetime4">
              <a:rPr lang="en-US" smtClean="0"/>
              <a:pPr/>
              <a:t>April 6,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9237-00E8-48F5-9A77-8496B8A0E541}" type="datetimeFigureOut">
              <a:rPr lang="en-US" smtClean="0"/>
              <a:t>4/6/20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0992-D05B-4846-8E6E-CA034CB4F1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9237-00E8-48F5-9A77-8496B8A0E541}" type="datetimeFigureOut">
              <a:rPr lang="en-US" smtClean="0"/>
              <a:t>4/6/20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0992-D05B-4846-8E6E-CA034CB4F1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202C6-8B37-41F0-B3E4-774551D1C22F}" type="datetime4">
              <a:rPr lang="en-US" smtClean="0"/>
              <a:pPr/>
              <a:t>April 6,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8F78D1B-BB73-41B2-8202-C6678B761557}" type="datetime4">
              <a:rPr lang="en-US" smtClean="0"/>
              <a:pPr/>
              <a:t>April 6,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1E46-B9AD-4605-BA48-F4BA770367EA}" type="datetime4">
              <a:rPr lang="en-US" smtClean="0"/>
              <a:pPr/>
              <a:t>April 6,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4492-1D66-40E5-BF5F-8AE5B76A3760}" type="datetime4">
              <a:rPr lang="en-US" smtClean="0"/>
              <a:pPr/>
              <a:t>April 6,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120655-FBEF-4656-A8A9-E7D9EB4F4DEC}" type="datetime4">
              <a:rPr lang="en-US" smtClean="0"/>
              <a:pPr/>
              <a:t>April 6,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2BA2-D035-44CD-B6C5-345CD46C68A9}" type="datetime4">
              <a:rPr lang="en-US" smtClean="0"/>
              <a:pPr/>
              <a:t>April 6,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2544D9-E8EB-4DFC-9BAC-8FC5CFB1A919}" type="datetime4">
              <a:rPr lang="en-US" smtClean="0"/>
              <a:pPr/>
              <a:t>April 6,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F894904-8048-429B-BF77-F17DA8F8287B}" type="datetime4">
              <a:rPr lang="en-US" smtClean="0"/>
              <a:pPr/>
              <a:t>April 6,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6441D7B3-F7C5-4013-AC5D-399DD8DB11FA}" type="datetime4">
              <a:rPr lang="en-US" smtClean="0"/>
              <a:pPr/>
              <a:t>April 6,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</p:sldLayoutIdLst>
  <p:hf sldNum="0" hdr="0" ftr="0" dt="0"/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diagramData" Target="../diagrams/data2.xml"/><Relationship Id="rId8" Type="http://schemas.openxmlformats.org/officeDocument/2006/relationships/diagramLayout" Target="../diagrams/layout2.xml"/><Relationship Id="rId9" Type="http://schemas.openxmlformats.org/officeDocument/2006/relationships/diagramQuickStyle" Target="../diagrams/quickStyle2.xml"/><Relationship Id="rId10" Type="http://schemas.openxmlformats.org/officeDocument/2006/relationships/diagramColors" Target="../diagrams/colors2.xml"/><Relationship Id="rId11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MANAJEMEN REPUTASI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</a:t>
            </a:r>
            <a:br>
              <a:rPr lang="en-US" dirty="0" smtClean="0"/>
            </a:br>
            <a:r>
              <a:rPr lang="en-US" dirty="0" smtClean="0"/>
              <a:t>MAPPING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31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ANALYSE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130011897"/>
              </p:ext>
            </p:extLst>
          </p:nvPr>
        </p:nvGraphicFramePr>
        <p:xfrm>
          <a:off x="274320" y="1298448"/>
          <a:ext cx="8595360" cy="493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8695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 KERJA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96680077"/>
              </p:ext>
            </p:extLst>
          </p:nvPr>
        </p:nvGraphicFramePr>
        <p:xfrm>
          <a:off x="274320" y="1298448"/>
          <a:ext cx="8595360" cy="493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8199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 COMMUNICATION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34873" y="1936376"/>
            <a:ext cx="7932901" cy="3571088"/>
          </a:xfrm>
        </p:spPr>
        <p:txBody>
          <a:bodyPr/>
          <a:lstStyle/>
          <a:p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diperlukan</a:t>
            </a:r>
            <a:endParaRPr lang="en-US" dirty="0" smtClean="0"/>
          </a:p>
          <a:p>
            <a:r>
              <a:rPr lang="en-US" dirty="0" err="1" smtClean="0"/>
              <a:t>Frekuensi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 smtClean="0"/>
          </a:p>
          <a:p>
            <a:r>
              <a:rPr lang="en-US" dirty="0" err="1" smtClean="0"/>
              <a:t>Saluran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dll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974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4: ENGAGE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936008" y="2561014"/>
            <a:ext cx="6933671" cy="36751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/>
              <a:t>SEE YOU NEXT!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526142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r>
              <a:rPr lang="en-US" dirty="0" smtClean="0"/>
              <a:t> stakeholder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People or small groups with the power to respond to, negotiate with, and change the strategic future of the organization.(Eden &amp; Ackerman, 1998)</a:t>
            </a:r>
          </a:p>
          <a:p>
            <a:r>
              <a:rPr lang="en-US" dirty="0" smtClean="0"/>
              <a:t>Any group or individual who can affect or is affected by the achievement of the organization’s objective (Edward Freeman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Strategic Management: A Stakeholder Approach).</a:t>
            </a:r>
          </a:p>
        </p:txBody>
      </p:sp>
    </p:spTree>
    <p:extLst>
      <p:ext uri="{BB962C8B-B14F-4D97-AF65-F5344CB8AC3E}">
        <p14:creationId xmlns:p14="http://schemas.microsoft.com/office/powerpoint/2010/main" val="483754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STAKEHOLDER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749859259"/>
              </p:ext>
            </p:extLst>
          </p:nvPr>
        </p:nvGraphicFramePr>
        <p:xfrm>
          <a:off x="274320" y="1298448"/>
          <a:ext cx="8595360" cy="493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622074231"/>
              </p:ext>
            </p:extLst>
          </p:nvPr>
        </p:nvGraphicFramePr>
        <p:xfrm>
          <a:off x="-4579806" y="1020241"/>
          <a:ext cx="184666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824134" y="6091500"/>
            <a:ext cx="28682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Internal PR, </a:t>
            </a:r>
            <a:r>
              <a:rPr lang="en-US" dirty="0" err="1" smtClean="0"/>
              <a:t>Agung</a:t>
            </a:r>
            <a:r>
              <a:rPr lang="en-US" dirty="0" smtClean="0"/>
              <a:t> </a:t>
            </a:r>
            <a:r>
              <a:rPr lang="en-US" dirty="0" err="1" smtClean="0"/>
              <a:t>Laksamana</a:t>
            </a:r>
            <a:r>
              <a:rPr lang="en-US" dirty="0" smtClean="0"/>
              <a:t>, hal.21-22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063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Normative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Publik</a:t>
            </a:r>
            <a:r>
              <a:rPr lang="en-US" dirty="0" smtClean="0"/>
              <a:t> yang </a:t>
            </a:r>
            <a:r>
              <a:rPr lang="en-US" dirty="0" err="1" smtClean="0"/>
              <a:t>memiiki</a:t>
            </a:r>
            <a:r>
              <a:rPr lang="en-US" dirty="0" smtClean="0"/>
              <a:t> </a:t>
            </a:r>
            <a:r>
              <a:rPr lang="en-US" dirty="0" err="1" smtClean="0"/>
              <a:t>otoritas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, </a:t>
            </a:r>
            <a:r>
              <a:rPr lang="en-US" dirty="0" err="1" smtClean="0"/>
              <a:t>regulasi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perundang-undangan</a:t>
            </a:r>
            <a:r>
              <a:rPr lang="en-US" dirty="0" smtClean="0"/>
              <a:t>.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perbankan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…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pertambangan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…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…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kosmetik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obat-obatan</a:t>
            </a:r>
            <a:r>
              <a:rPr lang="en-US" dirty="0" smtClean="0"/>
              <a:t>…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makanan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Pertanyaan</a:t>
            </a:r>
            <a:r>
              <a:rPr lang="en-US" dirty="0" smtClean="0"/>
              <a:t>: </a:t>
            </a:r>
            <a:r>
              <a:rPr lang="en-US" dirty="0" err="1" smtClean="0"/>
              <a:t>Apakah</a:t>
            </a:r>
            <a:r>
              <a:rPr lang="en-US" dirty="0" smtClean="0"/>
              <a:t> Boards of Directors (BOD)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993508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operasional</a:t>
            </a:r>
            <a:r>
              <a:rPr lang="en-US" dirty="0" smtClean="0"/>
              <a:t> </a:t>
            </a:r>
            <a:r>
              <a:rPr lang="en-US" dirty="0" err="1" smtClean="0"/>
              <a:t>harian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 Yang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, </a:t>
            </a:r>
            <a:r>
              <a:rPr lang="en-US" dirty="0" err="1" smtClean="0"/>
              <a:t>rekanan</a:t>
            </a:r>
            <a:r>
              <a:rPr lang="en-US" dirty="0" smtClean="0"/>
              <a:t> supplier, distributor </a:t>
            </a:r>
            <a:r>
              <a:rPr lang="en-US" dirty="0" err="1" smtClean="0"/>
              <a:t>dan</a:t>
            </a:r>
            <a:r>
              <a:rPr lang="en-US" dirty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lain yang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harian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93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pengguna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layanan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,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siapa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menawarkan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yang </a:t>
            </a:r>
            <a:r>
              <a:rPr lang="en-US" dirty="0" err="1" smtClean="0"/>
              <a:t>dihasilkannya</a:t>
            </a:r>
            <a:r>
              <a:rPr lang="en-US" dirty="0" smtClean="0"/>
              <a:t>.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istilah</a:t>
            </a:r>
            <a:r>
              <a:rPr lang="en-US" dirty="0" smtClean="0"/>
              <a:t> end user. </a:t>
            </a:r>
          </a:p>
          <a:p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ditempatkan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paling </a:t>
            </a:r>
            <a:r>
              <a:rPr lang="en-US" dirty="0" err="1" smtClean="0"/>
              <a:t>penting</a:t>
            </a:r>
            <a:r>
              <a:rPr lang="en-US" dirty="0" smtClean="0"/>
              <a:t>, di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berusaha</a:t>
            </a:r>
            <a:r>
              <a:rPr lang="en-US" dirty="0" smtClean="0"/>
              <a:t> </a:t>
            </a:r>
            <a:r>
              <a:rPr lang="en-US" dirty="0" err="1" smtClean="0"/>
              <a:t>keras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‘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hatinya</a:t>
            </a:r>
            <a:r>
              <a:rPr lang="en-US" dirty="0" smtClean="0"/>
              <a:t>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31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DIFFUSED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berperan</a:t>
            </a:r>
            <a:r>
              <a:rPr lang="en-US" dirty="0" smtClean="0"/>
              <a:t> 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pelindung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dijual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praktik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Contohnya</a:t>
            </a:r>
            <a:r>
              <a:rPr lang="en-US" dirty="0" smtClean="0"/>
              <a:t>: LSM </a:t>
            </a:r>
            <a:r>
              <a:rPr lang="en-US" dirty="0" err="1" smtClean="0"/>
              <a:t>atau</a:t>
            </a:r>
            <a:r>
              <a:rPr lang="en-US" dirty="0" smtClean="0"/>
              <a:t> NGO, </a:t>
            </a:r>
            <a:r>
              <a:rPr lang="en-US" dirty="0" err="1" smtClean="0"/>
              <a:t>komunitas</a:t>
            </a:r>
            <a:r>
              <a:rPr lang="en-US" dirty="0" smtClean="0"/>
              <a:t>, mass media.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566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STEPS STAKEHOLDER ANALYSIS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283493123"/>
              </p:ext>
            </p:extLst>
          </p:nvPr>
        </p:nvGraphicFramePr>
        <p:xfrm>
          <a:off x="274320" y="1298448"/>
          <a:ext cx="8595360" cy="493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3497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Identify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Brainstorming</a:t>
            </a:r>
          </a:p>
          <a:p>
            <a:r>
              <a:rPr lang="en-US" dirty="0" err="1" smtClean="0"/>
              <a:t>Mindmapping</a:t>
            </a:r>
            <a:endParaRPr lang="en-US" dirty="0" smtClean="0"/>
          </a:p>
          <a:p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terdahulu</a:t>
            </a:r>
            <a:endParaRPr lang="en-US" dirty="0" smtClean="0"/>
          </a:p>
          <a:p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direktori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7880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SOHO.thmx</Template>
  <TotalTime>62</TotalTime>
  <Words>324</Words>
  <Application>Microsoft Macintosh PowerPoint</Application>
  <PresentationFormat>On-screen Show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SOHO</vt:lpstr>
      <vt:lpstr>STAKEHOLDER MAPPING</vt:lpstr>
      <vt:lpstr>Definisi stakeholder</vt:lpstr>
      <vt:lpstr>GROUP STAKEHOLDER</vt:lpstr>
      <vt:lpstr>Normative Group</vt:lpstr>
      <vt:lpstr>FUNCTIONAL GROUP</vt:lpstr>
      <vt:lpstr>CUSTOMER GROUP</vt:lpstr>
      <vt:lpstr>DIFFUSED GROUP</vt:lpstr>
      <vt:lpstr>4 STEPS STAKEHOLDER ANALYSIS</vt:lpstr>
      <vt:lpstr>STEP 1: Identify</vt:lpstr>
      <vt:lpstr>STEP 2: ANALYSE</vt:lpstr>
      <vt:lpstr>PARTNER KERJA</vt:lpstr>
      <vt:lpstr>STEP 3 COMMUNICATION PLAN</vt:lpstr>
      <vt:lpstr>STEP 4: ENGAGE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emma</cp:lastModifiedBy>
  <cp:revision>7</cp:revision>
  <dcterms:created xsi:type="dcterms:W3CDTF">2020-04-06T02:12:00Z</dcterms:created>
  <dcterms:modified xsi:type="dcterms:W3CDTF">2020-04-06T03:14:10Z</dcterms:modified>
</cp:coreProperties>
</file>