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65" r:id="rId3"/>
    <p:sldId id="266" r:id="rId4"/>
    <p:sldId id="262" r:id="rId5"/>
    <p:sldId id="258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8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9FB175E-0F6B-AF4C-9FF1-2AEEBC119ED8}" type="datetimeFigureOut">
              <a:rPr lang="en-US" smtClean="0"/>
              <a:t>3/9/20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1510693-8DEF-2546-B9E5-E615C88EDF1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MANAJEMEN REPUTASI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7</a:t>
            </a:r>
          </a:p>
          <a:p>
            <a:r>
              <a:rPr lang="en-US" dirty="0" smtClean="0"/>
              <a:t>Ethics &amp;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9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DISKUSI &amp; PRESENTASI: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ETHICS </a:t>
            </a:r>
            <a:r>
              <a:rPr lang="en-US" dirty="0" smtClean="0"/>
              <a:t>&amp;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Ethics is  Matter? (105-108)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Ethics? (109-114)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Ethics and Professional Communication (115-121)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Ethics of Communicating (123-131)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Ethics of Running an Organization (132-135)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Ethics of Representation (136-139)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Helping Companies Behave Ethically (140-144)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2471" y="5710852"/>
            <a:ext cx="4181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DOORLEY &amp; HELIO FRED GARCIA-REPUTATION MANAGEMENT)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15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Normative Standards of behavior that govern the public relations with integrity.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1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ethical challenge of professional public relations is dealing with truth, falsity, the ambiguity and managing through the muddle with integrity.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Inattention to ethics risks significant harm to reputation and other important intangible corporate assets.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58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SUSUNAN PRESENTASI</a:t>
            </a:r>
            <a:br>
              <a:rPr lang="en-US" dirty="0" smtClean="0"/>
            </a:br>
            <a:r>
              <a:rPr lang="en-US" dirty="0" smtClean="0"/>
              <a:t>(FORMAT POWER POINT)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HALAMAN COVER: JUDUL TOPIK: NAMA ANGGOTA KELOMPOK</a:t>
            </a:r>
          </a:p>
          <a:p>
            <a:pPr marL="514350" indent="-514350">
              <a:buAutoNum type="arabicPeriod"/>
            </a:pPr>
            <a:r>
              <a:rPr lang="en-US" dirty="0" smtClean="0"/>
              <a:t>MIND MAP TOPIK (GAMBAR/ILUSTRASI)</a:t>
            </a:r>
          </a:p>
          <a:p>
            <a:pPr marL="514350" indent="-514350">
              <a:buAutoNum type="arabicPeriod"/>
            </a:pPr>
            <a:r>
              <a:rPr lang="en-US" dirty="0" smtClean="0"/>
              <a:t>DESKRIPSI KONSEP (PENGERTIAN, DEFINISI, CONTOH PENERAPAN, DLL)</a:t>
            </a:r>
          </a:p>
          <a:p>
            <a:pPr marL="514350" indent="-514350">
              <a:buAutoNum type="arabicPeriod"/>
            </a:pPr>
            <a:r>
              <a:rPr lang="en-US" dirty="0" smtClean="0"/>
              <a:t>KESIMPULAN (HIGHLITE)</a:t>
            </a:r>
          </a:p>
          <a:p>
            <a:pPr marL="514350" indent="-514350">
              <a:buAutoNum type="arabicPeriod"/>
            </a:pPr>
            <a:r>
              <a:rPr lang="en-US" dirty="0" smtClean="0"/>
              <a:t>DEADLINE: JADWAL PERTEMUAN 9, SEBELUM KULIAH DIMULAI </a:t>
            </a:r>
          </a:p>
          <a:p>
            <a:pPr marL="514350" indent="-514350">
              <a:buAutoNum type="arabicPeriod"/>
            </a:pPr>
            <a:r>
              <a:rPr lang="en-US" dirty="0" smtClean="0"/>
              <a:t>PRESENTASI DILAKUKAN SECARA BERGILIR MULAI PERTEMUAN 9 10,11,12,13,14,15.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7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85</TotalTime>
  <Words>190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MANAJEMEN REPUTASI</vt:lpstr>
      <vt:lpstr>DISKUSI &amp; PRESENTASI:  ETHICS &amp; COMMUNICATION</vt:lpstr>
      <vt:lpstr>Communication Ethics</vt:lpstr>
      <vt:lpstr>PowerPoint Presentation</vt:lpstr>
      <vt:lpstr>PowerPoint Presentation</vt:lpstr>
      <vt:lpstr>SUSUNAN PRESENTASI (FORMAT POWER POINT)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REPUTASI</dc:title>
  <dc:creator>emma</dc:creator>
  <cp:lastModifiedBy>emma</cp:lastModifiedBy>
  <cp:revision>9</cp:revision>
  <dcterms:created xsi:type="dcterms:W3CDTF">2020-03-09T01:40:26Z</dcterms:created>
  <dcterms:modified xsi:type="dcterms:W3CDTF">2020-03-09T04:34:05Z</dcterms:modified>
</cp:coreProperties>
</file>