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70" r:id="rId6"/>
    <p:sldId id="259" r:id="rId7"/>
    <p:sldId id="268" r:id="rId8"/>
    <p:sldId id="264" r:id="rId9"/>
    <p:sldId id="271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80" y="2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3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344E7-1BDC-8A4E-9E58-23459C3348B3}" type="datetimeFigureOut">
              <a:rPr lang="en-US" smtClean="0"/>
              <a:t>3/9/20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478BF-A3C4-CD48-8E92-3A3BA19C4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6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478BF-A3C4-CD48-8E92-3A3BA19C41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9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MANAJEMEN REPUTASI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6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Corporate Citizenship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0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“Our vision is to be an innovative and inspirational global citizen in a world where our company participates. Every day we drive responsible business practices that contribute to profitable and sustainable growth.” (</a:t>
            </a:r>
            <a:r>
              <a:rPr lang="en-US" sz="2800" dirty="0" err="1" smtClean="0"/>
              <a:t>nike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0201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“With the aim of becoming a corporate citizen</a:t>
            </a:r>
          </a:p>
          <a:p>
            <a:pPr marL="0" indent="0">
              <a:buNone/>
            </a:pPr>
            <a:r>
              <a:rPr lang="en-US" dirty="0" smtClean="0"/>
              <a:t>respected by international society, Toyota is</a:t>
            </a:r>
          </a:p>
          <a:p>
            <a:pPr marL="0" indent="0">
              <a:buNone/>
            </a:pPr>
            <a:r>
              <a:rPr lang="en-US" dirty="0" smtClean="0"/>
              <a:t>conducting a wide range of philanthropic</a:t>
            </a:r>
          </a:p>
          <a:p>
            <a:pPr marL="0" indent="0">
              <a:buNone/>
            </a:pPr>
            <a:r>
              <a:rPr lang="en-US" dirty="0" smtClean="0"/>
              <a:t>activities throughout the world. Its activities</a:t>
            </a:r>
          </a:p>
          <a:p>
            <a:pPr marL="0" indent="0">
              <a:buNone/>
            </a:pPr>
            <a:r>
              <a:rPr lang="en-US" dirty="0" smtClean="0"/>
              <a:t>cover five major areas: education, the</a:t>
            </a:r>
          </a:p>
          <a:p>
            <a:pPr marL="0" indent="0">
              <a:buNone/>
            </a:pPr>
            <a:r>
              <a:rPr lang="en-US" dirty="0" smtClean="0"/>
              <a:t>environment, culture and the arts, international</a:t>
            </a:r>
          </a:p>
          <a:p>
            <a:pPr marL="0" indent="0">
              <a:buNone/>
            </a:pPr>
            <a:r>
              <a:rPr lang="en-US" dirty="0" smtClean="0"/>
              <a:t>exchange and local communities.” (Toyota)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43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Perusahaan </a:t>
            </a:r>
            <a:r>
              <a:rPr lang="en-US" dirty="0" err="1" smtClean="0"/>
              <a:t>mestinya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Perusahaan</a:t>
            </a:r>
            <a:r>
              <a:rPr lang="fi-FI" dirty="0" smtClean="0"/>
              <a:t> harus </a:t>
            </a:r>
            <a:r>
              <a:rPr lang="fi-FI" dirty="0" err="1" smtClean="0"/>
              <a:t>menjalankan</a:t>
            </a:r>
            <a:r>
              <a:rPr lang="fi-FI" dirty="0" smtClean="0"/>
              <a:t> </a:t>
            </a:r>
            <a:r>
              <a:rPr lang="fi-FI" dirty="0" err="1" smtClean="0"/>
              <a:t>fungsi</a:t>
            </a:r>
            <a:r>
              <a:rPr lang="fi-FI" dirty="0" smtClean="0"/>
              <a:t> </a:t>
            </a:r>
            <a:r>
              <a:rPr lang="fi-FI" dirty="0" err="1" smtClean="0"/>
              <a:t>community</a:t>
            </a:r>
            <a:r>
              <a:rPr lang="fi-FI" dirty="0" smtClean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, </a:t>
            </a:r>
            <a:r>
              <a:rPr lang="fi-FI" dirty="0" err="1" smtClean="0"/>
              <a:t>bukan</a:t>
            </a:r>
            <a:r>
              <a:rPr lang="fi-FI" dirty="0" smtClean="0"/>
              <a:t> </a:t>
            </a:r>
            <a:r>
              <a:rPr lang="fi-FI" dirty="0" err="1" smtClean="0"/>
              <a:t>hanya</a:t>
            </a:r>
            <a:r>
              <a:rPr lang="fi-FI" dirty="0" smtClean="0"/>
              <a:t> </a:t>
            </a:r>
            <a:r>
              <a:rPr lang="fi-FI" dirty="0" err="1" smtClean="0"/>
              <a:t>berorientasi</a:t>
            </a:r>
            <a:r>
              <a:rPr lang="fi-FI" dirty="0" smtClean="0"/>
              <a:t> </a:t>
            </a:r>
            <a:r>
              <a:rPr lang="fi-FI" dirty="0" err="1" smtClean="0"/>
              <a:t>pada</a:t>
            </a:r>
            <a:r>
              <a:rPr lang="fi-FI" dirty="0" smtClean="0"/>
              <a:t> </a:t>
            </a:r>
            <a:r>
              <a:rPr lang="fi-FI" dirty="0" err="1" smtClean="0"/>
              <a:t>laba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Salah</a:t>
            </a:r>
            <a:r>
              <a:rPr lang="fi-FI" dirty="0" smtClean="0"/>
              <a:t> satu </a:t>
            </a:r>
            <a:r>
              <a:rPr lang="fi-FI" dirty="0" err="1" smtClean="0"/>
              <a:t>implementasi</a:t>
            </a:r>
            <a:r>
              <a:rPr lang="fi-FI" dirty="0" smtClean="0"/>
              <a:t> </a:t>
            </a:r>
            <a:r>
              <a:rPr lang="fi-FI" dirty="0" err="1" smtClean="0"/>
              <a:t>tanggung</a:t>
            </a:r>
            <a:r>
              <a:rPr lang="fi-FI" dirty="0" smtClean="0"/>
              <a:t> </a:t>
            </a:r>
            <a:r>
              <a:rPr lang="fi-FI" dirty="0" err="1" smtClean="0"/>
              <a:t>jawab</a:t>
            </a:r>
            <a:r>
              <a:rPr lang="fi-FI" dirty="0" smtClean="0"/>
              <a:t> </a:t>
            </a:r>
            <a:r>
              <a:rPr lang="fi-FI" dirty="0" err="1" smtClean="0"/>
              <a:t>sosial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  </a:t>
            </a:r>
            <a:r>
              <a:rPr lang="fi-FI" dirty="0" err="1" smtClean="0"/>
              <a:t>adalah</a:t>
            </a:r>
            <a:r>
              <a:rPr lang="fi-FI" dirty="0" smtClean="0"/>
              <a:t> </a:t>
            </a:r>
            <a:r>
              <a:rPr lang="fi-FI" dirty="0" err="1" smtClean="0"/>
              <a:t>melalui</a:t>
            </a:r>
            <a:r>
              <a:rPr lang="fi-FI" dirty="0" smtClean="0"/>
              <a:t> </a:t>
            </a:r>
            <a:r>
              <a:rPr lang="fi-FI" dirty="0" err="1" smtClean="0"/>
              <a:t>corporate</a:t>
            </a:r>
            <a:r>
              <a:rPr lang="fi-FI" dirty="0" smtClean="0"/>
              <a:t> </a:t>
            </a:r>
            <a:r>
              <a:rPr lang="fi-FI" dirty="0" err="1" smtClean="0"/>
              <a:t>citizenship</a:t>
            </a:r>
            <a:r>
              <a:rPr lang="fi-FI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8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Corporate Citizenship?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Corporate</a:t>
            </a:r>
            <a:r>
              <a:rPr lang="fi-FI" dirty="0" smtClean="0"/>
              <a:t> </a:t>
            </a:r>
            <a:r>
              <a:rPr lang="fi-FI" dirty="0" err="1" smtClean="0"/>
              <a:t>Citizenship</a:t>
            </a:r>
            <a:r>
              <a:rPr lang="fi-FI" dirty="0" smtClean="0"/>
              <a:t> </a:t>
            </a:r>
            <a:r>
              <a:rPr lang="fi-FI" dirty="0" err="1" smtClean="0"/>
              <a:t>merupakan</a:t>
            </a:r>
            <a:r>
              <a:rPr lang="fi-FI" dirty="0" smtClean="0"/>
              <a:t> </a:t>
            </a:r>
            <a:r>
              <a:rPr lang="fi-FI" dirty="0" err="1" smtClean="0"/>
              <a:t>suatu</a:t>
            </a:r>
            <a:r>
              <a:rPr lang="fi-FI" dirty="0" smtClean="0"/>
              <a:t> </a:t>
            </a:r>
            <a:r>
              <a:rPr lang="fi-FI" dirty="0" err="1" smtClean="0"/>
              <a:t>cara</a:t>
            </a:r>
            <a:r>
              <a:rPr lang="fi-FI" dirty="0" smtClean="0"/>
              <a:t> </a:t>
            </a:r>
            <a:r>
              <a:rPr lang="fi-FI" dirty="0" err="1" smtClean="0"/>
              <a:t>pandang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 </a:t>
            </a:r>
            <a:r>
              <a:rPr lang="fi-FI" dirty="0" err="1" smtClean="0"/>
              <a:t>dalam</a:t>
            </a:r>
            <a:r>
              <a:rPr lang="fi-FI" dirty="0" smtClean="0"/>
              <a:t> </a:t>
            </a:r>
            <a:r>
              <a:rPr lang="fi-FI" dirty="0" err="1" smtClean="0"/>
              <a:t>bersikap</a:t>
            </a:r>
            <a:r>
              <a:rPr lang="fi-FI" dirty="0" smtClean="0"/>
              <a:t> </a:t>
            </a:r>
            <a:r>
              <a:rPr lang="fi-FI" dirty="0" err="1" smtClean="0"/>
              <a:t>dan</a:t>
            </a:r>
            <a:r>
              <a:rPr lang="fi-FI" dirty="0" smtClean="0"/>
              <a:t> </a:t>
            </a:r>
            <a:r>
              <a:rPr lang="fi-FI" dirty="0" err="1" smtClean="0"/>
              <a:t>berperilaku</a:t>
            </a:r>
            <a:r>
              <a:rPr lang="fi-FI" dirty="0" smtClean="0"/>
              <a:t> </a:t>
            </a:r>
            <a:r>
              <a:rPr lang="fi-FI" dirty="0" err="1" smtClean="0"/>
              <a:t>ketika</a:t>
            </a:r>
            <a:r>
              <a:rPr lang="fi-FI" dirty="0" smtClean="0"/>
              <a:t> </a:t>
            </a:r>
            <a:r>
              <a:rPr lang="fi-FI" dirty="0" err="1" smtClean="0"/>
              <a:t>berhadapan</a:t>
            </a:r>
            <a:r>
              <a:rPr lang="fi-FI" dirty="0" smtClean="0"/>
              <a:t> </a:t>
            </a:r>
            <a:r>
              <a:rPr lang="fi-FI" dirty="0" err="1" smtClean="0"/>
              <a:t>dengan</a:t>
            </a:r>
            <a:r>
              <a:rPr lang="fi-FI" dirty="0" smtClean="0"/>
              <a:t> </a:t>
            </a:r>
            <a:r>
              <a:rPr lang="fi-FI" dirty="0" err="1" smtClean="0"/>
              <a:t>pihak</a:t>
            </a:r>
            <a:r>
              <a:rPr lang="fi-FI" dirty="0" smtClean="0"/>
              <a:t> lain, </a:t>
            </a:r>
            <a:r>
              <a:rPr lang="fi-FI" dirty="0" err="1" smtClean="0"/>
              <a:t>misalnya</a:t>
            </a:r>
            <a:r>
              <a:rPr lang="fi-FI" dirty="0" smtClean="0"/>
              <a:t> </a:t>
            </a:r>
            <a:r>
              <a:rPr lang="fi-FI" dirty="0" err="1" smtClean="0"/>
              <a:t>pelanggan</a:t>
            </a:r>
            <a:r>
              <a:rPr lang="fi-FI" dirty="0" smtClean="0"/>
              <a:t> , </a:t>
            </a:r>
            <a:r>
              <a:rPr lang="fi-FI" dirty="0" err="1" smtClean="0"/>
              <a:t>pemasok</a:t>
            </a:r>
            <a:r>
              <a:rPr lang="fi-FI" dirty="0" smtClean="0"/>
              <a:t>, </a:t>
            </a:r>
            <a:r>
              <a:rPr lang="fi-FI" dirty="0" err="1" smtClean="0"/>
              <a:t>masyarakat</a:t>
            </a:r>
            <a:r>
              <a:rPr lang="fi-FI" dirty="0" smtClean="0"/>
              <a:t>, </a:t>
            </a:r>
            <a:r>
              <a:rPr lang="fi-FI" dirty="0" err="1" smtClean="0"/>
              <a:t>pemerintah</a:t>
            </a:r>
            <a:r>
              <a:rPr lang="fi-FI" dirty="0" smtClean="0"/>
              <a:t> </a:t>
            </a:r>
            <a:r>
              <a:rPr lang="fi-FI" dirty="0" err="1" smtClean="0"/>
              <a:t>dan</a:t>
            </a:r>
            <a:r>
              <a:rPr lang="fi-FI" dirty="0" smtClean="0"/>
              <a:t> </a:t>
            </a:r>
            <a:r>
              <a:rPr lang="fi-FI" dirty="0" err="1" smtClean="0"/>
              <a:t>pemangku</a:t>
            </a:r>
            <a:r>
              <a:rPr lang="fi-FI" dirty="0" smtClean="0"/>
              <a:t> </a:t>
            </a:r>
            <a:r>
              <a:rPr lang="fi-FI" dirty="0" err="1" smtClean="0"/>
              <a:t>kepentingan</a:t>
            </a:r>
            <a:r>
              <a:rPr lang="fi-FI" dirty="0" smtClean="0"/>
              <a:t> (</a:t>
            </a:r>
            <a:r>
              <a:rPr lang="fi-FI" dirty="0" err="1" smtClean="0"/>
              <a:t>stakeholder</a:t>
            </a:r>
            <a:r>
              <a:rPr lang="fi-FI" dirty="0" smtClean="0"/>
              <a:t>)  </a:t>
            </a:r>
            <a:r>
              <a:rPr lang="fi-FI" dirty="0" err="1" smtClean="0"/>
              <a:t>lainnya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229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CC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‘GOOD’ companies tend to manage reputation better than ‘BAD’ Ones.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GCC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Ada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“SHARED VALUE”</a:t>
            </a:r>
          </a:p>
        </p:txBody>
      </p:sp>
    </p:spTree>
    <p:extLst>
      <p:ext uri="{BB962C8B-B14F-4D97-AF65-F5344CB8AC3E}">
        <p14:creationId xmlns:p14="http://schemas.microsoft.com/office/powerpoint/2010/main" val="405629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Harvard Business School professor Michael Porter defines it in terms of "shared value" -- policies that drive profitability while simultaneously advancing socioeconomic conditions in the communities where the corporation is based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Perusahaan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beroperasi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3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CORPORATE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Meningkatkan</a:t>
            </a:r>
            <a:r>
              <a:rPr lang="fi-FI" dirty="0" smtClean="0"/>
              <a:t> </a:t>
            </a:r>
            <a:r>
              <a:rPr lang="fi-FI" dirty="0" err="1" smtClean="0"/>
              <a:t>reputasi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endParaRPr lang="fi-FI" dirty="0" smtClean="0"/>
          </a:p>
          <a:p>
            <a:r>
              <a:rPr lang="fi-FI" dirty="0" err="1" smtClean="0"/>
              <a:t>Meningkatkan</a:t>
            </a:r>
            <a:r>
              <a:rPr lang="fi-FI" dirty="0" smtClean="0"/>
              <a:t> </a:t>
            </a:r>
            <a:r>
              <a:rPr lang="fi-FI" dirty="0" err="1" smtClean="0"/>
              <a:t>keunggulan</a:t>
            </a:r>
            <a:r>
              <a:rPr lang="fi-FI" dirty="0" smtClean="0"/>
              <a:t> </a:t>
            </a:r>
            <a:r>
              <a:rPr lang="fi-FI" dirty="0" err="1" smtClean="0"/>
              <a:t>kompetitif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Membantu</a:t>
            </a:r>
            <a:r>
              <a:rPr lang="fi-FI" dirty="0" smtClean="0"/>
              <a:t> </a:t>
            </a:r>
            <a:r>
              <a:rPr lang="fi-FI" dirty="0" err="1" smtClean="0"/>
              <a:t>memperbaiki</a:t>
            </a:r>
            <a:r>
              <a:rPr lang="fi-FI" dirty="0" smtClean="0"/>
              <a:t> </a:t>
            </a:r>
            <a:r>
              <a:rPr lang="fi-FI" dirty="0" err="1" smtClean="0"/>
              <a:t>kualitas</a:t>
            </a:r>
            <a:r>
              <a:rPr lang="fi-FI" dirty="0" smtClean="0"/>
              <a:t> </a:t>
            </a:r>
            <a:r>
              <a:rPr lang="fi-FI" dirty="0" err="1" smtClean="0"/>
              <a:t>hidup</a:t>
            </a:r>
            <a:r>
              <a:rPr lang="fi-FI" dirty="0" smtClean="0"/>
              <a:t> </a:t>
            </a:r>
            <a:r>
              <a:rPr lang="fi-FI" dirty="0" err="1" smtClean="0"/>
              <a:t>manusia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Memberikan</a:t>
            </a:r>
            <a:r>
              <a:rPr lang="fi-FI" dirty="0" smtClean="0"/>
              <a:t> </a:t>
            </a:r>
            <a:r>
              <a:rPr lang="fi-FI" dirty="0" err="1" smtClean="0"/>
              <a:t>akses</a:t>
            </a:r>
            <a:r>
              <a:rPr lang="fi-FI" dirty="0" smtClean="0"/>
              <a:t> </a:t>
            </a:r>
            <a:r>
              <a:rPr lang="fi-FI" dirty="0" err="1" smtClean="0"/>
              <a:t>dalam</a:t>
            </a:r>
            <a:r>
              <a:rPr lang="fi-FI" dirty="0" smtClean="0"/>
              <a:t> </a:t>
            </a:r>
            <a:r>
              <a:rPr lang="fi-FI" dirty="0" err="1" smtClean="0"/>
              <a:t>pemberdayaan</a:t>
            </a:r>
            <a:r>
              <a:rPr lang="fi-FI" dirty="0" smtClean="0"/>
              <a:t> </a:t>
            </a:r>
            <a:r>
              <a:rPr lang="fi-FI" dirty="0" err="1" smtClean="0"/>
              <a:t>masyarakat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err="1" smtClean="0"/>
              <a:t>Sustainable</a:t>
            </a:r>
            <a:r>
              <a:rPr lang="fi-FI" dirty="0" smtClean="0"/>
              <a:t> </a:t>
            </a:r>
            <a:r>
              <a:rPr lang="fi-FI" dirty="0" err="1" smtClean="0"/>
              <a:t>Citizen</a:t>
            </a:r>
            <a:r>
              <a:rPr lang="fi-FI" dirty="0" smtClean="0"/>
              <a:t> = </a:t>
            </a:r>
            <a:r>
              <a:rPr lang="fi-FI" dirty="0" err="1" smtClean="0"/>
              <a:t>Sustainable</a:t>
            </a:r>
            <a:r>
              <a:rPr lang="fi-FI" dirty="0" smtClean="0"/>
              <a:t> </a:t>
            </a:r>
            <a:r>
              <a:rPr lang="fi-FI" dirty="0" err="1" smtClean="0"/>
              <a:t>company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19891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bedanya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CSR?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CSR, as a term, is framed negatively...</a:t>
            </a:r>
            <a:r>
              <a:rPr lang="en-US" dirty="0" err="1" smtClean="0"/>
              <a:t>sebagai</a:t>
            </a:r>
            <a:r>
              <a:rPr lang="en-US" dirty="0" smtClean="0"/>
              <a:t> ‘</a:t>
            </a:r>
            <a:r>
              <a:rPr lang="en-US" dirty="0" err="1" smtClean="0"/>
              <a:t>penebusan</a:t>
            </a:r>
            <a:r>
              <a:rPr lang="en-US" dirty="0" smtClean="0"/>
              <a:t>’ </a:t>
            </a:r>
            <a:r>
              <a:rPr lang="en-US" dirty="0" err="1" smtClean="0"/>
              <a:t>dosa</a:t>
            </a:r>
            <a:r>
              <a:rPr lang="en-US" dirty="0" smtClean="0"/>
              <a:t>. </a:t>
            </a:r>
            <a:r>
              <a:rPr lang="en-US" dirty="0" err="1" smtClean="0"/>
              <a:t>Bentuknya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charity, </a:t>
            </a:r>
            <a:r>
              <a:rPr lang="en-US" dirty="0" err="1" smtClean="0"/>
              <a:t>filantropi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smtClean="0"/>
              <a:t>CC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endParaRPr lang="en-US" dirty="0" smtClean="0"/>
          </a:p>
          <a:p>
            <a:r>
              <a:rPr lang="en-US" dirty="0" smtClean="0"/>
              <a:t>Good companies should behave like good citizens: obey the law, respect &amp; helpful to others, free to speak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0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Commitments to Corporate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“We pledge to be a good corporate citizen in all</a:t>
            </a:r>
          </a:p>
          <a:p>
            <a:pPr marL="0" indent="0">
              <a:buNone/>
            </a:pPr>
            <a:r>
              <a:rPr lang="en-US" dirty="0" smtClean="0"/>
              <a:t>the places we operate worldwide. We will</a:t>
            </a:r>
          </a:p>
          <a:p>
            <a:pPr marL="0" indent="0">
              <a:buNone/>
            </a:pPr>
            <a:r>
              <a:rPr lang="en-US" dirty="0" smtClean="0"/>
              <a:t>maintain the highest ethical standards, comply</a:t>
            </a:r>
          </a:p>
          <a:p>
            <a:pPr marL="0" indent="0">
              <a:buNone/>
            </a:pPr>
            <a:r>
              <a:rPr lang="en-US" dirty="0" smtClean="0"/>
              <a:t>with all applicable laws and regulations, and</a:t>
            </a:r>
          </a:p>
          <a:p>
            <a:pPr marL="0" indent="0">
              <a:buNone/>
            </a:pPr>
            <a:r>
              <a:rPr lang="en-US" dirty="0" smtClean="0"/>
              <a:t>respect local and national cultures. We are</a:t>
            </a:r>
          </a:p>
          <a:p>
            <a:pPr marL="0" indent="0">
              <a:buNone/>
            </a:pPr>
            <a:r>
              <a:rPr lang="en-US" dirty="0" smtClean="0"/>
              <a:t>dedicated to running safe and environmentally</a:t>
            </a:r>
          </a:p>
          <a:p>
            <a:pPr marL="0" indent="0">
              <a:buNone/>
            </a:pPr>
            <a:r>
              <a:rPr lang="en-US" dirty="0" smtClean="0"/>
              <a:t>responsible operations.” (Exxon)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0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Kami</a:t>
            </a:r>
            <a:r>
              <a:rPr lang="tr-TR" dirty="0"/>
              <a:t> </a:t>
            </a:r>
            <a:r>
              <a:rPr lang="tr-TR" dirty="0" err="1"/>
              <a:t>berjanji</a:t>
            </a:r>
            <a:r>
              <a:rPr lang="tr-TR" dirty="0"/>
              <a:t> </a:t>
            </a:r>
            <a:r>
              <a:rPr lang="tr-TR" dirty="0" err="1"/>
              <a:t>untuk</a:t>
            </a:r>
            <a:r>
              <a:rPr lang="tr-TR" dirty="0"/>
              <a:t> </a:t>
            </a:r>
            <a:r>
              <a:rPr lang="tr-TR" dirty="0" err="1"/>
              <a:t>menjadi</a:t>
            </a:r>
            <a:r>
              <a:rPr lang="tr-TR" dirty="0"/>
              <a:t> </a:t>
            </a:r>
            <a:r>
              <a:rPr lang="tr-TR" dirty="0" err="1" smtClean="0"/>
              <a:t>perusahaan</a:t>
            </a:r>
            <a:r>
              <a:rPr lang="tr-TR" dirty="0" smtClean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baik</a:t>
            </a:r>
            <a:r>
              <a:rPr lang="tr-TR" dirty="0"/>
              <a:t> </a:t>
            </a:r>
            <a:r>
              <a:rPr lang="tr-TR" dirty="0" err="1" smtClean="0"/>
              <a:t>di</a:t>
            </a:r>
            <a:r>
              <a:rPr lang="tr-TR" dirty="0" smtClean="0"/>
              <a:t> mana </a:t>
            </a:r>
            <a:r>
              <a:rPr lang="tr-TR" dirty="0" err="1" smtClean="0"/>
              <a:t>pun</a:t>
            </a:r>
            <a:r>
              <a:rPr lang="tr-TR" dirty="0" smtClean="0"/>
              <a:t> </a:t>
            </a:r>
            <a:r>
              <a:rPr lang="tr-TR" dirty="0" err="1" smtClean="0"/>
              <a:t>kami</a:t>
            </a:r>
            <a:r>
              <a:rPr lang="tr-TR" dirty="0" smtClean="0"/>
              <a:t> </a:t>
            </a:r>
            <a:r>
              <a:rPr lang="tr-TR" dirty="0" err="1" smtClean="0"/>
              <a:t>beroperasi</a:t>
            </a:r>
            <a:r>
              <a:rPr lang="tr-TR" dirty="0" smtClean="0"/>
              <a:t>. </a:t>
            </a:r>
            <a:r>
              <a:rPr lang="tr-TR" dirty="0" err="1" smtClean="0"/>
              <a:t>Kami</a:t>
            </a:r>
            <a:r>
              <a:rPr lang="tr-TR" dirty="0" smtClean="0"/>
              <a:t> akan </a:t>
            </a:r>
            <a:r>
              <a:rPr lang="tr-TR" dirty="0" err="1" smtClean="0"/>
              <a:t>mempertahankan</a:t>
            </a:r>
            <a:r>
              <a:rPr lang="tr-TR" dirty="0" smtClean="0"/>
              <a:t> </a:t>
            </a:r>
            <a:r>
              <a:rPr lang="tr-TR" dirty="0" err="1"/>
              <a:t>standar</a:t>
            </a:r>
            <a:r>
              <a:rPr lang="tr-TR" dirty="0"/>
              <a:t> </a:t>
            </a:r>
            <a:r>
              <a:rPr lang="tr-TR" dirty="0" err="1"/>
              <a:t>etika</a:t>
            </a:r>
            <a:r>
              <a:rPr lang="tr-TR" dirty="0"/>
              <a:t> </a:t>
            </a:r>
            <a:r>
              <a:rPr lang="tr-TR" dirty="0" err="1"/>
              <a:t>tertinggi</a:t>
            </a:r>
            <a:r>
              <a:rPr lang="tr-TR" dirty="0" smtClean="0"/>
              <a:t>, </a:t>
            </a:r>
            <a:r>
              <a:rPr lang="tr-TR" dirty="0" err="1" smtClean="0"/>
              <a:t>mematuhi</a:t>
            </a:r>
            <a:r>
              <a:rPr lang="tr-TR" dirty="0" smtClean="0"/>
              <a:t> </a:t>
            </a:r>
            <a:r>
              <a:rPr lang="tr-TR" dirty="0" err="1"/>
              <a:t>semua</a:t>
            </a:r>
            <a:r>
              <a:rPr lang="tr-TR" dirty="0"/>
              <a:t> </a:t>
            </a:r>
            <a:r>
              <a:rPr lang="tr-TR" dirty="0" err="1"/>
              <a:t>hukum</a:t>
            </a:r>
            <a:r>
              <a:rPr lang="tr-TR" dirty="0"/>
              <a:t> dan </a:t>
            </a:r>
            <a:r>
              <a:rPr lang="tr-TR" dirty="0" err="1"/>
              <a:t>peraturan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berlaku</a:t>
            </a:r>
            <a:r>
              <a:rPr lang="tr-TR" dirty="0"/>
              <a:t>, </a:t>
            </a:r>
            <a:r>
              <a:rPr lang="tr-TR" dirty="0" smtClean="0"/>
              <a:t>dan </a:t>
            </a:r>
            <a:r>
              <a:rPr lang="tr-TR" dirty="0" err="1" smtClean="0"/>
              <a:t>menghormati</a:t>
            </a:r>
            <a:r>
              <a:rPr lang="tr-TR" dirty="0" smtClean="0"/>
              <a:t> </a:t>
            </a:r>
            <a:r>
              <a:rPr lang="tr-TR" dirty="0"/>
              <a:t>budaya </a:t>
            </a:r>
            <a:r>
              <a:rPr lang="tr-TR" dirty="0" err="1" smtClean="0"/>
              <a:t>setempat</a:t>
            </a:r>
            <a:r>
              <a:rPr lang="tr-TR" dirty="0" smtClean="0"/>
              <a:t>. </a:t>
            </a:r>
            <a:r>
              <a:rPr lang="tr-TR" dirty="0" err="1" smtClean="0"/>
              <a:t>Kami</a:t>
            </a:r>
            <a:r>
              <a:rPr lang="tr-TR" dirty="0" smtClean="0"/>
              <a:t> </a:t>
            </a:r>
            <a:r>
              <a:rPr lang="tr-TR" dirty="0" err="1" smtClean="0"/>
              <a:t>berkomitmen</a:t>
            </a:r>
            <a:r>
              <a:rPr lang="tr-TR" dirty="0" smtClean="0"/>
              <a:t> </a:t>
            </a:r>
            <a:r>
              <a:rPr lang="tr-TR" dirty="0" err="1" smtClean="0"/>
              <a:t>untuk</a:t>
            </a:r>
            <a:r>
              <a:rPr lang="tr-TR" dirty="0" smtClean="0"/>
              <a:t> </a:t>
            </a:r>
            <a:r>
              <a:rPr lang="tr-TR" dirty="0" err="1" smtClean="0"/>
              <a:t>menjalankan</a:t>
            </a:r>
            <a:r>
              <a:rPr lang="tr-TR" dirty="0" smtClean="0"/>
              <a:t> </a:t>
            </a:r>
            <a:r>
              <a:rPr lang="tr-TR" dirty="0" err="1" smtClean="0"/>
              <a:t>perusahaan</a:t>
            </a:r>
            <a:r>
              <a:rPr lang="tr-TR" dirty="0" smtClean="0"/>
              <a:t> </a:t>
            </a:r>
            <a:r>
              <a:rPr lang="tr-TR" dirty="0" err="1" smtClean="0"/>
              <a:t>dengan</a:t>
            </a:r>
            <a:r>
              <a:rPr lang="tr-TR" dirty="0" smtClean="0"/>
              <a:t> </a:t>
            </a:r>
            <a:r>
              <a:rPr lang="tr-TR" dirty="0" err="1" smtClean="0"/>
              <a:t>bertanggung</a:t>
            </a:r>
            <a:r>
              <a:rPr lang="tr-TR" dirty="0" smtClean="0"/>
              <a:t> </a:t>
            </a:r>
            <a:r>
              <a:rPr lang="tr-TR" dirty="0" err="1" smtClean="0"/>
              <a:t>jawab</a:t>
            </a:r>
            <a:r>
              <a:rPr lang="tr-TR" dirty="0" smtClean="0"/>
              <a:t> dan </a:t>
            </a:r>
            <a:r>
              <a:rPr lang="tr-TR" dirty="0" err="1" smtClean="0"/>
              <a:t>ramah</a:t>
            </a:r>
            <a:r>
              <a:rPr lang="tr-TR" dirty="0" smtClean="0"/>
              <a:t> </a:t>
            </a:r>
            <a:r>
              <a:rPr lang="tr-TR" dirty="0" err="1" smtClean="0"/>
              <a:t>lingkungan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9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309</TotalTime>
  <Words>450</Words>
  <Application>Microsoft Macintosh PowerPoint</Application>
  <PresentationFormat>On-screen Show (4:3)</PresentationFormat>
  <Paragraphs>47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MANAJEMEN REPUTASI</vt:lpstr>
      <vt:lpstr>Perusahaan mestinya tidak hanya berorientasi cari laba. </vt:lpstr>
      <vt:lpstr>Apa itu Corporate Citizenship? </vt:lpstr>
      <vt:lpstr>Apakah CC memengaruhi Reputasi? </vt:lpstr>
      <vt:lpstr>Shared Value</vt:lpstr>
      <vt:lpstr>GOOD CORPORATE CITIZENSHIP</vt:lpstr>
      <vt:lpstr>Apa bedanya dengan CSR? </vt:lpstr>
      <vt:lpstr>Commitments to Corporate Citizenship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21</cp:revision>
  <dcterms:created xsi:type="dcterms:W3CDTF">2019-11-21T13:30:05Z</dcterms:created>
  <dcterms:modified xsi:type="dcterms:W3CDTF">2020-03-09T01:19:01Z</dcterms:modified>
</cp:coreProperties>
</file>