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49D725-AF79-4FB6-8D02-83EAC61E3211}" type="datetimeFigureOut">
              <a:rPr lang="en-US" smtClean="0"/>
              <a:t>3/2/20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MANAJEMEN REPUTASI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3556527"/>
            <a:ext cx="8147304" cy="66751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5: </a:t>
            </a:r>
          </a:p>
          <a:p>
            <a:r>
              <a:rPr lang="en-US" dirty="0" smtClean="0"/>
              <a:t>Corporate 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46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169" y="1216417"/>
            <a:ext cx="8359357" cy="4909746"/>
          </a:xfrm>
        </p:spPr>
        <p:txBody>
          <a:bodyPr>
            <a:normAutofit fontScale="25000" lnSpcReduction="20000"/>
          </a:bodyPr>
          <a:lstStyle/>
          <a:p>
            <a:endParaRPr lang="en-US" sz="9600" dirty="0" smtClean="0"/>
          </a:p>
          <a:p>
            <a:r>
              <a:rPr lang="en-US" sz="9600" dirty="0" smtClean="0"/>
              <a:t>Combination </a:t>
            </a:r>
            <a:r>
              <a:rPr lang="en-US" sz="9600" dirty="0"/>
              <a:t>of color schemes, designs, words, etc., that a </a:t>
            </a:r>
            <a:r>
              <a:rPr lang="en-US" sz="9600" dirty="0" smtClean="0"/>
              <a:t>firm </a:t>
            </a:r>
            <a:r>
              <a:rPr lang="en-US" sz="9600" dirty="0"/>
              <a:t>employs to make a </a:t>
            </a:r>
            <a:r>
              <a:rPr lang="en-US" sz="9600" b="1" u="sng" dirty="0"/>
              <a:t>visual statement about itself and to communicate its business philosophy</a:t>
            </a:r>
            <a:r>
              <a:rPr lang="en-US" sz="9600" dirty="0"/>
              <a:t>. It is an enduring </a:t>
            </a:r>
            <a:r>
              <a:rPr lang="en-US" sz="9600" b="1" u="sng" dirty="0"/>
              <a:t>symbol</a:t>
            </a:r>
            <a:r>
              <a:rPr lang="en-US" sz="9600" dirty="0"/>
              <a:t> </a:t>
            </a:r>
            <a:r>
              <a:rPr lang="en-US" sz="9600" u="sng" dirty="0"/>
              <a:t>of how a firm views itself, how it wishes to be viewed by others</a:t>
            </a:r>
            <a:r>
              <a:rPr lang="en-US" sz="9600" dirty="0"/>
              <a:t>, and </a:t>
            </a:r>
            <a:r>
              <a:rPr lang="en-US" sz="9600" u="sng" dirty="0"/>
              <a:t>how others recognize and remember it. </a:t>
            </a:r>
            <a:r>
              <a:rPr lang="en-US" sz="9600" dirty="0"/>
              <a:t>Unlike corporate image (which is 'in there' changeable mental impression), corporate identity is 'out there' </a:t>
            </a:r>
            <a:r>
              <a:rPr lang="en-US" sz="9600" b="1" u="sng" dirty="0"/>
              <a:t>sensory-experience </a:t>
            </a:r>
            <a:r>
              <a:rPr lang="en-US" sz="9600" dirty="0"/>
              <a:t>conveyed by things such as </a:t>
            </a:r>
            <a:r>
              <a:rPr lang="en-US" sz="9600" u="sng" dirty="0"/>
              <a:t>buildings, décor, logo, name, slogan, stationery, uniforms</a:t>
            </a:r>
            <a:r>
              <a:rPr lang="en-US" sz="9600" dirty="0"/>
              <a:t>, and is largely unaffected by its financial performance and ups and downs in its fortunes. Corporate-identity is either strong or weak (not positive, negative, or neutral like a corporate image) and is more or less permanent unless changed deliberately.</a:t>
            </a:r>
          </a:p>
          <a:p>
            <a:endParaRPr lang="en-US" sz="9600" dirty="0"/>
          </a:p>
          <a:p>
            <a:endParaRPr lang="en-US" sz="9600" dirty="0"/>
          </a:p>
          <a:p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www.businessdictionary.com</a:t>
            </a:r>
            <a:r>
              <a:rPr lang="en-US" dirty="0"/>
              <a:t>/definition/corporate-</a:t>
            </a:r>
            <a:r>
              <a:rPr lang="en-US" dirty="0" err="1"/>
              <a:t>identity.html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97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di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: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ranah</a:t>
            </a:r>
            <a:r>
              <a:rPr lang="en-US" dirty="0"/>
              <a:t> </a:t>
            </a:r>
            <a:r>
              <a:rPr lang="en-US" dirty="0" smtClean="0"/>
              <a:t>global. </a:t>
            </a:r>
          </a:p>
          <a:p>
            <a:r>
              <a:rPr lang="en-US" dirty="0" err="1" smtClean="0"/>
              <a:t>Merespons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media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di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menunjukkan</a:t>
            </a:r>
            <a:r>
              <a:rPr lang="en-US" b="1" dirty="0" smtClean="0"/>
              <a:t> </a:t>
            </a:r>
            <a:r>
              <a:rPr lang="en-US" b="1" dirty="0" err="1" smtClean="0"/>
              <a:t>diferensiasi</a:t>
            </a:r>
            <a:r>
              <a:rPr lang="en-US" b="1" dirty="0" smtClean="0"/>
              <a:t> </a:t>
            </a:r>
            <a:r>
              <a:rPr lang="en-US" b="1" dirty="0" err="1" smtClean="0"/>
              <a:t>produk</a:t>
            </a:r>
            <a:r>
              <a:rPr lang="en-US" b="1" dirty="0" smtClean="0"/>
              <a:t>, positioning </a:t>
            </a:r>
            <a:r>
              <a:rPr lang="en-US" b="1" dirty="0" err="1" smtClean="0"/>
              <a:t>produk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memenangkan</a:t>
            </a:r>
            <a:r>
              <a:rPr lang="en-US" b="1" dirty="0" smtClean="0"/>
              <a:t> </a:t>
            </a:r>
            <a:r>
              <a:rPr lang="en-US" b="1" dirty="0" err="1" smtClean="0"/>
              <a:t>persaingan</a:t>
            </a:r>
            <a:r>
              <a:rPr lang="en-US" b="1" dirty="0" smtClean="0"/>
              <a:t>. </a:t>
            </a:r>
          </a:p>
          <a:p>
            <a:r>
              <a:rPr lang="en-US" b="1" dirty="0" err="1" smtClean="0"/>
              <a:t>Kebutuhan</a:t>
            </a:r>
            <a:r>
              <a:rPr lang="en-US" b="1" dirty="0" smtClean="0"/>
              <a:t> </a:t>
            </a:r>
            <a:r>
              <a:rPr lang="en-US" b="1" dirty="0" err="1" smtClean="0"/>
              <a:t>organisasi</a:t>
            </a:r>
            <a:r>
              <a:rPr lang="en-US" b="1" dirty="0" smtClean="0"/>
              <a:t>: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sosialisasi</a:t>
            </a:r>
            <a:r>
              <a:rPr lang="en-US" b="1" dirty="0" smtClean="0"/>
              <a:t> </a:t>
            </a:r>
            <a:r>
              <a:rPr lang="en-US" b="1" dirty="0" err="1" smtClean="0"/>
              <a:t>nilai-nilai</a:t>
            </a:r>
            <a:r>
              <a:rPr lang="en-US" b="1" dirty="0" smtClean="0"/>
              <a:t> </a:t>
            </a:r>
            <a:r>
              <a:rPr lang="en-US" b="1" dirty="0" err="1" smtClean="0"/>
              <a:t>perusahaan</a:t>
            </a:r>
            <a:r>
              <a:rPr lang="en-US" b="1" dirty="0" smtClean="0"/>
              <a:t>, </a:t>
            </a:r>
            <a:r>
              <a:rPr lang="en-US" b="1" dirty="0" err="1" smtClean="0"/>
              <a:t>memotivasi</a:t>
            </a:r>
            <a:r>
              <a:rPr lang="en-US" b="1" dirty="0" smtClean="0"/>
              <a:t> </a:t>
            </a:r>
            <a:r>
              <a:rPr lang="en-US" b="1" dirty="0" err="1" smtClean="0"/>
              <a:t>karyawan</a:t>
            </a:r>
            <a:r>
              <a:rPr lang="en-US" b="1" dirty="0" smtClean="0"/>
              <a:t>, </a:t>
            </a:r>
            <a:r>
              <a:rPr lang="en-US" b="1" dirty="0" err="1" smtClean="0"/>
              <a:t>dll</a:t>
            </a:r>
            <a:r>
              <a:rPr lang="en-US" b="1" dirty="0" smtClean="0"/>
              <a:t>. </a:t>
            </a:r>
          </a:p>
          <a:p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merger, </a:t>
            </a:r>
            <a:r>
              <a:rPr lang="en-US" dirty="0" err="1" smtClean="0"/>
              <a:t>akusisi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1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971" y="2871565"/>
            <a:ext cx="8147051" cy="1452283"/>
          </a:xfrm>
        </p:spPr>
        <p:txBody>
          <a:bodyPr/>
          <a:lstStyle/>
          <a:p>
            <a:r>
              <a:rPr lang="en-US" dirty="0" smtClean="0"/>
              <a:t>Corporate Identity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262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558799"/>
            <a:ext cx="8147051" cy="53346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KEUNGGULAN </a:t>
            </a:r>
            <a:br>
              <a:rPr lang="en-US" dirty="0" smtClean="0"/>
            </a:b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stakeholder,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tertarik</a:t>
            </a:r>
            <a:r>
              <a:rPr lang="en-US" dirty="0" smtClean="0"/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362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006441"/>
            <a:ext cx="8147051" cy="469222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RELASI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ideal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stakeholders</a:t>
            </a:r>
            <a:r>
              <a:rPr lang="en-US" dirty="0" smtClean="0"/>
              <a:t>? </a:t>
            </a:r>
            <a:r>
              <a:rPr lang="en-US" dirty="0" err="1" smtClean="0"/>
              <a:t>Misal</a:t>
            </a:r>
            <a:r>
              <a:rPr lang="en-US" dirty="0" smtClean="0"/>
              <a:t>: </a:t>
            </a:r>
            <a:r>
              <a:rPr lang="en-US" dirty="0" err="1" smtClean="0"/>
              <a:t>Respek</a:t>
            </a:r>
            <a:r>
              <a:rPr lang="en-US" dirty="0" smtClean="0"/>
              <a:t>, dialog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438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5115509"/>
          </a:xfrm>
        </p:spPr>
        <p:txBody>
          <a:bodyPr/>
          <a:lstStyle/>
          <a:p>
            <a:r>
              <a:rPr lang="en-US" dirty="0" smtClean="0"/>
              <a:t>POSISI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di </a:t>
            </a:r>
            <a:r>
              <a:rPr lang="en-US" dirty="0" err="1" smtClean="0"/>
              <a:t>benak</a:t>
            </a:r>
            <a:r>
              <a:rPr lang="en-US" dirty="0" smtClean="0"/>
              <a:t> stakeholders?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84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-531968"/>
            <a:ext cx="8147051" cy="5469192"/>
          </a:xfrm>
        </p:spPr>
        <p:txBody>
          <a:bodyPr/>
          <a:lstStyle/>
          <a:p>
            <a:r>
              <a:rPr lang="en-US" dirty="0" smtClean="0"/>
              <a:t>VISI &amp; MISI </a:t>
            </a:r>
            <a:br>
              <a:rPr lang="en-US" dirty="0" smtClean="0"/>
            </a:br>
            <a:r>
              <a:rPr lang="en-US" dirty="0" err="1" smtClean="0"/>
              <a:t>Misi</a:t>
            </a:r>
            <a:r>
              <a:rPr lang="en-US" dirty="0" smtClean="0"/>
              <a:t>: </a:t>
            </a:r>
            <a:r>
              <a:rPr lang="en-US" dirty="0" err="1" smtClean="0"/>
              <a:t>Mengarahkan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Visi</a:t>
            </a:r>
            <a:r>
              <a:rPr lang="en-US" dirty="0" smtClean="0"/>
              <a:t>: </a:t>
            </a:r>
            <a:r>
              <a:rPr lang="en-US" dirty="0" err="1" smtClean="0"/>
              <a:t>Menginspirasi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113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30"/>
            <a:ext cx="8147051" cy="4377994"/>
          </a:xfrm>
        </p:spPr>
        <p:txBody>
          <a:bodyPr/>
          <a:lstStyle/>
          <a:p>
            <a:r>
              <a:rPr lang="en-US" dirty="0" smtClean="0"/>
              <a:t>KULTUR PERUSAHAAN </a:t>
            </a:r>
            <a:r>
              <a:rPr lang="en-US" dirty="0" err="1" smtClean="0"/>
              <a:t>Sikap</a:t>
            </a:r>
            <a:r>
              <a:rPr lang="en-US" dirty="0" smtClean="0"/>
              <a:t>, 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75" y="2514682"/>
            <a:ext cx="8147051" cy="305893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96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addle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Saddle.thmx</Template>
  <TotalTime>331</TotalTime>
  <Words>259</Words>
  <Application>Microsoft Macintosh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Saddle</vt:lpstr>
      <vt:lpstr>MANAJEMEN REPUTASI</vt:lpstr>
      <vt:lpstr>Definisi</vt:lpstr>
      <vt:lpstr>Pentingnya identitas di dunia bisnis</vt:lpstr>
      <vt:lpstr>Corporate Identity menggambarkan apa? </vt:lpstr>
      <vt:lpstr>    KEUNGGULAN  Apa yang ditawarkan kepada stakeholder, yang bisa membuat mereka merasa tertarik. </vt:lpstr>
      <vt:lpstr>  RELASI  Bagaimana hubungan ideal antara perusahaan dengan stakeholders? Misal: Respek, dialog</vt:lpstr>
      <vt:lpstr>POSISI Bagaimana posisi perusahaan di benak stakeholders? </vt:lpstr>
      <vt:lpstr>VISI &amp; MISI  Misi: Mengarahkan Visi: Menginspirasi </vt:lpstr>
      <vt:lpstr>KULTUR PERUSAHAAN Sikap,  perilaku kerja, etika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14</cp:revision>
  <dcterms:created xsi:type="dcterms:W3CDTF">2020-02-24T01:15:13Z</dcterms:created>
  <dcterms:modified xsi:type="dcterms:W3CDTF">2020-03-02T02:37:30Z</dcterms:modified>
</cp:coreProperties>
</file>