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10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922-6B9B-1349-8006-A7966D33B8B7}" type="datetimeFigureOut">
              <a:rPr lang="en-US" smtClean="0"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2306-2B81-7D43-93DF-1DCBCA763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78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922-6B9B-1349-8006-A7966D33B8B7}" type="datetimeFigureOut">
              <a:rPr lang="en-US" smtClean="0"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2306-2B81-7D43-93DF-1DCBCA763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922-6B9B-1349-8006-A7966D33B8B7}" type="datetimeFigureOut">
              <a:rPr lang="en-US" smtClean="0"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2306-2B81-7D43-93DF-1DCBCA763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6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922-6B9B-1349-8006-A7966D33B8B7}" type="datetimeFigureOut">
              <a:rPr lang="en-US" smtClean="0"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2306-2B81-7D43-93DF-1DCBCA763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1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922-6B9B-1349-8006-A7966D33B8B7}" type="datetimeFigureOut">
              <a:rPr lang="en-US" smtClean="0"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2306-2B81-7D43-93DF-1DCBCA763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4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922-6B9B-1349-8006-A7966D33B8B7}" type="datetimeFigureOut">
              <a:rPr lang="en-US" smtClean="0"/>
              <a:t>2/28/20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2306-2B81-7D43-93DF-1DCBCA763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7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922-6B9B-1349-8006-A7966D33B8B7}" type="datetimeFigureOut">
              <a:rPr lang="en-US" smtClean="0"/>
              <a:t>2/28/20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2306-2B81-7D43-93DF-1DCBCA763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9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922-6B9B-1349-8006-A7966D33B8B7}" type="datetimeFigureOut">
              <a:rPr lang="en-US" smtClean="0"/>
              <a:t>2/28/20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2306-2B81-7D43-93DF-1DCBCA763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2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922-6B9B-1349-8006-A7966D33B8B7}" type="datetimeFigureOut">
              <a:rPr lang="en-US" smtClean="0"/>
              <a:t>2/28/20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2306-2B81-7D43-93DF-1DCBCA763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3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922-6B9B-1349-8006-A7966D33B8B7}" type="datetimeFigureOut">
              <a:rPr lang="en-US" smtClean="0"/>
              <a:t>2/28/20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2306-2B81-7D43-93DF-1DCBCA763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5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1C922-6B9B-1349-8006-A7966D33B8B7}" type="datetimeFigureOut">
              <a:rPr lang="en-US" smtClean="0"/>
              <a:t>2/28/20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2306-2B81-7D43-93DF-1DCBCA763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0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1C922-6B9B-1349-8006-A7966D33B8B7}" type="datetimeFigureOut">
              <a:rPr lang="en-US" smtClean="0"/>
              <a:t>2/28/20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E2306-2B81-7D43-93DF-1DCBCA763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7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MANAJEMEN REPUTASI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PERTEMUAN 4: </a:t>
            </a:r>
          </a:p>
          <a:p>
            <a:r>
              <a:rPr lang="en-US" dirty="0" smtClean="0"/>
              <a:t>PERAN PR DALAM MEMBANGUN REPUTASI PERUSAHAAN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591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dikelola</a:t>
            </a:r>
            <a:r>
              <a:rPr lang="en-US" dirty="0" smtClean="0"/>
              <a:t>.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?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dihubungkan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internal.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PARADIGMA REPUTASI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24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Public Relations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management of communication and relationships between an organization and its publics</a:t>
            </a:r>
            <a:r>
              <a:rPr lang="en-US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It is also the selling of ideas, policies, products and services through often uncontrolled media and two-way communication that complement or replace the controlled media and often one-way communication of advertising.</a:t>
            </a:r>
          </a:p>
          <a:p>
            <a:pPr marL="0" indent="0">
              <a:buNone/>
            </a:pPr>
            <a:r>
              <a:rPr lang="en-US" dirty="0" smtClean="0"/>
              <a:t>– </a:t>
            </a:r>
            <a:r>
              <a:rPr lang="en-US" dirty="0" err="1" smtClean="0"/>
              <a:t>Doorley</a:t>
            </a:r>
            <a:r>
              <a:rPr lang="en-US" dirty="0" smtClean="0"/>
              <a:t>/Garcia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913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Corporate and Organizational Communication: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centralized management of communication on behalf of the organization;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function is a critical contributor to an organization’s reputation—and thereby its competitiveness, productivity, and financial success. It is a subset of public relations.</a:t>
            </a:r>
          </a:p>
          <a:p>
            <a:pPr marL="0" indent="0">
              <a:buNone/>
            </a:pPr>
            <a:r>
              <a:rPr lang="en-US" dirty="0" smtClean="0"/>
              <a:t>– </a:t>
            </a:r>
            <a:r>
              <a:rPr lang="en-US" dirty="0" err="1" smtClean="0"/>
              <a:t>Doorley</a:t>
            </a:r>
            <a:r>
              <a:rPr lang="en-US" dirty="0" smtClean="0"/>
              <a:t>/Garcia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537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132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MANAJEMEN REPUTASI</vt:lpstr>
      <vt:lpstr>PARADIGMA REPUTASI</vt:lpstr>
      <vt:lpstr> Public Relations </vt:lpstr>
      <vt:lpstr> Corporate and Organizational Communication: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REPUTASI</dc:title>
  <dc:creator>emma</dc:creator>
  <cp:lastModifiedBy>emma</cp:lastModifiedBy>
  <cp:revision>1</cp:revision>
  <dcterms:created xsi:type="dcterms:W3CDTF">2020-02-28T07:14:33Z</dcterms:created>
  <dcterms:modified xsi:type="dcterms:W3CDTF">2020-02-28T07:19:49Z</dcterms:modified>
</cp:coreProperties>
</file>