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66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6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0D48-7F76-6245-A174-368096BC6263}" type="datetimeFigureOut">
              <a:rPr lang="en-US" smtClean="0"/>
              <a:t>2/28/20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8CE8-6009-7B4F-8551-5A3403180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5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0D48-7F76-6245-A174-368096BC6263}" type="datetimeFigureOut">
              <a:rPr lang="en-US" smtClean="0"/>
              <a:t>2/28/20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8CE8-6009-7B4F-8551-5A3403180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670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0D48-7F76-6245-A174-368096BC6263}" type="datetimeFigureOut">
              <a:rPr lang="en-US" smtClean="0"/>
              <a:t>2/28/20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8CE8-6009-7B4F-8551-5A3403180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430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0D48-7F76-6245-A174-368096BC6263}" type="datetimeFigureOut">
              <a:rPr lang="en-US" smtClean="0"/>
              <a:t>2/28/20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8CE8-6009-7B4F-8551-5A3403180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4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0D48-7F76-6245-A174-368096BC6263}" type="datetimeFigureOut">
              <a:rPr lang="en-US" smtClean="0"/>
              <a:t>2/28/20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8CE8-6009-7B4F-8551-5A3403180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86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0D48-7F76-6245-A174-368096BC6263}" type="datetimeFigureOut">
              <a:rPr lang="en-US" smtClean="0"/>
              <a:t>2/28/20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8CE8-6009-7B4F-8551-5A3403180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3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0D48-7F76-6245-A174-368096BC6263}" type="datetimeFigureOut">
              <a:rPr lang="en-US" smtClean="0"/>
              <a:t>2/28/20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8CE8-6009-7B4F-8551-5A3403180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65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0D48-7F76-6245-A174-368096BC6263}" type="datetimeFigureOut">
              <a:rPr lang="en-US" smtClean="0"/>
              <a:t>2/28/20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8CE8-6009-7B4F-8551-5A3403180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4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0D48-7F76-6245-A174-368096BC6263}" type="datetimeFigureOut">
              <a:rPr lang="en-US" smtClean="0"/>
              <a:t>2/28/20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8CE8-6009-7B4F-8551-5A3403180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15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0D48-7F76-6245-A174-368096BC6263}" type="datetimeFigureOut">
              <a:rPr lang="en-US" smtClean="0"/>
              <a:t>2/28/20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8CE8-6009-7B4F-8551-5A3403180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2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0D48-7F76-6245-A174-368096BC6263}" type="datetimeFigureOut">
              <a:rPr lang="en-US" smtClean="0"/>
              <a:t>2/28/20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8CE8-6009-7B4F-8551-5A3403180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1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E0D48-7F76-6245-A174-368096BC6263}" type="datetimeFigureOut">
              <a:rPr lang="en-US" smtClean="0"/>
              <a:t>2/28/20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78CE8-6009-7B4F-8551-5A3403180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3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Managing </a:t>
            </a:r>
            <a:r>
              <a:rPr lang="en-US" dirty="0"/>
              <a:t>Reputation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/>
              <a:t>Who is responsible?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Reputasi</a:t>
            </a:r>
            <a:r>
              <a:rPr lang="en-US" dirty="0" smtClean="0"/>
              <a:t> </a:t>
            </a:r>
            <a:r>
              <a:rPr lang="en-US" dirty="0" err="1" smtClean="0"/>
              <a:t>Sesi</a:t>
            </a:r>
            <a:r>
              <a:rPr lang="en-US" dirty="0"/>
              <a:t> </a:t>
            </a:r>
            <a:r>
              <a:rPr lang="en-US" dirty="0" smtClean="0"/>
              <a:t>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063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Reputasi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. </a:t>
            </a:r>
            <a:r>
              <a:rPr lang="en-US" dirty="0" err="1" smtClean="0"/>
              <a:t>Artinya</a:t>
            </a:r>
            <a:r>
              <a:rPr lang="en-US" dirty="0" smtClean="0"/>
              <a:t>, </a:t>
            </a:r>
            <a:r>
              <a:rPr lang="en-US" dirty="0" err="1" smtClean="0"/>
              <a:t>reputasi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. </a:t>
            </a:r>
            <a:r>
              <a:rPr lang="en-US" dirty="0" err="1" smtClean="0"/>
              <a:t>Sebaliknya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reputasi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PARADIGMA REPUTASI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70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Good Reputation, is: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K.Bhavani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Ardianto</a:t>
            </a:r>
            <a:r>
              <a:rPr lang="en-US" dirty="0" smtClean="0"/>
              <a:t>, 2009)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913756" y="2335492"/>
            <a:ext cx="1681244" cy="62609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CREDIBILITY</a:t>
            </a:r>
            <a:endParaRPr lang="en-US" sz="1600" dirty="0"/>
          </a:p>
        </p:txBody>
      </p:sp>
      <p:sp>
        <p:nvSpPr>
          <p:cNvPr id="7" name="Oval 6"/>
          <p:cNvSpPr/>
          <p:nvPr/>
        </p:nvSpPr>
        <p:spPr>
          <a:xfrm>
            <a:off x="2066156" y="4569689"/>
            <a:ext cx="1681244" cy="62609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TRUST-WORTHINESS</a:t>
            </a:r>
            <a:endParaRPr lang="en-US" sz="1400" dirty="0"/>
          </a:p>
        </p:txBody>
      </p:sp>
      <p:sp>
        <p:nvSpPr>
          <p:cNvPr id="8" name="Oval 7"/>
          <p:cNvSpPr/>
          <p:nvPr/>
        </p:nvSpPr>
        <p:spPr>
          <a:xfrm>
            <a:off x="6144812" y="4569689"/>
            <a:ext cx="1681244" cy="62609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RESPONSI</a:t>
            </a:r>
          </a:p>
          <a:p>
            <a:pPr algn="ctr"/>
            <a:r>
              <a:rPr lang="en-US" sz="1600" dirty="0" smtClean="0"/>
              <a:t>BILITY</a:t>
            </a:r>
            <a:endParaRPr lang="en-US" sz="1600" dirty="0"/>
          </a:p>
        </p:txBody>
      </p:sp>
      <p:sp>
        <p:nvSpPr>
          <p:cNvPr id="9" name="Oval 8"/>
          <p:cNvSpPr/>
          <p:nvPr/>
        </p:nvSpPr>
        <p:spPr>
          <a:xfrm>
            <a:off x="6144812" y="2335492"/>
            <a:ext cx="1681244" cy="62609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RELIABILITY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878275" y="3363036"/>
            <a:ext cx="2021070" cy="8586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CORPORATE REPUTATION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947325" y="4221684"/>
            <a:ext cx="457200" cy="34800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5"/>
          </p:cNvCxnSpPr>
          <p:nvPr/>
        </p:nvCxnSpPr>
        <p:spPr>
          <a:xfrm>
            <a:off x="3348788" y="2869899"/>
            <a:ext cx="577467" cy="49313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48788" y="4221684"/>
            <a:ext cx="529487" cy="43210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5768470" y="2911179"/>
            <a:ext cx="636055" cy="45185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9" idx="4"/>
          </p:cNvCxnSpPr>
          <p:nvPr/>
        </p:nvCxnSpPr>
        <p:spPr>
          <a:xfrm flipV="1">
            <a:off x="6950033" y="2961589"/>
            <a:ext cx="35401" cy="160810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747400" y="2638900"/>
            <a:ext cx="2021070" cy="731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926255" y="4840796"/>
            <a:ext cx="2021070" cy="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2756238" y="2961588"/>
            <a:ext cx="35401" cy="160810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577114" y="5848363"/>
            <a:ext cx="509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Faktor-faktor</a:t>
            </a:r>
            <a:r>
              <a:rPr lang="en-US" dirty="0" smtClean="0"/>
              <a:t> yang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reputasinya</a:t>
            </a:r>
            <a:r>
              <a:rPr lang="en-US" dirty="0" smtClean="0"/>
              <a:t> di </a:t>
            </a:r>
            <a:r>
              <a:rPr lang="en-US" dirty="0" err="1" smtClean="0"/>
              <a:t>mata</a:t>
            </a:r>
            <a:r>
              <a:rPr lang="en-US" dirty="0" smtClean="0"/>
              <a:t> stakeholders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210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Fombrun</a:t>
            </a:r>
            <a:r>
              <a:rPr lang="en-US" dirty="0" smtClean="0"/>
              <a:t> &amp; van Riel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255175" y="2003511"/>
            <a:ext cx="16812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96133" y="1600200"/>
            <a:ext cx="3237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14018" y="2398931"/>
            <a:ext cx="3237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(repeat purchase)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214018" y="3362565"/>
            <a:ext cx="3237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Menurunkan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modal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 investor </a:t>
            </a:r>
            <a:r>
              <a:rPr lang="en-US" dirty="0" err="1" smtClean="0"/>
              <a:t>baru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259105" y="4221212"/>
            <a:ext cx="32372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liputan</a:t>
            </a:r>
            <a:r>
              <a:rPr lang="en-US" dirty="0" smtClean="0"/>
              <a:t> </a:t>
            </a:r>
            <a:r>
              <a:rPr lang="en-US" dirty="0" err="1" smtClean="0"/>
              <a:t>pers</a:t>
            </a:r>
            <a:r>
              <a:rPr lang="en-US" dirty="0" smtClean="0"/>
              <a:t> yang </a:t>
            </a:r>
            <a:r>
              <a:rPr lang="en-US" dirty="0" err="1" smtClean="0"/>
              <a:t>menguntungkan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59105" y="5367248"/>
            <a:ext cx="3237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liputan</a:t>
            </a:r>
            <a:r>
              <a:rPr lang="en-US" dirty="0" smtClean="0"/>
              <a:t> media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rekomendasi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220894" y="2692566"/>
            <a:ext cx="16812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220894" y="3667837"/>
            <a:ext cx="16812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220894" y="4625219"/>
            <a:ext cx="16812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220894" y="5690414"/>
            <a:ext cx="16812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028710" y="1872511"/>
            <a:ext cx="2384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Karyawan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071197" y="2507900"/>
            <a:ext cx="2830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Kastemer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041010" y="3483171"/>
            <a:ext cx="2664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Investor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041010" y="4370101"/>
            <a:ext cx="2664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Jurnalis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041010" y="5505748"/>
            <a:ext cx="2664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Analis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keuangan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99960" y="2477275"/>
            <a:ext cx="1150261" cy="387798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600" dirty="0" smtClean="0"/>
              <a:t>Re</a:t>
            </a:r>
          </a:p>
          <a:p>
            <a:r>
              <a:rPr lang="en-US" sz="6000" dirty="0" err="1" smtClean="0"/>
              <a:t>Pu</a:t>
            </a:r>
            <a:endParaRPr lang="en-US" sz="6000" dirty="0" smtClean="0"/>
          </a:p>
          <a:p>
            <a:r>
              <a:rPr lang="en-US" sz="6000" dirty="0" smtClean="0"/>
              <a:t>Ta</a:t>
            </a:r>
          </a:p>
          <a:p>
            <a:r>
              <a:rPr lang="en-US" sz="6000" dirty="0" err="1" smtClean="0"/>
              <a:t>si</a:t>
            </a:r>
            <a:endParaRPr lang="en-US" sz="6000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1064564" y="2155911"/>
            <a:ext cx="804851" cy="2430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213434" y="3045262"/>
            <a:ext cx="804851" cy="2430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1266346" y="3705487"/>
            <a:ext cx="804851" cy="2430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369364" y="5505748"/>
            <a:ext cx="607365" cy="2664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450221" y="4371975"/>
            <a:ext cx="607365" cy="2664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7405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PARADIGMA REPUTASI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dipertimbangkan</a:t>
            </a:r>
            <a:r>
              <a:rPr lang="en-US" dirty="0" smtClean="0"/>
              <a:t>.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yang </a:t>
            </a:r>
            <a:r>
              <a:rPr lang="en-US" dirty="0" err="1" smtClean="0"/>
              <a:t>diuntungkan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dirugikan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tindakan-tindakan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Para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81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Elemen-elemen</a:t>
            </a:r>
            <a:r>
              <a:rPr lang="en-US" dirty="0" smtClean="0"/>
              <a:t> </a:t>
            </a:r>
            <a:r>
              <a:rPr lang="en-US" dirty="0" err="1" smtClean="0"/>
              <a:t>reputasi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. </a:t>
            </a:r>
            <a:r>
              <a:rPr lang="en-US" dirty="0" err="1" smtClean="0"/>
              <a:t>Reputasi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yang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,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,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Identitas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(logo, </a:t>
            </a:r>
            <a:r>
              <a:rPr lang="en-US" dirty="0" err="1" smtClean="0"/>
              <a:t>rancangan</a:t>
            </a:r>
            <a:r>
              <a:rPr lang="en-US" dirty="0" smtClean="0"/>
              <a:t> </a:t>
            </a:r>
            <a:r>
              <a:rPr lang="en-US" dirty="0" err="1" smtClean="0"/>
              <a:t>bangunan</a:t>
            </a:r>
            <a:r>
              <a:rPr lang="en-US" dirty="0" smtClean="0"/>
              <a:t>, </a:t>
            </a:r>
            <a:r>
              <a:rPr lang="en-US" dirty="0" err="1" smtClean="0"/>
              <a:t>warna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Reputasi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citra</a:t>
            </a:r>
            <a:r>
              <a:rPr lang="en-US" dirty="0" smtClean="0"/>
              <a:t>. Citra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 </a:t>
            </a:r>
            <a:r>
              <a:rPr lang="en-US" dirty="0" err="1" smtClean="0"/>
              <a:t>Identitas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 </a:t>
            </a:r>
            <a:r>
              <a:rPr lang="en-US" dirty="0" err="1" smtClean="0"/>
              <a:t>Reputasi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perusahaaan</a:t>
            </a:r>
            <a:r>
              <a:rPr lang="en-US" dirty="0" smtClean="0"/>
              <a:t>,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identitas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citra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PARADIGMA REPUTASI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235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PARADIGMA REPUTASI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dipertimbangkan</a:t>
            </a:r>
            <a:r>
              <a:rPr lang="en-US" dirty="0" smtClean="0"/>
              <a:t>.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yang </a:t>
            </a:r>
            <a:r>
              <a:rPr lang="en-US" dirty="0" err="1" smtClean="0"/>
              <a:t>diuntungkan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dirugikan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tindakan-tindakan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Para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828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Reputasi</a:t>
            </a:r>
            <a:r>
              <a:rPr lang="en-US" dirty="0" smtClean="0"/>
              <a:t> </a:t>
            </a:r>
            <a:r>
              <a:rPr lang="en-US" dirty="0" err="1" smtClean="0"/>
              <a:t>diciptakan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bertingkat</a:t>
            </a:r>
            <a:r>
              <a:rPr lang="en-US" dirty="0" smtClean="0"/>
              <a:t>. </a:t>
            </a:r>
            <a:r>
              <a:rPr lang="en-US" dirty="0" err="1" smtClean="0"/>
              <a:t>Reputasi</a:t>
            </a:r>
            <a:r>
              <a:rPr lang="en-US" dirty="0" smtClean="0"/>
              <a:t> </a:t>
            </a:r>
            <a:r>
              <a:rPr lang="en-US" dirty="0" err="1" smtClean="0"/>
              <a:t>tercipta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, </a:t>
            </a:r>
            <a:r>
              <a:rPr lang="en-US" dirty="0" err="1" smtClean="0"/>
              <a:t>kesan</a:t>
            </a:r>
            <a:r>
              <a:rPr lang="en-US" dirty="0" smtClean="0"/>
              <a:t>, </a:t>
            </a:r>
            <a:r>
              <a:rPr lang="en-US" dirty="0" err="1" smtClean="0"/>
              <a:t>kepercayaan</a:t>
            </a:r>
            <a:r>
              <a:rPr lang="en-US" dirty="0" smtClean="0"/>
              <a:t>, </a:t>
            </a:r>
            <a:r>
              <a:rPr lang="en-US" dirty="0" err="1" smtClean="0"/>
              <a:t>perasaan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orang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PARADIGMA REPUTASI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870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Reputasi</a:t>
            </a:r>
            <a:r>
              <a:rPr lang="en-US" dirty="0" smtClean="0"/>
              <a:t> </a:t>
            </a:r>
            <a:r>
              <a:rPr lang="en-US" dirty="0" err="1" smtClean="0"/>
              <a:t>berharga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bernilai</a:t>
            </a:r>
            <a:r>
              <a:rPr lang="en-US" dirty="0" smtClean="0"/>
              <a:t>.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sadar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reputasi</a:t>
            </a:r>
            <a:r>
              <a:rPr lang="en-US" dirty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sifatnya</a:t>
            </a:r>
            <a:r>
              <a:rPr lang="en-US" dirty="0" smtClean="0"/>
              <a:t> </a:t>
            </a:r>
            <a:r>
              <a:rPr lang="en-US" dirty="0" err="1" smtClean="0"/>
              <a:t>abstrak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PARADIGMA REPUTASI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818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Reputasi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dikelola</a:t>
            </a:r>
            <a:r>
              <a:rPr lang="en-US" dirty="0" smtClean="0"/>
              <a:t>.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reputasi</a:t>
            </a:r>
            <a:r>
              <a:rPr lang="en-US" dirty="0" smtClean="0"/>
              <a:t>?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 </a:t>
            </a:r>
            <a:r>
              <a:rPr lang="en-US" dirty="0" err="1" smtClean="0"/>
              <a:t>dihubungkan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internal.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PARADIGMA REPUTASI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552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309</Words>
  <Application>Microsoft Macintosh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Managing Reputation:  Who is responsible?  </vt:lpstr>
      <vt:lpstr>Good Reputation, is: (K.Bhavani dalam Ardianto, 2009)</vt:lpstr>
      <vt:lpstr>Fombrun &amp; van Riel </vt:lpstr>
      <vt:lpstr>PARADIGMA REPUTASI</vt:lpstr>
      <vt:lpstr>PARADIGMA REPUTASI</vt:lpstr>
      <vt:lpstr>PARADIGMA REPUTASI</vt:lpstr>
      <vt:lpstr>PARADIGMA REPUTASI</vt:lpstr>
      <vt:lpstr>PARADIGMA REPUTASI</vt:lpstr>
      <vt:lpstr>PARADIGMA REPUTASI</vt:lpstr>
      <vt:lpstr>PARADIGMA REPUTASI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Reputation: Who is responsible? How does it fit into business/organizational objectives? </dc:title>
  <dc:creator>emma</dc:creator>
  <cp:lastModifiedBy>emma</cp:lastModifiedBy>
  <cp:revision>8</cp:revision>
  <dcterms:created xsi:type="dcterms:W3CDTF">2020-02-10T01:38:42Z</dcterms:created>
  <dcterms:modified xsi:type="dcterms:W3CDTF">2020-02-28T07:10:49Z</dcterms:modified>
</cp:coreProperties>
</file>