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62" r:id="rId4"/>
    <p:sldId id="263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9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7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4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5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2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FF2A-E1BE-1044-88E2-180F72B5D40D}" type="datetimeFigureOut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F0D0C-2CFE-5244-841D-24CC4722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5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558800"/>
            <a:ext cx="86106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4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REPUTATION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of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86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RULE OF THE GAME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Be on time and ready for the class </a:t>
            </a:r>
          </a:p>
          <a:p>
            <a:r>
              <a:rPr lang="en-US" dirty="0" smtClean="0"/>
              <a:t>Max tolerance </a:t>
            </a:r>
            <a:r>
              <a:rPr lang="en-US" dirty="0" smtClean="0"/>
              <a:t>10.25</a:t>
            </a:r>
            <a:endParaRPr lang="en-US" dirty="0" smtClean="0"/>
          </a:p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: </a:t>
            </a:r>
            <a:r>
              <a:rPr lang="en-US" dirty="0" err="1" smtClean="0"/>
              <a:t>Presensi</a:t>
            </a:r>
            <a:r>
              <a:rPr lang="en-US" dirty="0" smtClean="0"/>
              <a:t> 10%,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r>
              <a:rPr lang="en-US" dirty="0" smtClean="0"/>
              <a:t> 25%, </a:t>
            </a:r>
            <a:r>
              <a:rPr lang="en-US" dirty="0" err="1" smtClean="0"/>
              <a:t>Kuis</a:t>
            </a:r>
            <a:r>
              <a:rPr lang="en-US" dirty="0" smtClean="0"/>
              <a:t> 15%,  UTS 25%, UAS 25%.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Reputation Management, The Key to Successful Public Relations and Corporate Communication, 3rd. (John </a:t>
            </a:r>
            <a:r>
              <a:rPr lang="en-US" dirty="0" err="1" smtClean="0"/>
              <a:t>Doorley</a:t>
            </a:r>
            <a:r>
              <a:rPr lang="en-US" dirty="0" smtClean="0"/>
              <a:t> and </a:t>
            </a:r>
            <a:r>
              <a:rPr lang="en-US" dirty="0" err="1" smtClean="0"/>
              <a:t>Helio</a:t>
            </a:r>
            <a:r>
              <a:rPr lang="en-US" dirty="0" smtClean="0"/>
              <a:t> Fred Garcia, e-book) </a:t>
            </a:r>
          </a:p>
          <a:p>
            <a:r>
              <a:rPr lang="en-US" dirty="0" smtClean="0"/>
              <a:t>Internal Public Relations,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Perusahaan. (</a:t>
            </a:r>
            <a:r>
              <a:rPr lang="en-US" dirty="0" err="1" smtClean="0"/>
              <a:t>Agung</a:t>
            </a:r>
            <a:r>
              <a:rPr lang="en-US" dirty="0" smtClean="0"/>
              <a:t> Laksamana,2010)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1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 Relations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management of communication and relationships between an organization and its publics</a:t>
            </a:r>
            <a:r>
              <a:rPr lang="en-US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It is also the selling of ideas, policies, products and services through often uncontrolled media and two-way communication that complement or replace the controlled media and often one-way communication of advertising.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8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Corporate and Organizational Communication: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centralized management of communication on behalf of the organization;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function is a critical contributor to an organization’s reputation—and thereby its competitiveness, productivity, and financial success. It is a subset of public relations.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12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Corporate Reputation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the corporation is perceived.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68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 Brand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the (marketing) organization wants the product to be perceived.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6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Corporate Brand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the corporation wants to be perceived. Success, at least from the perspective of those who lead the company, would have corporate reputation equal to corporate brand.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20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249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REPUTATION MANAGEMENT</vt:lpstr>
      <vt:lpstr>RULE OF THE GAME </vt:lpstr>
      <vt:lpstr>REFERENCE</vt:lpstr>
      <vt:lpstr> Public Relations </vt:lpstr>
      <vt:lpstr> Corporate and Organizational Communication: </vt:lpstr>
      <vt:lpstr> Corporate Reputation </vt:lpstr>
      <vt:lpstr> Product Brand </vt:lpstr>
      <vt:lpstr>Corporate Brand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REPUTASI </dc:title>
  <dc:creator>emma</dc:creator>
  <cp:lastModifiedBy>emma</cp:lastModifiedBy>
  <cp:revision>7</cp:revision>
  <dcterms:created xsi:type="dcterms:W3CDTF">2020-01-27T02:02:19Z</dcterms:created>
  <dcterms:modified xsi:type="dcterms:W3CDTF">2020-01-27T04:46:49Z</dcterms:modified>
</cp:coreProperties>
</file>