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71DE-23A4-4EDA-BE45-D0EA961AC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EC310-D416-47A3-BDD3-92E776DEE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66DB8-560D-4CB8-BBC6-6DFF361F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958D4-B302-43D6-B469-A0A8B57B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CFBAB-E840-4BF6-A6A7-55CB8FF2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0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EE42-03D0-42C4-811F-471053A47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4DD54-493A-4EBF-856C-587263D73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54DDC-09FB-4C5B-B2DD-1E4BFE385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9525C-1313-4782-9C28-0B40A845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C3C0E-50DB-46A3-9428-62B585CC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236E9A-8939-48DA-956E-47A072256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37846-60DC-4D64-B400-39A66D0AB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C95B0-A336-4392-8F40-092F1C2A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6FC26-13B2-4E76-BCD5-896042A2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E5CFB-1CFD-4431-9915-54ADFE38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1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D30A2-A160-4B01-8CAC-0A3D68D0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F4A2-B29E-4336-9A9B-6ABC45EF4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CB92-1E9C-4D56-AABD-9A6CAA0A6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7908A-D361-47CC-9840-0DF51548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1B829-4DFA-4A8A-80E4-024C3BD2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9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7BA5-05AE-4AE0-B956-4A4C9776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25474-F809-4A33-AB68-3EFC38A92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72E9-DAD2-4887-9028-17883F5B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6BF06-250D-46A2-B07A-D8C58A44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528AE-344A-455E-A5E9-C0E95732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9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2D138-ED57-4106-B0C4-EDC83795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E9A2-B248-4A47-AFE2-6AA3A2D8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83C87-AD5C-4380-98A6-D9BBD53E0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C0A0C-3707-4A99-99ED-A415AC82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8D4BC-E696-46B6-81EF-D079EB4E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7169F-670F-4D00-AE99-C1C5D4A6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3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8374-3EC8-4DF2-9BAF-60264CFDC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03CEB-D3F9-4A66-AA1F-DC9D6C07F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EAB94-03D0-4745-A03C-4565E4D10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6B8C3B-76DF-49A0-94D0-536F024EF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11A5D-3A1D-4AEE-8F84-C4C512A5C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DEFE01-6F50-47E0-933B-F8C0A5D6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90F5C-B240-460B-800E-AAEFA494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CADDD-5621-45B8-BAE5-8387C3BD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0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CEA6-5259-41BF-B4CF-25A0FF96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4EB2D9-955D-4FC1-99F0-6479A9A8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3CC89-0BDA-42FC-BDBF-C9089D2A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407AB-8D66-4311-B588-ADA8BE28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1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ABA12-D7FE-44DB-B909-3A296597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3F5A1-45AA-45C6-882C-5F2197C9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3A8CB-9396-4E5C-BC07-3319D002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38F7-F8C6-4F81-979A-24F1272A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D13F9-7A55-4E57-8B86-B2957AF4E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AD2B0-89AA-4BA8-BEB2-DC3AFE4CD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C1EFC-BA6D-40E4-AC03-C31FB990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230EB-E744-44E9-83E1-CB03D8C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ABC42-1050-4D59-832F-AEFF73DCA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5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2330-4155-4E4A-BC2B-A9C19D01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7282B-79D0-44F6-A275-3B4CBA5CF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43869-E563-4B89-B433-8A176C23E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15DBB-738D-4313-BD98-E991E388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63B25-8A59-4C70-B333-177BD400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C40E-D51E-478B-82C1-8EBEB734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6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ACDAA-A9AE-48C4-9F9A-1987C565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140F1-B4A3-4264-99FA-7B5121D2E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3F215-F6D4-498B-988B-0A34EAF87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9A60-7F28-4BA3-8931-992C298532E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18299-C934-406C-95BA-1226FDA44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D713-C021-4669-BC80-8D891205B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89EF-5708-46F9-8DA3-A3C4BEB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A515-7475-4BDC-AD67-480D99310A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ASISTENSI</a:t>
            </a:r>
            <a:br>
              <a:rPr lang="en-US" dirty="0"/>
            </a:br>
            <a:r>
              <a:rPr lang="en-US" dirty="0"/>
              <a:t>TUGAS UAS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F0CF3-9862-4BF4-A9E6-5B49A24E8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/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36520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ASISTENSI TUGAS UAS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TUGAS UAS</dc:title>
  <dc:creator>DELL</dc:creator>
  <cp:lastModifiedBy>DELL</cp:lastModifiedBy>
  <cp:revision>1</cp:revision>
  <dcterms:created xsi:type="dcterms:W3CDTF">2020-04-08T17:06:04Z</dcterms:created>
  <dcterms:modified xsi:type="dcterms:W3CDTF">2020-04-08T17:06:47Z</dcterms:modified>
</cp:coreProperties>
</file>