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91" r:id="rId6"/>
    <p:sldId id="285" r:id="rId7"/>
    <p:sldId id="289" r:id="rId8"/>
    <p:sldId id="290" r:id="rId9"/>
    <p:sldId id="286" r:id="rId10"/>
    <p:sldId id="293" r:id="rId11"/>
    <p:sldId id="292" r:id="rId12"/>
    <p:sldId id="287" r:id="rId13"/>
    <p:sldId id="295" r:id="rId14"/>
    <p:sldId id="297" r:id="rId15"/>
    <p:sldId id="299" r:id="rId16"/>
    <p:sldId id="298" r:id="rId17"/>
    <p:sldId id="300" r:id="rId18"/>
    <p:sldId id="288" r:id="rId19"/>
    <p:sldId id="301" r:id="rId20"/>
    <p:sldId id="302" r:id="rId21"/>
    <p:sldId id="280" r:id="rId22"/>
  </p:sldIdLst>
  <p:sldSz cx="9144000" cy="6858000" type="screen4x3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Merriweather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E47987-7D2E-4F06-8923-8E8A8CA064F0}">
  <a:tblStyle styleId="{02E47987-7D2E-4F06-8923-8E8A8CA064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48612-3C3E-4F7A-805F-2B63F9DAB7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90DE359-2E40-4B51-A913-30D6B3CFD0E1}">
      <dgm:prSet/>
      <dgm:spPr/>
      <dgm:t>
        <a:bodyPr/>
        <a:lstStyle/>
        <a:p>
          <a:r>
            <a:rPr lang="en-US" b="0" i="0" dirty="0" err="1"/>
            <a:t>Reputasi</a:t>
          </a:r>
          <a:r>
            <a:rPr lang="en-US" b="0" i="0" dirty="0"/>
            <a:t> Online</a:t>
          </a:r>
          <a:endParaRPr lang="en-US" dirty="0"/>
        </a:p>
      </dgm:t>
    </dgm:pt>
    <dgm:pt modelId="{6EE4F5B4-7CA4-4D31-AA98-3E6419730B3D}" type="parTrans" cxnId="{8A2904B2-5A03-4D96-B218-9AE02BD81AC5}">
      <dgm:prSet/>
      <dgm:spPr/>
      <dgm:t>
        <a:bodyPr/>
        <a:lstStyle/>
        <a:p>
          <a:endParaRPr lang="en-US"/>
        </a:p>
      </dgm:t>
    </dgm:pt>
    <dgm:pt modelId="{7FDA56B6-3FE0-4137-A274-AA512C454494}" type="sibTrans" cxnId="{8A2904B2-5A03-4D96-B218-9AE02BD81AC5}">
      <dgm:prSet/>
      <dgm:spPr/>
      <dgm:t>
        <a:bodyPr/>
        <a:lstStyle/>
        <a:p>
          <a:endParaRPr lang="en-US"/>
        </a:p>
      </dgm:t>
    </dgm:pt>
    <dgm:pt modelId="{4F48425D-6D11-4836-9FD7-ADBEFE277E6A}">
      <dgm:prSet/>
      <dgm:spPr/>
      <dgm:t>
        <a:bodyPr/>
        <a:lstStyle/>
        <a:p>
          <a:r>
            <a:rPr lang="en-US" b="0" i="0" dirty="0" err="1"/>
            <a:t>Reputasi</a:t>
          </a:r>
          <a:r>
            <a:rPr lang="en-US" b="0" i="0" dirty="0"/>
            <a:t> Brand di Dunia Maya </a:t>
          </a:r>
          <a:endParaRPr lang="en-US" dirty="0"/>
        </a:p>
      </dgm:t>
    </dgm:pt>
    <dgm:pt modelId="{51D7A974-058B-4611-9237-D8079DE61A19}" type="parTrans" cxnId="{AB4A935E-504B-420B-ADCA-59BCEEBF5D15}">
      <dgm:prSet/>
      <dgm:spPr/>
      <dgm:t>
        <a:bodyPr/>
        <a:lstStyle/>
        <a:p>
          <a:endParaRPr lang="en-US"/>
        </a:p>
      </dgm:t>
    </dgm:pt>
    <dgm:pt modelId="{661A72BF-D068-4674-AEA6-9CC64C4F9E3A}" type="sibTrans" cxnId="{AB4A935E-504B-420B-ADCA-59BCEEBF5D15}">
      <dgm:prSet/>
      <dgm:spPr/>
      <dgm:t>
        <a:bodyPr/>
        <a:lstStyle/>
        <a:p>
          <a:endParaRPr lang="en-US"/>
        </a:p>
      </dgm:t>
    </dgm:pt>
    <dgm:pt modelId="{4DEF4BAD-8124-4F5D-84F5-9F62886BFA3E}">
      <dgm:prSet/>
      <dgm:spPr/>
      <dgm:t>
        <a:bodyPr/>
        <a:lstStyle/>
        <a:p>
          <a:r>
            <a:rPr lang="en-US" b="0" i="0" dirty="0" err="1"/>
            <a:t>Definisi</a:t>
          </a:r>
          <a:r>
            <a:rPr lang="en-US" b="0" i="0" dirty="0"/>
            <a:t> Digital Branding</a:t>
          </a:r>
          <a:endParaRPr lang="en-US" dirty="0"/>
        </a:p>
      </dgm:t>
    </dgm:pt>
    <dgm:pt modelId="{F1DC1121-3B53-49D9-A773-1E6CFE6F60B0}" type="parTrans" cxnId="{CB6B25C1-185D-4F31-B5B4-3EC1B9034E42}">
      <dgm:prSet/>
      <dgm:spPr/>
      <dgm:t>
        <a:bodyPr/>
        <a:lstStyle/>
        <a:p>
          <a:endParaRPr lang="en-US"/>
        </a:p>
      </dgm:t>
    </dgm:pt>
    <dgm:pt modelId="{0967BDFE-3E26-49DB-AA8B-2DE3AE19BDF6}" type="sibTrans" cxnId="{CB6B25C1-185D-4F31-B5B4-3EC1B9034E42}">
      <dgm:prSet/>
      <dgm:spPr/>
      <dgm:t>
        <a:bodyPr/>
        <a:lstStyle/>
        <a:p>
          <a:endParaRPr lang="en-US"/>
        </a:p>
      </dgm:t>
    </dgm:pt>
    <dgm:pt modelId="{5A07E45F-8FDA-45B2-A0C7-59BD5EC3824B}">
      <dgm:prSet/>
      <dgm:spPr/>
      <dgm:t>
        <a:bodyPr/>
        <a:lstStyle/>
        <a:p>
          <a:r>
            <a:rPr lang="en-US" b="0" i="0" dirty="0" err="1"/>
            <a:t>Segmentasi</a:t>
          </a:r>
          <a:r>
            <a:rPr lang="en-US" b="0" i="0" dirty="0"/>
            <a:t> Online</a:t>
          </a:r>
          <a:endParaRPr lang="en-US" dirty="0"/>
        </a:p>
      </dgm:t>
    </dgm:pt>
    <dgm:pt modelId="{0ADE9315-A0F7-4C67-B86A-90941EA1B1D9}" type="parTrans" cxnId="{5C5416E4-AE91-46F3-A044-90D16E4C97C0}">
      <dgm:prSet/>
      <dgm:spPr/>
      <dgm:t>
        <a:bodyPr/>
        <a:lstStyle/>
        <a:p>
          <a:endParaRPr lang="en-US"/>
        </a:p>
      </dgm:t>
    </dgm:pt>
    <dgm:pt modelId="{2E7C1FEA-5333-44EA-9473-77DE82411E16}" type="sibTrans" cxnId="{5C5416E4-AE91-46F3-A044-90D16E4C97C0}">
      <dgm:prSet/>
      <dgm:spPr/>
      <dgm:t>
        <a:bodyPr/>
        <a:lstStyle/>
        <a:p>
          <a:endParaRPr lang="en-US"/>
        </a:p>
      </dgm:t>
    </dgm:pt>
    <dgm:pt modelId="{709884CD-E9C6-403D-A959-483D17567CC1}">
      <dgm:prSet/>
      <dgm:spPr/>
      <dgm:t>
        <a:bodyPr/>
        <a:lstStyle/>
        <a:p>
          <a:r>
            <a:rPr lang="en-US" b="0" i="0" dirty="0"/>
            <a:t>Digital Branding Model</a:t>
          </a:r>
          <a:endParaRPr lang="en-US" dirty="0"/>
        </a:p>
      </dgm:t>
    </dgm:pt>
    <dgm:pt modelId="{9B5653A3-3402-4D32-B6DA-4B8A43BBD069}" type="parTrans" cxnId="{D78C867A-32A0-4B9C-BDC2-157FE5642D86}">
      <dgm:prSet/>
      <dgm:spPr/>
      <dgm:t>
        <a:bodyPr/>
        <a:lstStyle/>
        <a:p>
          <a:endParaRPr lang="en-US"/>
        </a:p>
      </dgm:t>
    </dgm:pt>
    <dgm:pt modelId="{F8750730-534C-4511-9730-D492B30E223F}" type="sibTrans" cxnId="{D78C867A-32A0-4B9C-BDC2-157FE5642D86}">
      <dgm:prSet/>
      <dgm:spPr/>
      <dgm:t>
        <a:bodyPr/>
        <a:lstStyle/>
        <a:p>
          <a:endParaRPr lang="en-US"/>
        </a:p>
      </dgm:t>
    </dgm:pt>
    <dgm:pt modelId="{3D016F24-EE7D-49A2-8145-6E40E3C1F08D}" type="pres">
      <dgm:prSet presAssocID="{84548612-3C3E-4F7A-805F-2B63F9DAB781}" presName="Name0" presStyleCnt="0">
        <dgm:presLayoutVars>
          <dgm:chMax val="7"/>
          <dgm:chPref val="7"/>
          <dgm:dir/>
        </dgm:presLayoutVars>
      </dgm:prSet>
      <dgm:spPr/>
    </dgm:pt>
    <dgm:pt modelId="{7328692E-74DB-48C3-BFE6-DE5BB304D279}" type="pres">
      <dgm:prSet presAssocID="{84548612-3C3E-4F7A-805F-2B63F9DAB781}" presName="Name1" presStyleCnt="0"/>
      <dgm:spPr/>
    </dgm:pt>
    <dgm:pt modelId="{8A3B1965-7620-4A38-84EC-EB85535A4F86}" type="pres">
      <dgm:prSet presAssocID="{84548612-3C3E-4F7A-805F-2B63F9DAB781}" presName="cycle" presStyleCnt="0"/>
      <dgm:spPr/>
    </dgm:pt>
    <dgm:pt modelId="{F29BF628-81B4-4847-8AEB-EC604720093D}" type="pres">
      <dgm:prSet presAssocID="{84548612-3C3E-4F7A-805F-2B63F9DAB781}" presName="srcNode" presStyleLbl="node1" presStyleIdx="0" presStyleCnt="5"/>
      <dgm:spPr/>
    </dgm:pt>
    <dgm:pt modelId="{FFD1B23E-7761-49A3-B0B8-37006FD57871}" type="pres">
      <dgm:prSet presAssocID="{84548612-3C3E-4F7A-805F-2B63F9DAB781}" presName="conn" presStyleLbl="parChTrans1D2" presStyleIdx="0" presStyleCnt="1"/>
      <dgm:spPr/>
    </dgm:pt>
    <dgm:pt modelId="{40863A96-A6F5-4544-94C1-0FFC3BB9E0C7}" type="pres">
      <dgm:prSet presAssocID="{84548612-3C3E-4F7A-805F-2B63F9DAB781}" presName="extraNode" presStyleLbl="node1" presStyleIdx="0" presStyleCnt="5"/>
      <dgm:spPr/>
    </dgm:pt>
    <dgm:pt modelId="{350B114A-048D-48FE-A24C-EF56E74F8E9C}" type="pres">
      <dgm:prSet presAssocID="{84548612-3C3E-4F7A-805F-2B63F9DAB781}" presName="dstNode" presStyleLbl="node1" presStyleIdx="0" presStyleCnt="5"/>
      <dgm:spPr/>
    </dgm:pt>
    <dgm:pt modelId="{906E58CE-9ACF-4D3A-8390-C691F3EBBB31}" type="pres">
      <dgm:prSet presAssocID="{C90DE359-2E40-4B51-A913-30D6B3CFD0E1}" presName="text_1" presStyleLbl="node1" presStyleIdx="0" presStyleCnt="5">
        <dgm:presLayoutVars>
          <dgm:bulletEnabled val="1"/>
        </dgm:presLayoutVars>
      </dgm:prSet>
      <dgm:spPr/>
    </dgm:pt>
    <dgm:pt modelId="{0A528D74-DDB5-4371-BD1A-36A298C09277}" type="pres">
      <dgm:prSet presAssocID="{C90DE359-2E40-4B51-A913-30D6B3CFD0E1}" presName="accent_1" presStyleCnt="0"/>
      <dgm:spPr/>
    </dgm:pt>
    <dgm:pt modelId="{1971D183-2E18-467A-A233-8D60D109C7B7}" type="pres">
      <dgm:prSet presAssocID="{C90DE359-2E40-4B51-A913-30D6B3CFD0E1}" presName="accentRepeatNode" presStyleLbl="solidFgAcc1" presStyleIdx="0" presStyleCnt="5"/>
      <dgm:spPr/>
    </dgm:pt>
    <dgm:pt modelId="{A4B365DA-1F4C-4FB3-A3A5-036B5E943A3F}" type="pres">
      <dgm:prSet presAssocID="{4F48425D-6D11-4836-9FD7-ADBEFE277E6A}" presName="text_2" presStyleLbl="node1" presStyleIdx="1" presStyleCnt="5">
        <dgm:presLayoutVars>
          <dgm:bulletEnabled val="1"/>
        </dgm:presLayoutVars>
      </dgm:prSet>
      <dgm:spPr/>
    </dgm:pt>
    <dgm:pt modelId="{65ED9D98-F758-41D6-A060-3324C258C35A}" type="pres">
      <dgm:prSet presAssocID="{4F48425D-6D11-4836-9FD7-ADBEFE277E6A}" presName="accent_2" presStyleCnt="0"/>
      <dgm:spPr/>
    </dgm:pt>
    <dgm:pt modelId="{F77367A8-7FE5-44C9-BAE9-12B81226FBCC}" type="pres">
      <dgm:prSet presAssocID="{4F48425D-6D11-4836-9FD7-ADBEFE277E6A}" presName="accentRepeatNode" presStyleLbl="solidFgAcc1" presStyleIdx="1" presStyleCnt="5"/>
      <dgm:spPr/>
    </dgm:pt>
    <dgm:pt modelId="{C198B722-4D9E-4FE9-8B79-B75407536866}" type="pres">
      <dgm:prSet presAssocID="{4DEF4BAD-8124-4F5D-84F5-9F62886BFA3E}" presName="text_3" presStyleLbl="node1" presStyleIdx="2" presStyleCnt="5">
        <dgm:presLayoutVars>
          <dgm:bulletEnabled val="1"/>
        </dgm:presLayoutVars>
      </dgm:prSet>
      <dgm:spPr/>
    </dgm:pt>
    <dgm:pt modelId="{B0C8A700-CE08-43E5-845A-3D981CEC6285}" type="pres">
      <dgm:prSet presAssocID="{4DEF4BAD-8124-4F5D-84F5-9F62886BFA3E}" presName="accent_3" presStyleCnt="0"/>
      <dgm:spPr/>
    </dgm:pt>
    <dgm:pt modelId="{22FB639D-BCBA-49E1-9A83-D84E32F8D7A1}" type="pres">
      <dgm:prSet presAssocID="{4DEF4BAD-8124-4F5D-84F5-9F62886BFA3E}" presName="accentRepeatNode" presStyleLbl="solidFgAcc1" presStyleIdx="2" presStyleCnt="5"/>
      <dgm:spPr/>
    </dgm:pt>
    <dgm:pt modelId="{E6C897BE-D777-4A70-98CE-9AA10E4AD875}" type="pres">
      <dgm:prSet presAssocID="{5A07E45F-8FDA-45B2-A0C7-59BD5EC3824B}" presName="text_4" presStyleLbl="node1" presStyleIdx="3" presStyleCnt="5">
        <dgm:presLayoutVars>
          <dgm:bulletEnabled val="1"/>
        </dgm:presLayoutVars>
      </dgm:prSet>
      <dgm:spPr/>
    </dgm:pt>
    <dgm:pt modelId="{33128DBA-1F3C-420C-B247-A7F8AE7BFC5B}" type="pres">
      <dgm:prSet presAssocID="{5A07E45F-8FDA-45B2-A0C7-59BD5EC3824B}" presName="accent_4" presStyleCnt="0"/>
      <dgm:spPr/>
    </dgm:pt>
    <dgm:pt modelId="{6DB03B57-B9C3-4A0B-B056-397C68397A84}" type="pres">
      <dgm:prSet presAssocID="{5A07E45F-8FDA-45B2-A0C7-59BD5EC3824B}" presName="accentRepeatNode" presStyleLbl="solidFgAcc1" presStyleIdx="3" presStyleCnt="5"/>
      <dgm:spPr/>
    </dgm:pt>
    <dgm:pt modelId="{8DEA79F8-8177-48B7-9B6A-0A26FB4B5521}" type="pres">
      <dgm:prSet presAssocID="{709884CD-E9C6-403D-A959-483D17567CC1}" presName="text_5" presStyleLbl="node1" presStyleIdx="4" presStyleCnt="5">
        <dgm:presLayoutVars>
          <dgm:bulletEnabled val="1"/>
        </dgm:presLayoutVars>
      </dgm:prSet>
      <dgm:spPr/>
    </dgm:pt>
    <dgm:pt modelId="{ACBB34FD-FCBB-4564-A552-4FDFC7EDA7A3}" type="pres">
      <dgm:prSet presAssocID="{709884CD-E9C6-403D-A959-483D17567CC1}" presName="accent_5" presStyleCnt="0"/>
      <dgm:spPr/>
    </dgm:pt>
    <dgm:pt modelId="{6CC3B942-F883-437B-AA34-2F52EBD9D38F}" type="pres">
      <dgm:prSet presAssocID="{709884CD-E9C6-403D-A959-483D17567CC1}" presName="accentRepeatNode" presStyleLbl="solidFgAcc1" presStyleIdx="4" presStyleCnt="5"/>
      <dgm:spPr/>
    </dgm:pt>
  </dgm:ptLst>
  <dgm:cxnLst>
    <dgm:cxn modelId="{0BF8DE01-D6FF-4AB1-BBB1-16A25CFE1251}" type="presOf" srcId="{84548612-3C3E-4F7A-805F-2B63F9DAB781}" destId="{3D016F24-EE7D-49A2-8145-6E40E3C1F08D}" srcOrd="0" destOrd="0" presId="urn:microsoft.com/office/officeart/2008/layout/VerticalCurvedList"/>
    <dgm:cxn modelId="{C88BEA1F-2A8B-477E-8DF7-F989A46A942F}" type="presOf" srcId="{7FDA56B6-3FE0-4137-A274-AA512C454494}" destId="{FFD1B23E-7761-49A3-B0B8-37006FD57871}" srcOrd="0" destOrd="0" presId="urn:microsoft.com/office/officeart/2008/layout/VerticalCurvedList"/>
    <dgm:cxn modelId="{AB4A935E-504B-420B-ADCA-59BCEEBF5D15}" srcId="{84548612-3C3E-4F7A-805F-2B63F9DAB781}" destId="{4F48425D-6D11-4836-9FD7-ADBEFE277E6A}" srcOrd="1" destOrd="0" parTransId="{51D7A974-058B-4611-9237-D8079DE61A19}" sibTransId="{661A72BF-D068-4674-AEA6-9CC64C4F9E3A}"/>
    <dgm:cxn modelId="{3D08B84A-1D91-43A0-9822-D0436EEA604F}" type="presOf" srcId="{C90DE359-2E40-4B51-A913-30D6B3CFD0E1}" destId="{906E58CE-9ACF-4D3A-8390-C691F3EBBB31}" srcOrd="0" destOrd="0" presId="urn:microsoft.com/office/officeart/2008/layout/VerticalCurvedList"/>
    <dgm:cxn modelId="{D78C867A-32A0-4B9C-BDC2-157FE5642D86}" srcId="{84548612-3C3E-4F7A-805F-2B63F9DAB781}" destId="{709884CD-E9C6-403D-A959-483D17567CC1}" srcOrd="4" destOrd="0" parTransId="{9B5653A3-3402-4D32-B6DA-4B8A43BBD069}" sibTransId="{F8750730-534C-4511-9730-D492B30E223F}"/>
    <dgm:cxn modelId="{C5612E9C-7671-43D3-B294-C4E6CD401A28}" type="presOf" srcId="{4DEF4BAD-8124-4F5D-84F5-9F62886BFA3E}" destId="{C198B722-4D9E-4FE9-8B79-B75407536866}" srcOrd="0" destOrd="0" presId="urn:microsoft.com/office/officeart/2008/layout/VerticalCurvedList"/>
    <dgm:cxn modelId="{B84B6D9E-C446-41C1-857C-4A7A7B6E42F6}" type="presOf" srcId="{5A07E45F-8FDA-45B2-A0C7-59BD5EC3824B}" destId="{E6C897BE-D777-4A70-98CE-9AA10E4AD875}" srcOrd="0" destOrd="0" presId="urn:microsoft.com/office/officeart/2008/layout/VerticalCurvedList"/>
    <dgm:cxn modelId="{8A2904B2-5A03-4D96-B218-9AE02BD81AC5}" srcId="{84548612-3C3E-4F7A-805F-2B63F9DAB781}" destId="{C90DE359-2E40-4B51-A913-30D6B3CFD0E1}" srcOrd="0" destOrd="0" parTransId="{6EE4F5B4-7CA4-4D31-AA98-3E6419730B3D}" sibTransId="{7FDA56B6-3FE0-4137-A274-AA512C454494}"/>
    <dgm:cxn modelId="{9F7169B7-885B-4B65-96D4-5802EA9EFFBE}" type="presOf" srcId="{4F48425D-6D11-4836-9FD7-ADBEFE277E6A}" destId="{A4B365DA-1F4C-4FB3-A3A5-036B5E943A3F}" srcOrd="0" destOrd="0" presId="urn:microsoft.com/office/officeart/2008/layout/VerticalCurvedList"/>
    <dgm:cxn modelId="{CB6B25C1-185D-4F31-B5B4-3EC1B9034E42}" srcId="{84548612-3C3E-4F7A-805F-2B63F9DAB781}" destId="{4DEF4BAD-8124-4F5D-84F5-9F62886BFA3E}" srcOrd="2" destOrd="0" parTransId="{F1DC1121-3B53-49D9-A773-1E6CFE6F60B0}" sibTransId="{0967BDFE-3E26-49DB-AA8B-2DE3AE19BDF6}"/>
    <dgm:cxn modelId="{5C5416E4-AE91-46F3-A044-90D16E4C97C0}" srcId="{84548612-3C3E-4F7A-805F-2B63F9DAB781}" destId="{5A07E45F-8FDA-45B2-A0C7-59BD5EC3824B}" srcOrd="3" destOrd="0" parTransId="{0ADE9315-A0F7-4C67-B86A-90941EA1B1D9}" sibTransId="{2E7C1FEA-5333-44EA-9473-77DE82411E16}"/>
    <dgm:cxn modelId="{4C37DEE4-EC74-49E1-9F74-2541BEA8909C}" type="presOf" srcId="{709884CD-E9C6-403D-A959-483D17567CC1}" destId="{8DEA79F8-8177-48B7-9B6A-0A26FB4B5521}" srcOrd="0" destOrd="0" presId="urn:microsoft.com/office/officeart/2008/layout/VerticalCurvedList"/>
    <dgm:cxn modelId="{CDAB6BD0-10AB-4052-B665-F11F290532CA}" type="presParOf" srcId="{3D016F24-EE7D-49A2-8145-6E40E3C1F08D}" destId="{7328692E-74DB-48C3-BFE6-DE5BB304D279}" srcOrd="0" destOrd="0" presId="urn:microsoft.com/office/officeart/2008/layout/VerticalCurvedList"/>
    <dgm:cxn modelId="{E3C28732-2CA2-45C1-AA62-D62C2B4E2B88}" type="presParOf" srcId="{7328692E-74DB-48C3-BFE6-DE5BB304D279}" destId="{8A3B1965-7620-4A38-84EC-EB85535A4F86}" srcOrd="0" destOrd="0" presId="urn:microsoft.com/office/officeart/2008/layout/VerticalCurvedList"/>
    <dgm:cxn modelId="{545CDA88-E9EE-4115-BEFB-E4B8700C14B5}" type="presParOf" srcId="{8A3B1965-7620-4A38-84EC-EB85535A4F86}" destId="{F29BF628-81B4-4847-8AEB-EC604720093D}" srcOrd="0" destOrd="0" presId="urn:microsoft.com/office/officeart/2008/layout/VerticalCurvedList"/>
    <dgm:cxn modelId="{2872FE6B-6001-4BCA-A0FF-C6906649BB22}" type="presParOf" srcId="{8A3B1965-7620-4A38-84EC-EB85535A4F86}" destId="{FFD1B23E-7761-49A3-B0B8-37006FD57871}" srcOrd="1" destOrd="0" presId="urn:microsoft.com/office/officeart/2008/layout/VerticalCurvedList"/>
    <dgm:cxn modelId="{A548D3D4-CECC-4B27-AA37-74B8DA88BC53}" type="presParOf" srcId="{8A3B1965-7620-4A38-84EC-EB85535A4F86}" destId="{40863A96-A6F5-4544-94C1-0FFC3BB9E0C7}" srcOrd="2" destOrd="0" presId="urn:microsoft.com/office/officeart/2008/layout/VerticalCurvedList"/>
    <dgm:cxn modelId="{EF53AC41-F7D2-4967-AD2E-787B5303B4B7}" type="presParOf" srcId="{8A3B1965-7620-4A38-84EC-EB85535A4F86}" destId="{350B114A-048D-48FE-A24C-EF56E74F8E9C}" srcOrd="3" destOrd="0" presId="urn:microsoft.com/office/officeart/2008/layout/VerticalCurvedList"/>
    <dgm:cxn modelId="{7A37AB13-D859-40AF-9394-2ADE05DFC87B}" type="presParOf" srcId="{7328692E-74DB-48C3-BFE6-DE5BB304D279}" destId="{906E58CE-9ACF-4D3A-8390-C691F3EBBB31}" srcOrd="1" destOrd="0" presId="urn:microsoft.com/office/officeart/2008/layout/VerticalCurvedList"/>
    <dgm:cxn modelId="{6255D5AB-1326-486B-ACD3-FF08299AFCBC}" type="presParOf" srcId="{7328692E-74DB-48C3-BFE6-DE5BB304D279}" destId="{0A528D74-DDB5-4371-BD1A-36A298C09277}" srcOrd="2" destOrd="0" presId="urn:microsoft.com/office/officeart/2008/layout/VerticalCurvedList"/>
    <dgm:cxn modelId="{4845C673-188E-4396-8E0E-96FFB876F63C}" type="presParOf" srcId="{0A528D74-DDB5-4371-BD1A-36A298C09277}" destId="{1971D183-2E18-467A-A233-8D60D109C7B7}" srcOrd="0" destOrd="0" presId="urn:microsoft.com/office/officeart/2008/layout/VerticalCurvedList"/>
    <dgm:cxn modelId="{7B71AB53-91EE-43B4-A93C-58ADF490F789}" type="presParOf" srcId="{7328692E-74DB-48C3-BFE6-DE5BB304D279}" destId="{A4B365DA-1F4C-4FB3-A3A5-036B5E943A3F}" srcOrd="3" destOrd="0" presId="urn:microsoft.com/office/officeart/2008/layout/VerticalCurvedList"/>
    <dgm:cxn modelId="{0A9BC830-C7A0-487C-B038-96EC78202BC5}" type="presParOf" srcId="{7328692E-74DB-48C3-BFE6-DE5BB304D279}" destId="{65ED9D98-F758-41D6-A060-3324C258C35A}" srcOrd="4" destOrd="0" presId="urn:microsoft.com/office/officeart/2008/layout/VerticalCurvedList"/>
    <dgm:cxn modelId="{77E66830-2C5A-4BBB-A2E4-382DE8040B49}" type="presParOf" srcId="{65ED9D98-F758-41D6-A060-3324C258C35A}" destId="{F77367A8-7FE5-44C9-BAE9-12B81226FBCC}" srcOrd="0" destOrd="0" presId="urn:microsoft.com/office/officeart/2008/layout/VerticalCurvedList"/>
    <dgm:cxn modelId="{A6FB7164-DB0F-4074-B73E-B8C05DB47C68}" type="presParOf" srcId="{7328692E-74DB-48C3-BFE6-DE5BB304D279}" destId="{C198B722-4D9E-4FE9-8B79-B75407536866}" srcOrd="5" destOrd="0" presId="urn:microsoft.com/office/officeart/2008/layout/VerticalCurvedList"/>
    <dgm:cxn modelId="{1BD85834-0368-474C-B148-D3B64CCD80F8}" type="presParOf" srcId="{7328692E-74DB-48C3-BFE6-DE5BB304D279}" destId="{B0C8A700-CE08-43E5-845A-3D981CEC6285}" srcOrd="6" destOrd="0" presId="urn:microsoft.com/office/officeart/2008/layout/VerticalCurvedList"/>
    <dgm:cxn modelId="{F050114E-96A8-437E-8412-BC11A27C3FEB}" type="presParOf" srcId="{B0C8A700-CE08-43E5-845A-3D981CEC6285}" destId="{22FB639D-BCBA-49E1-9A83-D84E32F8D7A1}" srcOrd="0" destOrd="0" presId="urn:microsoft.com/office/officeart/2008/layout/VerticalCurvedList"/>
    <dgm:cxn modelId="{9009B0A3-F31C-4773-909A-1E256ED62D5B}" type="presParOf" srcId="{7328692E-74DB-48C3-BFE6-DE5BB304D279}" destId="{E6C897BE-D777-4A70-98CE-9AA10E4AD875}" srcOrd="7" destOrd="0" presId="urn:microsoft.com/office/officeart/2008/layout/VerticalCurvedList"/>
    <dgm:cxn modelId="{02AA7A94-EBB0-4711-AE87-2D66B228BA5D}" type="presParOf" srcId="{7328692E-74DB-48C3-BFE6-DE5BB304D279}" destId="{33128DBA-1F3C-420C-B247-A7F8AE7BFC5B}" srcOrd="8" destOrd="0" presId="urn:microsoft.com/office/officeart/2008/layout/VerticalCurvedList"/>
    <dgm:cxn modelId="{55C16E73-72C0-4EB2-B5C4-02A9A8EFE56D}" type="presParOf" srcId="{33128DBA-1F3C-420C-B247-A7F8AE7BFC5B}" destId="{6DB03B57-B9C3-4A0B-B056-397C68397A84}" srcOrd="0" destOrd="0" presId="urn:microsoft.com/office/officeart/2008/layout/VerticalCurvedList"/>
    <dgm:cxn modelId="{38F6D4C1-A63A-4591-A0DD-B53CEEE87C47}" type="presParOf" srcId="{7328692E-74DB-48C3-BFE6-DE5BB304D279}" destId="{8DEA79F8-8177-48B7-9B6A-0A26FB4B5521}" srcOrd="9" destOrd="0" presId="urn:microsoft.com/office/officeart/2008/layout/VerticalCurvedList"/>
    <dgm:cxn modelId="{4D74E7EE-5069-44B8-9A1D-792F3390E55E}" type="presParOf" srcId="{7328692E-74DB-48C3-BFE6-DE5BB304D279}" destId="{ACBB34FD-FCBB-4564-A552-4FDFC7EDA7A3}" srcOrd="10" destOrd="0" presId="urn:microsoft.com/office/officeart/2008/layout/VerticalCurvedList"/>
    <dgm:cxn modelId="{9AD38B0D-23E8-41CF-A7A6-A6AF1F9C3416}" type="presParOf" srcId="{ACBB34FD-FCBB-4564-A552-4FDFC7EDA7A3}" destId="{6CC3B942-F883-437B-AA34-2F52EBD9D3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C9A76-8C89-42BD-AB93-8708D6A35371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C0CF3E5-0F4C-4259-BEFE-34A23F42CD6D}">
      <dgm:prSet/>
      <dgm:spPr/>
      <dgm:t>
        <a:bodyPr/>
        <a:lstStyle/>
        <a:p>
          <a:r>
            <a:rPr lang="en-US" b="0" i="0" dirty="0" err="1"/>
            <a:t>Intergrated</a:t>
          </a:r>
          <a:endParaRPr lang="en-US" dirty="0"/>
        </a:p>
      </dgm:t>
    </dgm:pt>
    <dgm:pt modelId="{C3511BBD-E9F0-4CD7-A7F2-EBEF0E93E5D9}" type="parTrans" cxnId="{4E7E3528-15D0-4A3C-BD97-1E2A3EFB9505}">
      <dgm:prSet/>
      <dgm:spPr/>
      <dgm:t>
        <a:bodyPr/>
        <a:lstStyle/>
        <a:p>
          <a:endParaRPr lang="en-US"/>
        </a:p>
      </dgm:t>
    </dgm:pt>
    <dgm:pt modelId="{1BC30F5A-9A09-4AB0-A074-02BB55C7A062}" type="sibTrans" cxnId="{4E7E3528-15D0-4A3C-BD97-1E2A3EFB9505}">
      <dgm:prSet/>
      <dgm:spPr/>
      <dgm:t>
        <a:bodyPr/>
        <a:lstStyle/>
        <a:p>
          <a:endParaRPr lang="en-US"/>
        </a:p>
      </dgm:t>
    </dgm:pt>
    <dgm:pt modelId="{D8D31D35-8EDB-4AEC-9621-F465957AD0AF}">
      <dgm:prSet/>
      <dgm:spPr/>
      <dgm:t>
        <a:bodyPr/>
        <a:lstStyle/>
        <a:p>
          <a:r>
            <a:rPr lang="en-US" dirty="0"/>
            <a:t>Consistent</a:t>
          </a:r>
        </a:p>
      </dgm:t>
    </dgm:pt>
    <dgm:pt modelId="{118A8338-BC81-474E-BDD6-902CA8B9A00A}" type="parTrans" cxnId="{244D3F2C-6680-4EF7-8CF4-0C5D2AC86A71}">
      <dgm:prSet/>
      <dgm:spPr/>
      <dgm:t>
        <a:bodyPr/>
        <a:lstStyle/>
        <a:p>
          <a:endParaRPr lang="en-US"/>
        </a:p>
      </dgm:t>
    </dgm:pt>
    <dgm:pt modelId="{96D62D4E-0DC4-493B-B5AD-50EEFD2C0CE6}" type="sibTrans" cxnId="{244D3F2C-6680-4EF7-8CF4-0C5D2AC86A71}">
      <dgm:prSet/>
      <dgm:spPr/>
      <dgm:t>
        <a:bodyPr/>
        <a:lstStyle/>
        <a:p>
          <a:endParaRPr lang="en-US"/>
        </a:p>
      </dgm:t>
    </dgm:pt>
    <dgm:pt modelId="{E5AA6B24-8456-45CF-8B0A-A4659C3FEA83}">
      <dgm:prSet/>
      <dgm:spPr/>
      <dgm:t>
        <a:bodyPr/>
        <a:lstStyle/>
        <a:p>
          <a:r>
            <a:rPr lang="en-US" dirty="0"/>
            <a:t>Continued</a:t>
          </a:r>
        </a:p>
      </dgm:t>
    </dgm:pt>
    <dgm:pt modelId="{A5435221-E5B2-44CA-B198-3925C3B36B8E}" type="parTrans" cxnId="{DF3A88F1-1B8B-482D-9425-E98B5109F00E}">
      <dgm:prSet/>
      <dgm:spPr/>
      <dgm:t>
        <a:bodyPr/>
        <a:lstStyle/>
        <a:p>
          <a:endParaRPr lang="en-US"/>
        </a:p>
      </dgm:t>
    </dgm:pt>
    <dgm:pt modelId="{0E63A6E3-D157-4E99-84E3-05BA971BC170}" type="sibTrans" cxnId="{DF3A88F1-1B8B-482D-9425-E98B5109F00E}">
      <dgm:prSet/>
      <dgm:spPr/>
      <dgm:t>
        <a:bodyPr/>
        <a:lstStyle/>
        <a:p>
          <a:endParaRPr lang="en-US"/>
        </a:p>
      </dgm:t>
    </dgm:pt>
    <dgm:pt modelId="{4B8ECCFC-9131-4096-9637-92C8FF9B7C1D}">
      <dgm:prSet/>
      <dgm:spPr/>
      <dgm:t>
        <a:bodyPr/>
        <a:lstStyle/>
        <a:p>
          <a:r>
            <a:rPr lang="en-US" dirty="0"/>
            <a:t>Viral</a:t>
          </a:r>
        </a:p>
      </dgm:t>
    </dgm:pt>
    <dgm:pt modelId="{B7D68D19-7B30-44EC-B6B5-C005250D1A1E}" type="parTrans" cxnId="{B349B104-7F0D-49BB-A979-9DB0155DC1D8}">
      <dgm:prSet/>
      <dgm:spPr/>
      <dgm:t>
        <a:bodyPr/>
        <a:lstStyle/>
        <a:p>
          <a:endParaRPr lang="en-US"/>
        </a:p>
      </dgm:t>
    </dgm:pt>
    <dgm:pt modelId="{A02A52CE-0839-4BEB-9EE6-5F1676543B6A}" type="sibTrans" cxnId="{B349B104-7F0D-49BB-A979-9DB0155DC1D8}">
      <dgm:prSet/>
      <dgm:spPr/>
      <dgm:t>
        <a:bodyPr/>
        <a:lstStyle/>
        <a:p>
          <a:endParaRPr lang="en-US"/>
        </a:p>
      </dgm:t>
    </dgm:pt>
    <dgm:pt modelId="{BFE9CCA1-9E58-47C1-946D-E7919828FF88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di </a:t>
          </a:r>
          <a:r>
            <a:rPr lang="en-US" dirty="0" err="1"/>
            <a:t>seluruh</a:t>
          </a:r>
          <a:r>
            <a:rPr lang="en-US" dirty="0"/>
            <a:t> media yang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diakses</a:t>
          </a:r>
          <a:endParaRPr lang="en-US" dirty="0"/>
        </a:p>
      </dgm:t>
    </dgm:pt>
    <dgm:pt modelId="{53DD4A3F-28B8-4C82-8D4A-ED68362D24DC}" type="parTrans" cxnId="{D8B6B36C-0BE3-4F55-8189-86A7E8665186}">
      <dgm:prSet/>
      <dgm:spPr/>
      <dgm:t>
        <a:bodyPr/>
        <a:lstStyle/>
        <a:p>
          <a:endParaRPr lang="en-US"/>
        </a:p>
      </dgm:t>
    </dgm:pt>
    <dgm:pt modelId="{A13ADBF3-5F03-405A-967C-B153AF84237D}" type="sibTrans" cxnId="{D8B6B36C-0BE3-4F55-8189-86A7E8665186}">
      <dgm:prSet/>
      <dgm:spPr/>
      <dgm:t>
        <a:bodyPr/>
        <a:lstStyle/>
        <a:p>
          <a:endParaRPr lang="en-US"/>
        </a:p>
      </dgm:t>
    </dgm:pt>
    <dgm:pt modelId="{7C92D476-175B-483C-AA8E-895DF04AFFEB}">
      <dgm:prSet/>
      <dgm:spPr/>
      <dgm:t>
        <a:bodyPr/>
        <a:lstStyle/>
        <a:p>
          <a:r>
            <a:rPr lang="en-US" dirty="0" err="1"/>
            <a:t>Kampanye</a:t>
          </a:r>
          <a:r>
            <a:rPr lang="en-US" dirty="0"/>
            <a:t> dan </a:t>
          </a:r>
          <a:r>
            <a:rPr lang="en-US" dirty="0" err="1"/>
            <a:t>tindakan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/</a:t>
          </a:r>
          <a:r>
            <a:rPr lang="en-US" i="1" dirty="0"/>
            <a:t>brand</a:t>
          </a:r>
          <a:r>
            <a:rPr lang="en-US" dirty="0"/>
            <a:t> </a:t>
          </a:r>
          <a:r>
            <a:rPr lang="en-US" dirty="0" err="1"/>
            <a:t>sejalan</a:t>
          </a:r>
          <a:endParaRPr lang="en-US" dirty="0"/>
        </a:p>
      </dgm:t>
    </dgm:pt>
    <dgm:pt modelId="{01802E80-17A1-4A42-BC43-60BAE34DBD22}" type="parTrans" cxnId="{2B110877-2A59-4A19-9A91-B3B18704EC2A}">
      <dgm:prSet/>
      <dgm:spPr/>
      <dgm:t>
        <a:bodyPr/>
        <a:lstStyle/>
        <a:p>
          <a:endParaRPr lang="en-US"/>
        </a:p>
      </dgm:t>
    </dgm:pt>
    <dgm:pt modelId="{A3599AA8-CB2F-4415-BC35-C47ED4FD7D95}" type="sibTrans" cxnId="{2B110877-2A59-4A19-9A91-B3B18704EC2A}">
      <dgm:prSet/>
      <dgm:spPr/>
      <dgm:t>
        <a:bodyPr/>
        <a:lstStyle/>
        <a:p>
          <a:endParaRPr lang="en-US"/>
        </a:p>
      </dgm:t>
    </dgm:pt>
    <dgm:pt modelId="{47CC3321-92CC-428B-B446-AA0919B4DA5B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terus-menerus</a:t>
          </a:r>
          <a:r>
            <a:rPr lang="en-US" dirty="0"/>
            <a:t> agar </a:t>
          </a:r>
          <a:r>
            <a:rPr lang="en-US" dirty="0" err="1"/>
            <a:t>eksistensi</a:t>
          </a:r>
          <a:r>
            <a:rPr lang="en-US" dirty="0"/>
            <a:t> </a:t>
          </a:r>
          <a:r>
            <a:rPr lang="en-US" dirty="0" err="1"/>
            <a:t>terlihat</a:t>
          </a:r>
          <a:endParaRPr lang="en-US" dirty="0"/>
        </a:p>
      </dgm:t>
    </dgm:pt>
    <dgm:pt modelId="{0FA9EF70-B1A7-49F1-948F-39487EC60A0C}" type="parTrans" cxnId="{F9E9BEA0-7C9C-4160-A6A9-0F13C1164BFB}">
      <dgm:prSet/>
      <dgm:spPr/>
      <dgm:t>
        <a:bodyPr/>
        <a:lstStyle/>
        <a:p>
          <a:endParaRPr lang="en-US"/>
        </a:p>
      </dgm:t>
    </dgm:pt>
    <dgm:pt modelId="{D68E3AC4-2454-4F4B-99D4-AD2D86F35F5D}" type="sibTrans" cxnId="{F9E9BEA0-7C9C-4160-A6A9-0F13C1164BFB}">
      <dgm:prSet/>
      <dgm:spPr/>
      <dgm:t>
        <a:bodyPr/>
        <a:lstStyle/>
        <a:p>
          <a:endParaRPr lang="en-US"/>
        </a:p>
      </dgm:t>
    </dgm:pt>
    <dgm:pt modelId="{D0B91709-7344-437A-88D3-1D35FBBBF727}">
      <dgm:prSet/>
      <dgm:spPr/>
      <dgm:t>
        <a:bodyPr/>
        <a:lstStyle/>
        <a:p>
          <a:r>
            <a:rPr lang="en-US" dirty="0" err="1"/>
            <a:t>Mengupayakan</a:t>
          </a:r>
          <a:r>
            <a:rPr lang="en-US" dirty="0"/>
            <a:t> agar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kampanye</a:t>
          </a:r>
          <a:r>
            <a:rPr lang="en-US" dirty="0"/>
            <a:t> </a:t>
          </a:r>
          <a:r>
            <a:rPr lang="en-US" dirty="0" err="1"/>
            <a:t>dibicarakan</a:t>
          </a:r>
          <a:r>
            <a:rPr lang="en-US" dirty="0"/>
            <a:t> oleh netizen</a:t>
          </a:r>
        </a:p>
      </dgm:t>
    </dgm:pt>
    <dgm:pt modelId="{290D7BFE-FCB6-47A5-8479-80D48F0F0A90}" type="parTrans" cxnId="{795B7B8E-3504-488A-818D-BA986365267C}">
      <dgm:prSet/>
      <dgm:spPr/>
      <dgm:t>
        <a:bodyPr/>
        <a:lstStyle/>
        <a:p>
          <a:endParaRPr lang="en-US"/>
        </a:p>
      </dgm:t>
    </dgm:pt>
    <dgm:pt modelId="{AF8EFD9F-38A4-4325-AF5A-84A3DC350CCC}" type="sibTrans" cxnId="{795B7B8E-3504-488A-818D-BA986365267C}">
      <dgm:prSet/>
      <dgm:spPr/>
      <dgm:t>
        <a:bodyPr/>
        <a:lstStyle/>
        <a:p>
          <a:endParaRPr lang="en-US"/>
        </a:p>
      </dgm:t>
    </dgm:pt>
    <dgm:pt modelId="{3D341DCB-1296-447B-83CE-3DA021F92E2A}">
      <dgm:prSet/>
      <dgm:spPr/>
      <dgm:t>
        <a:bodyPr/>
        <a:lstStyle/>
        <a:p>
          <a:r>
            <a:rPr lang="en-US" dirty="0"/>
            <a:t>SEO</a:t>
          </a:r>
        </a:p>
      </dgm:t>
    </dgm:pt>
    <dgm:pt modelId="{9458681C-589F-4F46-A17E-FBE4882C3193}" type="parTrans" cxnId="{6BC1963C-89A5-4BA8-87D8-ECF6B33D75C7}">
      <dgm:prSet/>
      <dgm:spPr/>
      <dgm:t>
        <a:bodyPr/>
        <a:lstStyle/>
        <a:p>
          <a:endParaRPr lang="en-US"/>
        </a:p>
      </dgm:t>
    </dgm:pt>
    <dgm:pt modelId="{640F042D-D019-42ED-97D0-D55460C841FF}" type="sibTrans" cxnId="{6BC1963C-89A5-4BA8-87D8-ECF6B33D75C7}">
      <dgm:prSet/>
      <dgm:spPr/>
      <dgm:t>
        <a:bodyPr/>
        <a:lstStyle/>
        <a:p>
          <a:endParaRPr lang="en-US"/>
        </a:p>
      </dgm:t>
    </dgm:pt>
    <dgm:pt modelId="{C3C086B0-5DC8-425D-B255-1EEC2A9BD5B7}">
      <dgm:prSet/>
      <dgm:spPr/>
      <dgm:t>
        <a:bodyPr/>
        <a:lstStyle/>
        <a:p>
          <a:r>
            <a:rPr lang="en-US" dirty="0"/>
            <a:t>Reachable </a:t>
          </a:r>
        </a:p>
      </dgm:t>
    </dgm:pt>
    <dgm:pt modelId="{3ACDC6C6-C4A4-4C28-ACC6-DBC3182CBF5A}" type="parTrans" cxnId="{C8D46497-81B4-4518-83EE-AF8A84EFCFF0}">
      <dgm:prSet/>
      <dgm:spPr/>
      <dgm:t>
        <a:bodyPr/>
        <a:lstStyle/>
        <a:p>
          <a:endParaRPr lang="en-US"/>
        </a:p>
      </dgm:t>
    </dgm:pt>
    <dgm:pt modelId="{18EC661D-E83F-46B2-B698-7D941EE7B245}" type="sibTrans" cxnId="{C8D46497-81B4-4518-83EE-AF8A84EFCFF0}">
      <dgm:prSet/>
      <dgm:spPr/>
      <dgm:t>
        <a:bodyPr/>
        <a:lstStyle/>
        <a:p>
          <a:endParaRPr lang="en-US"/>
        </a:p>
      </dgm:t>
    </dgm:pt>
    <dgm:pt modelId="{23C33100-298A-45FF-BDCE-C21D7A9BD2E4}">
      <dgm:prSet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dijangkau</a:t>
          </a:r>
          <a:r>
            <a:rPr lang="en-US" dirty="0"/>
            <a:t>/ </a:t>
          </a:r>
          <a:r>
            <a:rPr lang="en-US" dirty="0" err="1"/>
            <a:t>didapatkan</a:t>
          </a:r>
          <a:endParaRPr lang="en-US" dirty="0"/>
        </a:p>
      </dgm:t>
    </dgm:pt>
    <dgm:pt modelId="{AF3C502B-C9A3-459E-9293-886F89C211F9}" type="parTrans" cxnId="{182DCC7B-4FB5-4D57-B272-30FD97A48E19}">
      <dgm:prSet/>
      <dgm:spPr/>
      <dgm:t>
        <a:bodyPr/>
        <a:lstStyle/>
        <a:p>
          <a:endParaRPr lang="en-US"/>
        </a:p>
      </dgm:t>
    </dgm:pt>
    <dgm:pt modelId="{1F9F5D45-B8D6-4712-97E1-758249D190E8}" type="sibTrans" cxnId="{182DCC7B-4FB5-4D57-B272-30FD97A48E19}">
      <dgm:prSet/>
      <dgm:spPr/>
      <dgm:t>
        <a:bodyPr/>
        <a:lstStyle/>
        <a:p>
          <a:endParaRPr lang="en-US"/>
        </a:p>
      </dgm:t>
    </dgm:pt>
    <dgm:pt modelId="{DB82C517-2BAB-46EE-974A-8FB1F11DE17A}">
      <dgm:prSet/>
      <dgm:spPr/>
      <dgm:t>
        <a:bodyPr/>
        <a:lstStyle/>
        <a:p>
          <a:r>
            <a:rPr lang="en-US" dirty="0" err="1"/>
            <a:t>Kontak</a:t>
          </a:r>
          <a:r>
            <a:rPr lang="en-US" dirty="0"/>
            <a:t>, e commerce</a:t>
          </a:r>
        </a:p>
      </dgm:t>
    </dgm:pt>
    <dgm:pt modelId="{A54A851E-0AF1-4871-A16D-2B821435F600}" type="parTrans" cxnId="{59B681C5-002D-4849-854A-3DD79D458678}">
      <dgm:prSet/>
      <dgm:spPr/>
      <dgm:t>
        <a:bodyPr/>
        <a:lstStyle/>
        <a:p>
          <a:endParaRPr lang="en-US"/>
        </a:p>
      </dgm:t>
    </dgm:pt>
    <dgm:pt modelId="{1C64BA96-1C06-4373-8FC4-2DDAF5826670}" type="sibTrans" cxnId="{59B681C5-002D-4849-854A-3DD79D458678}">
      <dgm:prSet/>
      <dgm:spPr/>
      <dgm:t>
        <a:bodyPr/>
        <a:lstStyle/>
        <a:p>
          <a:endParaRPr lang="en-US"/>
        </a:p>
      </dgm:t>
    </dgm:pt>
    <dgm:pt modelId="{9ACEA3EB-3248-404E-9A37-FA56308989ED}" type="pres">
      <dgm:prSet presAssocID="{668C9A76-8C89-42BD-AB93-8708D6A35371}" presName="Name0" presStyleCnt="0">
        <dgm:presLayoutVars>
          <dgm:dir/>
          <dgm:animLvl val="lvl"/>
          <dgm:resizeHandles val="exact"/>
        </dgm:presLayoutVars>
      </dgm:prSet>
      <dgm:spPr/>
    </dgm:pt>
    <dgm:pt modelId="{847396F2-020D-441C-B8AB-79BE44DBAE76}" type="pres">
      <dgm:prSet presAssocID="{EC0CF3E5-0F4C-4259-BEFE-34A23F42CD6D}" presName="linNode" presStyleCnt="0"/>
      <dgm:spPr/>
    </dgm:pt>
    <dgm:pt modelId="{E730C12C-DF2A-4AA0-9591-AB2D9C45FA10}" type="pres">
      <dgm:prSet presAssocID="{EC0CF3E5-0F4C-4259-BEFE-34A23F42CD6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377DB42-618B-4E0C-BA64-1C9FC5FEA75D}" type="pres">
      <dgm:prSet presAssocID="{EC0CF3E5-0F4C-4259-BEFE-34A23F42CD6D}" presName="descendantText" presStyleLbl="alignAccFollowNode1" presStyleIdx="0" presStyleCnt="5">
        <dgm:presLayoutVars>
          <dgm:bulletEnabled val="1"/>
        </dgm:presLayoutVars>
      </dgm:prSet>
      <dgm:spPr/>
    </dgm:pt>
    <dgm:pt modelId="{66F21899-6A64-4C52-BB55-083DC57B6F95}" type="pres">
      <dgm:prSet presAssocID="{1BC30F5A-9A09-4AB0-A074-02BB55C7A062}" presName="sp" presStyleCnt="0"/>
      <dgm:spPr/>
    </dgm:pt>
    <dgm:pt modelId="{40C38E72-909F-41D2-A0D2-BF525448F5C6}" type="pres">
      <dgm:prSet presAssocID="{D8D31D35-8EDB-4AEC-9621-F465957AD0AF}" presName="linNode" presStyleCnt="0"/>
      <dgm:spPr/>
    </dgm:pt>
    <dgm:pt modelId="{C7832B1B-CEC1-4637-AE4A-7D5E89786865}" type="pres">
      <dgm:prSet presAssocID="{D8D31D35-8EDB-4AEC-9621-F465957AD0A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F336064-2C19-49A2-A082-96DD0AE4A960}" type="pres">
      <dgm:prSet presAssocID="{D8D31D35-8EDB-4AEC-9621-F465957AD0AF}" presName="descendantText" presStyleLbl="alignAccFollowNode1" presStyleIdx="1" presStyleCnt="5">
        <dgm:presLayoutVars>
          <dgm:bulletEnabled val="1"/>
        </dgm:presLayoutVars>
      </dgm:prSet>
      <dgm:spPr/>
    </dgm:pt>
    <dgm:pt modelId="{81ABE151-4D25-454A-96A2-D06A34C6A487}" type="pres">
      <dgm:prSet presAssocID="{96D62D4E-0DC4-493B-B5AD-50EEFD2C0CE6}" presName="sp" presStyleCnt="0"/>
      <dgm:spPr/>
    </dgm:pt>
    <dgm:pt modelId="{9939627C-2A99-4507-9FAC-CA06E278C680}" type="pres">
      <dgm:prSet presAssocID="{E5AA6B24-8456-45CF-8B0A-A4659C3FEA83}" presName="linNode" presStyleCnt="0"/>
      <dgm:spPr/>
    </dgm:pt>
    <dgm:pt modelId="{D47A0642-E1AC-4540-B95B-B00DCD640B3B}" type="pres">
      <dgm:prSet presAssocID="{E5AA6B24-8456-45CF-8B0A-A4659C3FEA8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F5AFEC1-FE19-4C4E-8DB3-450F767E6582}" type="pres">
      <dgm:prSet presAssocID="{E5AA6B24-8456-45CF-8B0A-A4659C3FEA83}" presName="descendantText" presStyleLbl="alignAccFollowNode1" presStyleIdx="2" presStyleCnt="5">
        <dgm:presLayoutVars>
          <dgm:bulletEnabled val="1"/>
        </dgm:presLayoutVars>
      </dgm:prSet>
      <dgm:spPr/>
    </dgm:pt>
    <dgm:pt modelId="{178F4E89-C48D-4129-BEFB-EB4DD3261EDD}" type="pres">
      <dgm:prSet presAssocID="{0E63A6E3-D157-4E99-84E3-05BA971BC170}" presName="sp" presStyleCnt="0"/>
      <dgm:spPr/>
    </dgm:pt>
    <dgm:pt modelId="{49D0EFD1-E4BE-48AF-BBA8-ED86513B69BA}" type="pres">
      <dgm:prSet presAssocID="{4B8ECCFC-9131-4096-9637-92C8FF9B7C1D}" presName="linNode" presStyleCnt="0"/>
      <dgm:spPr/>
    </dgm:pt>
    <dgm:pt modelId="{011E04B0-BB49-441A-AFD8-3BA80363FE86}" type="pres">
      <dgm:prSet presAssocID="{4B8ECCFC-9131-4096-9637-92C8FF9B7C1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7B80E78-EDF3-4B62-8586-98ED45F72D19}" type="pres">
      <dgm:prSet presAssocID="{4B8ECCFC-9131-4096-9637-92C8FF9B7C1D}" presName="descendantText" presStyleLbl="alignAccFollowNode1" presStyleIdx="3" presStyleCnt="5">
        <dgm:presLayoutVars>
          <dgm:bulletEnabled val="1"/>
        </dgm:presLayoutVars>
      </dgm:prSet>
      <dgm:spPr/>
    </dgm:pt>
    <dgm:pt modelId="{DDFB1735-E1DA-409F-8868-578891AB41C7}" type="pres">
      <dgm:prSet presAssocID="{A02A52CE-0839-4BEB-9EE6-5F1676543B6A}" presName="sp" presStyleCnt="0"/>
      <dgm:spPr/>
    </dgm:pt>
    <dgm:pt modelId="{71E9EA23-3B60-4201-89DA-FC1DE0E65015}" type="pres">
      <dgm:prSet presAssocID="{C3C086B0-5DC8-425D-B255-1EEC2A9BD5B7}" presName="linNode" presStyleCnt="0"/>
      <dgm:spPr/>
    </dgm:pt>
    <dgm:pt modelId="{556FB76E-CF30-42A0-A6FB-6DF3F3533285}" type="pres">
      <dgm:prSet presAssocID="{C3C086B0-5DC8-425D-B255-1EEC2A9BD5B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4D8C9F95-B711-4D31-9324-89612F5C96A2}" type="pres">
      <dgm:prSet presAssocID="{C3C086B0-5DC8-425D-B255-1EEC2A9BD5B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B349B104-7F0D-49BB-A979-9DB0155DC1D8}" srcId="{668C9A76-8C89-42BD-AB93-8708D6A35371}" destId="{4B8ECCFC-9131-4096-9637-92C8FF9B7C1D}" srcOrd="3" destOrd="0" parTransId="{B7D68D19-7B30-44EC-B6B5-C005250D1A1E}" sibTransId="{A02A52CE-0839-4BEB-9EE6-5F1676543B6A}"/>
    <dgm:cxn modelId="{A0747108-9800-462C-850C-FE8038B7744F}" type="presOf" srcId="{668C9A76-8C89-42BD-AB93-8708D6A35371}" destId="{9ACEA3EB-3248-404E-9A37-FA56308989ED}" srcOrd="0" destOrd="0" presId="urn:microsoft.com/office/officeart/2005/8/layout/vList5"/>
    <dgm:cxn modelId="{E48B5D09-D6AD-4DED-9405-FF856DA0D315}" type="presOf" srcId="{4B8ECCFC-9131-4096-9637-92C8FF9B7C1D}" destId="{011E04B0-BB49-441A-AFD8-3BA80363FE86}" srcOrd="0" destOrd="0" presId="urn:microsoft.com/office/officeart/2005/8/layout/vList5"/>
    <dgm:cxn modelId="{4E7E3528-15D0-4A3C-BD97-1E2A3EFB9505}" srcId="{668C9A76-8C89-42BD-AB93-8708D6A35371}" destId="{EC0CF3E5-0F4C-4259-BEFE-34A23F42CD6D}" srcOrd="0" destOrd="0" parTransId="{C3511BBD-E9F0-4CD7-A7F2-EBEF0E93E5D9}" sibTransId="{1BC30F5A-9A09-4AB0-A074-02BB55C7A062}"/>
    <dgm:cxn modelId="{89CE4C29-EF01-478B-932C-7BAABCD67E68}" type="presOf" srcId="{47CC3321-92CC-428B-B446-AA0919B4DA5B}" destId="{8F5AFEC1-FE19-4C4E-8DB3-450F767E6582}" srcOrd="0" destOrd="0" presId="urn:microsoft.com/office/officeart/2005/8/layout/vList5"/>
    <dgm:cxn modelId="{244D3F2C-6680-4EF7-8CF4-0C5D2AC86A71}" srcId="{668C9A76-8C89-42BD-AB93-8708D6A35371}" destId="{D8D31D35-8EDB-4AEC-9621-F465957AD0AF}" srcOrd="1" destOrd="0" parTransId="{118A8338-BC81-474E-BDD6-902CA8B9A00A}" sibTransId="{96D62D4E-0DC4-493B-B5AD-50EEFD2C0CE6}"/>
    <dgm:cxn modelId="{EFF3E33B-CE7F-429A-863A-902BA3999C4E}" type="presOf" srcId="{BFE9CCA1-9E58-47C1-946D-E7919828FF88}" destId="{9377DB42-618B-4E0C-BA64-1C9FC5FEA75D}" srcOrd="0" destOrd="0" presId="urn:microsoft.com/office/officeart/2005/8/layout/vList5"/>
    <dgm:cxn modelId="{6BC1963C-89A5-4BA8-87D8-ECF6B33D75C7}" srcId="{E5AA6B24-8456-45CF-8B0A-A4659C3FEA83}" destId="{3D341DCB-1296-447B-83CE-3DA021F92E2A}" srcOrd="1" destOrd="0" parTransId="{9458681C-589F-4F46-A17E-FBE4882C3193}" sibTransId="{640F042D-D019-42ED-97D0-D55460C841FF}"/>
    <dgm:cxn modelId="{8EFD5B65-D521-473A-A6E8-F113FA962F68}" type="presOf" srcId="{3D341DCB-1296-447B-83CE-3DA021F92E2A}" destId="{8F5AFEC1-FE19-4C4E-8DB3-450F767E6582}" srcOrd="0" destOrd="1" presId="urn:microsoft.com/office/officeart/2005/8/layout/vList5"/>
    <dgm:cxn modelId="{D8B6B36C-0BE3-4F55-8189-86A7E8665186}" srcId="{EC0CF3E5-0F4C-4259-BEFE-34A23F42CD6D}" destId="{BFE9CCA1-9E58-47C1-946D-E7919828FF88}" srcOrd="0" destOrd="0" parTransId="{53DD4A3F-28B8-4C82-8D4A-ED68362D24DC}" sibTransId="{A13ADBF3-5F03-405A-967C-B153AF84237D}"/>
    <dgm:cxn modelId="{ED892C4E-FB00-44B5-BFC8-60FA09825E30}" type="presOf" srcId="{EC0CF3E5-0F4C-4259-BEFE-34A23F42CD6D}" destId="{E730C12C-DF2A-4AA0-9591-AB2D9C45FA10}" srcOrd="0" destOrd="0" presId="urn:microsoft.com/office/officeart/2005/8/layout/vList5"/>
    <dgm:cxn modelId="{2B110877-2A59-4A19-9A91-B3B18704EC2A}" srcId="{D8D31D35-8EDB-4AEC-9621-F465957AD0AF}" destId="{7C92D476-175B-483C-AA8E-895DF04AFFEB}" srcOrd="0" destOrd="0" parTransId="{01802E80-17A1-4A42-BC43-60BAE34DBD22}" sibTransId="{A3599AA8-CB2F-4415-BC35-C47ED4FD7D95}"/>
    <dgm:cxn modelId="{4D0A2A77-43C2-4435-884A-989CDC09AE8A}" type="presOf" srcId="{D0B91709-7344-437A-88D3-1D35FBBBF727}" destId="{27B80E78-EDF3-4B62-8586-98ED45F72D19}" srcOrd="0" destOrd="0" presId="urn:microsoft.com/office/officeart/2005/8/layout/vList5"/>
    <dgm:cxn modelId="{182DCC7B-4FB5-4D57-B272-30FD97A48E19}" srcId="{C3C086B0-5DC8-425D-B255-1EEC2A9BD5B7}" destId="{23C33100-298A-45FF-BDCE-C21D7A9BD2E4}" srcOrd="0" destOrd="0" parTransId="{AF3C502B-C9A3-459E-9293-886F89C211F9}" sibTransId="{1F9F5D45-B8D6-4712-97E1-758249D190E8}"/>
    <dgm:cxn modelId="{F655137E-D349-412F-B14F-45DD1FC7E3AA}" type="presOf" srcId="{7C92D476-175B-483C-AA8E-895DF04AFFEB}" destId="{CF336064-2C19-49A2-A082-96DD0AE4A960}" srcOrd="0" destOrd="0" presId="urn:microsoft.com/office/officeart/2005/8/layout/vList5"/>
    <dgm:cxn modelId="{3B7B3B8A-ABD4-4E7A-9049-60B7B64C2900}" type="presOf" srcId="{23C33100-298A-45FF-BDCE-C21D7A9BD2E4}" destId="{4D8C9F95-B711-4D31-9324-89612F5C96A2}" srcOrd="0" destOrd="0" presId="urn:microsoft.com/office/officeart/2005/8/layout/vList5"/>
    <dgm:cxn modelId="{795B7B8E-3504-488A-818D-BA986365267C}" srcId="{4B8ECCFC-9131-4096-9637-92C8FF9B7C1D}" destId="{D0B91709-7344-437A-88D3-1D35FBBBF727}" srcOrd="0" destOrd="0" parTransId="{290D7BFE-FCB6-47A5-8479-80D48F0F0A90}" sibTransId="{AF8EFD9F-38A4-4325-AF5A-84A3DC350CCC}"/>
    <dgm:cxn modelId="{C8D46497-81B4-4518-83EE-AF8A84EFCFF0}" srcId="{668C9A76-8C89-42BD-AB93-8708D6A35371}" destId="{C3C086B0-5DC8-425D-B255-1EEC2A9BD5B7}" srcOrd="4" destOrd="0" parTransId="{3ACDC6C6-C4A4-4C28-ACC6-DBC3182CBF5A}" sibTransId="{18EC661D-E83F-46B2-B698-7D941EE7B245}"/>
    <dgm:cxn modelId="{F9E9BEA0-7C9C-4160-A6A9-0F13C1164BFB}" srcId="{E5AA6B24-8456-45CF-8B0A-A4659C3FEA83}" destId="{47CC3321-92CC-428B-B446-AA0919B4DA5B}" srcOrd="0" destOrd="0" parTransId="{0FA9EF70-B1A7-49F1-948F-39487EC60A0C}" sibTransId="{D68E3AC4-2454-4F4B-99D4-AD2D86F35F5D}"/>
    <dgm:cxn modelId="{2F82DBA9-66BA-4E99-A9A7-6979230D7D4D}" type="presOf" srcId="{E5AA6B24-8456-45CF-8B0A-A4659C3FEA83}" destId="{D47A0642-E1AC-4540-B95B-B00DCD640B3B}" srcOrd="0" destOrd="0" presId="urn:microsoft.com/office/officeart/2005/8/layout/vList5"/>
    <dgm:cxn modelId="{ECCC56B0-D7F7-43D1-BD74-390817BEFA44}" type="presOf" srcId="{D8D31D35-8EDB-4AEC-9621-F465957AD0AF}" destId="{C7832B1B-CEC1-4637-AE4A-7D5E89786865}" srcOrd="0" destOrd="0" presId="urn:microsoft.com/office/officeart/2005/8/layout/vList5"/>
    <dgm:cxn modelId="{547D45BC-AB0A-4A55-8045-C24C7163C1C5}" type="presOf" srcId="{C3C086B0-5DC8-425D-B255-1EEC2A9BD5B7}" destId="{556FB76E-CF30-42A0-A6FB-6DF3F3533285}" srcOrd="0" destOrd="0" presId="urn:microsoft.com/office/officeart/2005/8/layout/vList5"/>
    <dgm:cxn modelId="{DED3C9C1-CB0D-4847-AF67-957FFBFDE353}" type="presOf" srcId="{DB82C517-2BAB-46EE-974A-8FB1F11DE17A}" destId="{4D8C9F95-B711-4D31-9324-89612F5C96A2}" srcOrd="0" destOrd="1" presId="urn:microsoft.com/office/officeart/2005/8/layout/vList5"/>
    <dgm:cxn modelId="{59B681C5-002D-4849-854A-3DD79D458678}" srcId="{C3C086B0-5DC8-425D-B255-1EEC2A9BD5B7}" destId="{DB82C517-2BAB-46EE-974A-8FB1F11DE17A}" srcOrd="1" destOrd="0" parTransId="{A54A851E-0AF1-4871-A16D-2B821435F600}" sibTransId="{1C64BA96-1C06-4373-8FC4-2DDAF5826670}"/>
    <dgm:cxn modelId="{DF3A88F1-1B8B-482D-9425-E98B5109F00E}" srcId="{668C9A76-8C89-42BD-AB93-8708D6A35371}" destId="{E5AA6B24-8456-45CF-8B0A-A4659C3FEA83}" srcOrd="2" destOrd="0" parTransId="{A5435221-E5B2-44CA-B198-3925C3B36B8E}" sibTransId="{0E63A6E3-D157-4E99-84E3-05BA971BC170}"/>
    <dgm:cxn modelId="{60F04AB2-1D9A-4E40-8631-009105B27E5F}" type="presParOf" srcId="{9ACEA3EB-3248-404E-9A37-FA56308989ED}" destId="{847396F2-020D-441C-B8AB-79BE44DBAE76}" srcOrd="0" destOrd="0" presId="urn:microsoft.com/office/officeart/2005/8/layout/vList5"/>
    <dgm:cxn modelId="{743965D1-95B2-47B8-900B-1E934BE401E7}" type="presParOf" srcId="{847396F2-020D-441C-B8AB-79BE44DBAE76}" destId="{E730C12C-DF2A-4AA0-9591-AB2D9C45FA10}" srcOrd="0" destOrd="0" presId="urn:microsoft.com/office/officeart/2005/8/layout/vList5"/>
    <dgm:cxn modelId="{62714C84-3502-43F8-B333-398E9F58737C}" type="presParOf" srcId="{847396F2-020D-441C-B8AB-79BE44DBAE76}" destId="{9377DB42-618B-4E0C-BA64-1C9FC5FEA75D}" srcOrd="1" destOrd="0" presId="urn:microsoft.com/office/officeart/2005/8/layout/vList5"/>
    <dgm:cxn modelId="{44AD5108-35E4-46D4-8D53-7F36FFA3CFE1}" type="presParOf" srcId="{9ACEA3EB-3248-404E-9A37-FA56308989ED}" destId="{66F21899-6A64-4C52-BB55-083DC57B6F95}" srcOrd="1" destOrd="0" presId="urn:microsoft.com/office/officeart/2005/8/layout/vList5"/>
    <dgm:cxn modelId="{5FC520CC-E75D-4FD4-A1E2-E68B01CEEFFA}" type="presParOf" srcId="{9ACEA3EB-3248-404E-9A37-FA56308989ED}" destId="{40C38E72-909F-41D2-A0D2-BF525448F5C6}" srcOrd="2" destOrd="0" presId="urn:microsoft.com/office/officeart/2005/8/layout/vList5"/>
    <dgm:cxn modelId="{34B326CA-9903-4634-BC9F-E6604714C6FF}" type="presParOf" srcId="{40C38E72-909F-41D2-A0D2-BF525448F5C6}" destId="{C7832B1B-CEC1-4637-AE4A-7D5E89786865}" srcOrd="0" destOrd="0" presId="urn:microsoft.com/office/officeart/2005/8/layout/vList5"/>
    <dgm:cxn modelId="{8BE5AD57-C5F2-449D-A377-4C1DB09720DD}" type="presParOf" srcId="{40C38E72-909F-41D2-A0D2-BF525448F5C6}" destId="{CF336064-2C19-49A2-A082-96DD0AE4A960}" srcOrd="1" destOrd="0" presId="urn:microsoft.com/office/officeart/2005/8/layout/vList5"/>
    <dgm:cxn modelId="{3FBF6D78-5364-416B-9DD0-24D0158A5D64}" type="presParOf" srcId="{9ACEA3EB-3248-404E-9A37-FA56308989ED}" destId="{81ABE151-4D25-454A-96A2-D06A34C6A487}" srcOrd="3" destOrd="0" presId="urn:microsoft.com/office/officeart/2005/8/layout/vList5"/>
    <dgm:cxn modelId="{5BBF130F-526B-4A58-A0DC-BB4EDF166647}" type="presParOf" srcId="{9ACEA3EB-3248-404E-9A37-FA56308989ED}" destId="{9939627C-2A99-4507-9FAC-CA06E278C680}" srcOrd="4" destOrd="0" presId="urn:microsoft.com/office/officeart/2005/8/layout/vList5"/>
    <dgm:cxn modelId="{B10EF77E-BF4B-4459-9263-393531CA0750}" type="presParOf" srcId="{9939627C-2A99-4507-9FAC-CA06E278C680}" destId="{D47A0642-E1AC-4540-B95B-B00DCD640B3B}" srcOrd="0" destOrd="0" presId="urn:microsoft.com/office/officeart/2005/8/layout/vList5"/>
    <dgm:cxn modelId="{5EF2434F-C3B3-49C4-8EA6-B5DF5B115764}" type="presParOf" srcId="{9939627C-2A99-4507-9FAC-CA06E278C680}" destId="{8F5AFEC1-FE19-4C4E-8DB3-450F767E6582}" srcOrd="1" destOrd="0" presId="urn:microsoft.com/office/officeart/2005/8/layout/vList5"/>
    <dgm:cxn modelId="{9CF42C8D-2A23-47BC-A81E-F63E5C903875}" type="presParOf" srcId="{9ACEA3EB-3248-404E-9A37-FA56308989ED}" destId="{178F4E89-C48D-4129-BEFB-EB4DD3261EDD}" srcOrd="5" destOrd="0" presId="urn:microsoft.com/office/officeart/2005/8/layout/vList5"/>
    <dgm:cxn modelId="{C4F2B674-9732-4F9B-BD62-B1A5764A596D}" type="presParOf" srcId="{9ACEA3EB-3248-404E-9A37-FA56308989ED}" destId="{49D0EFD1-E4BE-48AF-BBA8-ED86513B69BA}" srcOrd="6" destOrd="0" presId="urn:microsoft.com/office/officeart/2005/8/layout/vList5"/>
    <dgm:cxn modelId="{867B8DF0-6E1F-4313-88C2-763FF1483F34}" type="presParOf" srcId="{49D0EFD1-E4BE-48AF-BBA8-ED86513B69BA}" destId="{011E04B0-BB49-441A-AFD8-3BA80363FE86}" srcOrd="0" destOrd="0" presId="urn:microsoft.com/office/officeart/2005/8/layout/vList5"/>
    <dgm:cxn modelId="{DFFA31C7-DBAE-4F05-A99E-CFA28FB4B694}" type="presParOf" srcId="{49D0EFD1-E4BE-48AF-BBA8-ED86513B69BA}" destId="{27B80E78-EDF3-4B62-8586-98ED45F72D19}" srcOrd="1" destOrd="0" presId="urn:microsoft.com/office/officeart/2005/8/layout/vList5"/>
    <dgm:cxn modelId="{38EB795F-DBD3-4C82-9D13-8EB95642F9C7}" type="presParOf" srcId="{9ACEA3EB-3248-404E-9A37-FA56308989ED}" destId="{DDFB1735-E1DA-409F-8868-578891AB41C7}" srcOrd="7" destOrd="0" presId="urn:microsoft.com/office/officeart/2005/8/layout/vList5"/>
    <dgm:cxn modelId="{0B66E7D5-CE5C-47CF-AA75-876F358754A3}" type="presParOf" srcId="{9ACEA3EB-3248-404E-9A37-FA56308989ED}" destId="{71E9EA23-3B60-4201-89DA-FC1DE0E65015}" srcOrd="8" destOrd="0" presId="urn:microsoft.com/office/officeart/2005/8/layout/vList5"/>
    <dgm:cxn modelId="{A5AD7F38-8AE1-4774-8693-6FEFB474FA9C}" type="presParOf" srcId="{71E9EA23-3B60-4201-89DA-FC1DE0E65015}" destId="{556FB76E-CF30-42A0-A6FB-6DF3F3533285}" srcOrd="0" destOrd="0" presId="urn:microsoft.com/office/officeart/2005/8/layout/vList5"/>
    <dgm:cxn modelId="{4205059E-2764-49AC-8C84-165089734FCE}" type="presParOf" srcId="{71E9EA23-3B60-4201-89DA-FC1DE0E65015}" destId="{4D8C9F95-B711-4D31-9324-89612F5C96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DC600-5B54-480B-A1F6-9C799AD11478}" type="doc">
      <dgm:prSet loTypeId="urn:microsoft.com/office/officeart/2005/8/layout/chevron2" loCatId="process" qsTypeId="urn:microsoft.com/office/officeart/2005/8/quickstyle/simple4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160966FE-BBD1-43DB-8D46-B6986AA70765}">
      <dgm:prSet/>
      <dgm:spPr/>
      <dgm:t>
        <a:bodyPr/>
        <a:lstStyle/>
        <a:p>
          <a:r>
            <a:rPr lang="en-US" b="0" i="0"/>
            <a:t>Reach</a:t>
          </a:r>
          <a:endParaRPr lang="en-US"/>
        </a:p>
      </dgm:t>
    </dgm:pt>
    <dgm:pt modelId="{CB0726B4-5A41-4EC1-A747-CB1EEE014FA2}" type="parTrans" cxnId="{34371E03-E4BC-494B-83F7-27228FE4C340}">
      <dgm:prSet/>
      <dgm:spPr/>
      <dgm:t>
        <a:bodyPr/>
        <a:lstStyle/>
        <a:p>
          <a:endParaRPr lang="en-US"/>
        </a:p>
      </dgm:t>
    </dgm:pt>
    <dgm:pt modelId="{B3E6A465-0616-4A0C-BF77-7F0AED2BF5EA}" type="sibTrans" cxnId="{34371E03-E4BC-494B-83F7-27228FE4C340}">
      <dgm:prSet/>
      <dgm:spPr/>
      <dgm:t>
        <a:bodyPr/>
        <a:lstStyle/>
        <a:p>
          <a:endParaRPr lang="en-US"/>
        </a:p>
      </dgm:t>
    </dgm:pt>
    <dgm:pt modelId="{2640A740-E774-4B4B-ABF1-F980AC4A24F0}">
      <dgm:prSet/>
      <dgm:spPr/>
      <dgm:t>
        <a:bodyPr/>
        <a:lstStyle/>
        <a:p>
          <a:r>
            <a:rPr lang="en-US" b="0" i="0" dirty="0" err="1"/>
            <a:t>Jangkaun</a:t>
          </a:r>
          <a:r>
            <a:rPr lang="en-US" b="0" i="0" dirty="0"/>
            <a:t> </a:t>
          </a:r>
          <a:r>
            <a:rPr lang="en-US" b="0" i="0" dirty="0" err="1"/>
            <a:t>lebih</a:t>
          </a:r>
          <a:r>
            <a:rPr lang="en-US" b="0" i="0" dirty="0"/>
            <a:t> </a:t>
          </a:r>
          <a:r>
            <a:rPr lang="en-US" b="0" i="0" dirty="0" err="1"/>
            <a:t>jauh</a:t>
          </a:r>
          <a:r>
            <a:rPr lang="en-US" b="0" i="0" dirty="0"/>
            <a:t>, </a:t>
          </a:r>
          <a:r>
            <a:rPr lang="en-US" b="0" i="0" dirty="0" err="1"/>
            <a:t>karena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internet </a:t>
          </a:r>
          <a:r>
            <a:rPr lang="en-US" b="0" i="0" dirty="0" err="1"/>
            <a:t>humas</a:t>
          </a:r>
          <a:r>
            <a:rPr lang="en-US" b="0" i="0" dirty="0"/>
            <a:t> </a:t>
          </a:r>
          <a:r>
            <a:rPr lang="en-US" b="0" i="0" dirty="0" err="1"/>
            <a:t>dapat</a:t>
          </a:r>
          <a:r>
            <a:rPr lang="en-US" b="0" i="0" dirty="0"/>
            <a:t> </a:t>
          </a:r>
          <a:r>
            <a:rPr lang="en-US" b="0" i="0" dirty="0" err="1"/>
            <a:t>bekerja</a:t>
          </a:r>
          <a:r>
            <a:rPr lang="en-US" b="0" i="0" dirty="0"/>
            <a:t> dan </a:t>
          </a:r>
          <a:r>
            <a:rPr lang="en-US" b="0" i="0" dirty="0" err="1"/>
            <a:t>menyampaikan</a:t>
          </a:r>
          <a:r>
            <a:rPr lang="en-US" b="0" i="0" dirty="0"/>
            <a:t> </a:t>
          </a:r>
          <a:r>
            <a:rPr lang="en-US" b="0" i="0" dirty="0" err="1"/>
            <a:t>pesan</a:t>
          </a:r>
          <a:r>
            <a:rPr lang="en-US" b="0" i="0" dirty="0"/>
            <a:t> </a:t>
          </a:r>
          <a:r>
            <a:rPr lang="en-US" b="0" i="0" dirty="0" err="1"/>
            <a:t>dari</a:t>
          </a:r>
          <a:r>
            <a:rPr lang="en-US" b="0" i="0" dirty="0"/>
            <a:t> mana </a:t>
          </a:r>
          <a:r>
            <a:rPr lang="en-US" b="0" i="0" dirty="0" err="1"/>
            <a:t>saja</a:t>
          </a:r>
          <a:r>
            <a:rPr lang="en-US" b="0" i="0" dirty="0"/>
            <a:t>, </a:t>
          </a:r>
          <a:r>
            <a:rPr lang="en-US" b="0" i="0" dirty="0" err="1"/>
            <a:t>tanpa</a:t>
          </a:r>
          <a:r>
            <a:rPr lang="en-US" b="0" i="0" dirty="0"/>
            <a:t> </a:t>
          </a:r>
          <a:r>
            <a:rPr lang="en-US" b="0" i="0" dirty="0" err="1"/>
            <a:t>ada</a:t>
          </a:r>
          <a:r>
            <a:rPr lang="en-US" b="0" i="0" dirty="0"/>
            <a:t> </a:t>
          </a:r>
          <a:r>
            <a:rPr lang="en-US" b="0" i="0" dirty="0" err="1"/>
            <a:t>batas</a:t>
          </a:r>
          <a:r>
            <a:rPr lang="en-US" b="0" i="0" dirty="0"/>
            <a:t> </a:t>
          </a:r>
          <a:r>
            <a:rPr lang="en-US" b="0" i="0" dirty="0" err="1"/>
            <a:t>ruang</a:t>
          </a:r>
          <a:r>
            <a:rPr lang="en-US" b="0" i="0" dirty="0"/>
            <a:t> dan </a:t>
          </a:r>
          <a:r>
            <a:rPr lang="en-US" b="0" i="0" dirty="0" err="1"/>
            <a:t>waktu</a:t>
          </a:r>
          <a:endParaRPr lang="en-US" dirty="0"/>
        </a:p>
      </dgm:t>
    </dgm:pt>
    <dgm:pt modelId="{B960ACA6-68E3-4E78-BBE1-91A9AEEACED8}" type="parTrans" cxnId="{5072A5C8-106B-4A07-89D0-49070BADADD1}">
      <dgm:prSet/>
      <dgm:spPr/>
      <dgm:t>
        <a:bodyPr/>
        <a:lstStyle/>
        <a:p>
          <a:endParaRPr lang="en-US"/>
        </a:p>
      </dgm:t>
    </dgm:pt>
    <dgm:pt modelId="{3C692FDB-EA3E-41A7-8ABA-27FEC91A16F4}" type="sibTrans" cxnId="{5072A5C8-106B-4A07-89D0-49070BADADD1}">
      <dgm:prSet/>
      <dgm:spPr/>
      <dgm:t>
        <a:bodyPr/>
        <a:lstStyle/>
        <a:p>
          <a:endParaRPr lang="en-US"/>
        </a:p>
      </dgm:t>
    </dgm:pt>
    <dgm:pt modelId="{57CACC78-960D-4FDF-B363-C28B205D3E98}">
      <dgm:prSet/>
      <dgm:spPr/>
      <dgm:t>
        <a:bodyPr/>
        <a:lstStyle/>
        <a:p>
          <a:r>
            <a:rPr lang="en-US" b="0" i="0"/>
            <a:t>Speed</a:t>
          </a:r>
          <a:endParaRPr lang="en-US"/>
        </a:p>
      </dgm:t>
    </dgm:pt>
    <dgm:pt modelId="{039A6A99-3C4D-43B8-9976-4505C16FBE40}" type="parTrans" cxnId="{0273C63E-54B3-4202-B97E-CC20EFE6FBAB}">
      <dgm:prSet/>
      <dgm:spPr/>
      <dgm:t>
        <a:bodyPr/>
        <a:lstStyle/>
        <a:p>
          <a:endParaRPr lang="en-US"/>
        </a:p>
      </dgm:t>
    </dgm:pt>
    <dgm:pt modelId="{5299138D-5CF3-46F2-AFF7-7796A3E5C041}" type="sibTrans" cxnId="{0273C63E-54B3-4202-B97E-CC20EFE6FBAB}">
      <dgm:prSet/>
      <dgm:spPr/>
      <dgm:t>
        <a:bodyPr/>
        <a:lstStyle/>
        <a:p>
          <a:endParaRPr lang="en-US"/>
        </a:p>
      </dgm:t>
    </dgm:pt>
    <dgm:pt modelId="{55DA6FC2-43E2-455C-AFF1-C426F8D45605}">
      <dgm:prSet/>
      <dgm:spPr/>
      <dgm:t>
        <a:bodyPr/>
        <a:lstStyle/>
        <a:p>
          <a:r>
            <a:rPr lang="en-US" b="0" i="0"/>
            <a:t>Kecepatan pesan maupun informasi lebih cepat di sampaikan kepada publik</a:t>
          </a:r>
          <a:endParaRPr lang="en-US"/>
        </a:p>
      </dgm:t>
    </dgm:pt>
    <dgm:pt modelId="{40B6F27E-1DB6-423D-9FB8-CEEB027C7F93}" type="parTrans" cxnId="{1ECA5679-FAFE-44D2-B44B-B420BFA6202D}">
      <dgm:prSet/>
      <dgm:spPr/>
      <dgm:t>
        <a:bodyPr/>
        <a:lstStyle/>
        <a:p>
          <a:endParaRPr lang="en-US"/>
        </a:p>
      </dgm:t>
    </dgm:pt>
    <dgm:pt modelId="{F2138DD6-985F-434A-9F2B-28C0E7E4B469}" type="sibTrans" cxnId="{1ECA5679-FAFE-44D2-B44B-B420BFA6202D}">
      <dgm:prSet/>
      <dgm:spPr/>
      <dgm:t>
        <a:bodyPr/>
        <a:lstStyle/>
        <a:p>
          <a:endParaRPr lang="en-US"/>
        </a:p>
      </dgm:t>
    </dgm:pt>
    <dgm:pt modelId="{5018D1A0-979B-41EE-8C66-3A23BEB49267}">
      <dgm:prSet/>
      <dgm:spPr/>
      <dgm:t>
        <a:bodyPr/>
        <a:lstStyle/>
        <a:p>
          <a:r>
            <a:rPr lang="en-US" b="0" i="0"/>
            <a:t>Real time</a:t>
          </a:r>
          <a:endParaRPr lang="en-US"/>
        </a:p>
      </dgm:t>
    </dgm:pt>
    <dgm:pt modelId="{C1985E19-01D2-4C30-AC56-148E577BC394}" type="parTrans" cxnId="{157C233B-27D8-476C-825F-3EF43179F419}">
      <dgm:prSet/>
      <dgm:spPr/>
      <dgm:t>
        <a:bodyPr/>
        <a:lstStyle/>
        <a:p>
          <a:endParaRPr lang="en-US"/>
        </a:p>
      </dgm:t>
    </dgm:pt>
    <dgm:pt modelId="{D09DAC9B-44D0-45F7-AC47-5B8B75041C52}" type="sibTrans" cxnId="{157C233B-27D8-476C-825F-3EF43179F419}">
      <dgm:prSet/>
      <dgm:spPr/>
      <dgm:t>
        <a:bodyPr/>
        <a:lstStyle/>
        <a:p>
          <a:endParaRPr lang="en-US"/>
        </a:p>
      </dgm:t>
    </dgm:pt>
    <dgm:pt modelId="{BEC430BE-BC9D-4659-A31A-C54BAC8D24E3}">
      <dgm:prSet/>
      <dgm:spPr/>
      <dgm:t>
        <a:bodyPr/>
        <a:lstStyle/>
        <a:p>
          <a:r>
            <a:rPr lang="en-US" b="0" i="0"/>
            <a:t>Dapat digunakan kapanpun dan dampak yang diberikan juga seketika di rasakan</a:t>
          </a:r>
          <a:endParaRPr lang="en-US"/>
        </a:p>
      </dgm:t>
    </dgm:pt>
    <dgm:pt modelId="{D9BBB414-A631-40A5-89E7-D983ACDDEF18}" type="parTrans" cxnId="{AAE47AD9-00F0-4DD3-B8FB-C2E759757FDF}">
      <dgm:prSet/>
      <dgm:spPr/>
      <dgm:t>
        <a:bodyPr/>
        <a:lstStyle/>
        <a:p>
          <a:endParaRPr lang="en-US"/>
        </a:p>
      </dgm:t>
    </dgm:pt>
    <dgm:pt modelId="{23C847B4-58AF-479D-99F6-B3CEF99C0F88}" type="sibTrans" cxnId="{AAE47AD9-00F0-4DD3-B8FB-C2E759757FDF}">
      <dgm:prSet/>
      <dgm:spPr/>
      <dgm:t>
        <a:bodyPr/>
        <a:lstStyle/>
        <a:p>
          <a:endParaRPr lang="en-US"/>
        </a:p>
      </dgm:t>
    </dgm:pt>
    <dgm:pt modelId="{C30388DB-C2D9-40B4-ACBA-19A793BB0783}" type="pres">
      <dgm:prSet presAssocID="{019DC600-5B54-480B-A1F6-9C799AD11478}" presName="linearFlow" presStyleCnt="0">
        <dgm:presLayoutVars>
          <dgm:dir/>
          <dgm:animLvl val="lvl"/>
          <dgm:resizeHandles val="exact"/>
        </dgm:presLayoutVars>
      </dgm:prSet>
      <dgm:spPr/>
    </dgm:pt>
    <dgm:pt modelId="{79FF6CD5-9788-4438-8E45-4BA201E1D274}" type="pres">
      <dgm:prSet presAssocID="{160966FE-BBD1-43DB-8D46-B6986AA70765}" presName="composite" presStyleCnt="0"/>
      <dgm:spPr/>
    </dgm:pt>
    <dgm:pt modelId="{D381E82E-0578-48B8-AA75-C08F3CC79B1A}" type="pres">
      <dgm:prSet presAssocID="{160966FE-BBD1-43DB-8D46-B6986AA7076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C43C4F9-03C2-4395-B25E-0E09A5F69228}" type="pres">
      <dgm:prSet presAssocID="{160966FE-BBD1-43DB-8D46-B6986AA70765}" presName="descendantText" presStyleLbl="alignAcc1" presStyleIdx="0" presStyleCnt="3">
        <dgm:presLayoutVars>
          <dgm:bulletEnabled val="1"/>
        </dgm:presLayoutVars>
      </dgm:prSet>
      <dgm:spPr/>
    </dgm:pt>
    <dgm:pt modelId="{62BADF0B-4939-405A-B553-D2CF287A46E6}" type="pres">
      <dgm:prSet presAssocID="{B3E6A465-0616-4A0C-BF77-7F0AED2BF5EA}" presName="sp" presStyleCnt="0"/>
      <dgm:spPr/>
    </dgm:pt>
    <dgm:pt modelId="{D52B3F3B-14FD-4CBC-A9FE-4F1F336BAE1C}" type="pres">
      <dgm:prSet presAssocID="{57CACC78-960D-4FDF-B363-C28B205D3E98}" presName="composite" presStyleCnt="0"/>
      <dgm:spPr/>
    </dgm:pt>
    <dgm:pt modelId="{3B58F737-5DF9-42D6-A393-44A0401D14CD}" type="pres">
      <dgm:prSet presAssocID="{57CACC78-960D-4FDF-B363-C28B205D3E9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EC7128F-8127-4BFD-99F4-CB5FF79051B6}" type="pres">
      <dgm:prSet presAssocID="{57CACC78-960D-4FDF-B363-C28B205D3E98}" presName="descendantText" presStyleLbl="alignAcc1" presStyleIdx="1" presStyleCnt="3">
        <dgm:presLayoutVars>
          <dgm:bulletEnabled val="1"/>
        </dgm:presLayoutVars>
      </dgm:prSet>
      <dgm:spPr/>
    </dgm:pt>
    <dgm:pt modelId="{9249859B-39F3-45DE-94BD-F1D35E68D998}" type="pres">
      <dgm:prSet presAssocID="{5299138D-5CF3-46F2-AFF7-7796A3E5C041}" presName="sp" presStyleCnt="0"/>
      <dgm:spPr/>
    </dgm:pt>
    <dgm:pt modelId="{4CA34F1D-B149-42B1-A2D4-618E896231C4}" type="pres">
      <dgm:prSet presAssocID="{5018D1A0-979B-41EE-8C66-3A23BEB49267}" presName="composite" presStyleCnt="0"/>
      <dgm:spPr/>
    </dgm:pt>
    <dgm:pt modelId="{44422493-B73C-47A8-B2B1-AA46CF151C11}" type="pres">
      <dgm:prSet presAssocID="{5018D1A0-979B-41EE-8C66-3A23BEB4926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412296A-FF59-49D6-8B95-823D93B8CE53}" type="pres">
      <dgm:prSet presAssocID="{5018D1A0-979B-41EE-8C66-3A23BEB4926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4371E03-E4BC-494B-83F7-27228FE4C340}" srcId="{019DC600-5B54-480B-A1F6-9C799AD11478}" destId="{160966FE-BBD1-43DB-8D46-B6986AA70765}" srcOrd="0" destOrd="0" parTransId="{CB0726B4-5A41-4EC1-A747-CB1EEE014FA2}" sibTransId="{B3E6A465-0616-4A0C-BF77-7F0AED2BF5EA}"/>
    <dgm:cxn modelId="{E7615E04-EDC1-431A-8CFE-CD9188F09F35}" type="presOf" srcId="{160966FE-BBD1-43DB-8D46-B6986AA70765}" destId="{D381E82E-0578-48B8-AA75-C08F3CC79B1A}" srcOrd="0" destOrd="0" presId="urn:microsoft.com/office/officeart/2005/8/layout/chevron2"/>
    <dgm:cxn modelId="{157C233B-27D8-476C-825F-3EF43179F419}" srcId="{019DC600-5B54-480B-A1F6-9C799AD11478}" destId="{5018D1A0-979B-41EE-8C66-3A23BEB49267}" srcOrd="2" destOrd="0" parTransId="{C1985E19-01D2-4C30-AC56-148E577BC394}" sibTransId="{D09DAC9B-44D0-45F7-AC47-5B8B75041C52}"/>
    <dgm:cxn modelId="{0273C63E-54B3-4202-B97E-CC20EFE6FBAB}" srcId="{019DC600-5B54-480B-A1F6-9C799AD11478}" destId="{57CACC78-960D-4FDF-B363-C28B205D3E98}" srcOrd="1" destOrd="0" parTransId="{039A6A99-3C4D-43B8-9976-4505C16FBE40}" sibTransId="{5299138D-5CF3-46F2-AFF7-7796A3E5C041}"/>
    <dgm:cxn modelId="{31BBF962-2BF6-4C67-B8F0-D185A3DD091D}" type="presOf" srcId="{2640A740-E774-4B4B-ABF1-F980AC4A24F0}" destId="{DC43C4F9-03C2-4395-B25E-0E09A5F69228}" srcOrd="0" destOrd="0" presId="urn:microsoft.com/office/officeart/2005/8/layout/chevron2"/>
    <dgm:cxn modelId="{E0188052-E516-4C8B-A259-3279CCE00644}" type="presOf" srcId="{55DA6FC2-43E2-455C-AFF1-C426F8D45605}" destId="{EEC7128F-8127-4BFD-99F4-CB5FF79051B6}" srcOrd="0" destOrd="0" presId="urn:microsoft.com/office/officeart/2005/8/layout/chevron2"/>
    <dgm:cxn modelId="{1ECA5679-FAFE-44D2-B44B-B420BFA6202D}" srcId="{57CACC78-960D-4FDF-B363-C28B205D3E98}" destId="{55DA6FC2-43E2-455C-AFF1-C426F8D45605}" srcOrd="0" destOrd="0" parTransId="{40B6F27E-1DB6-423D-9FB8-CEEB027C7F93}" sibTransId="{F2138DD6-985F-434A-9F2B-28C0E7E4B469}"/>
    <dgm:cxn modelId="{324D4291-A91D-4052-AE00-A997DEAD042B}" type="presOf" srcId="{BEC430BE-BC9D-4659-A31A-C54BAC8D24E3}" destId="{0412296A-FF59-49D6-8B95-823D93B8CE53}" srcOrd="0" destOrd="0" presId="urn:microsoft.com/office/officeart/2005/8/layout/chevron2"/>
    <dgm:cxn modelId="{F61F1EAF-159D-4415-B63A-ECB387719EC8}" type="presOf" srcId="{5018D1A0-979B-41EE-8C66-3A23BEB49267}" destId="{44422493-B73C-47A8-B2B1-AA46CF151C11}" srcOrd="0" destOrd="0" presId="urn:microsoft.com/office/officeart/2005/8/layout/chevron2"/>
    <dgm:cxn modelId="{5072A5C8-106B-4A07-89D0-49070BADADD1}" srcId="{160966FE-BBD1-43DB-8D46-B6986AA70765}" destId="{2640A740-E774-4B4B-ABF1-F980AC4A24F0}" srcOrd="0" destOrd="0" parTransId="{B960ACA6-68E3-4E78-BBE1-91A9AEEACED8}" sibTransId="{3C692FDB-EA3E-41A7-8ABA-27FEC91A16F4}"/>
    <dgm:cxn modelId="{681944CC-B7BA-45E9-8AE6-0E374677DFB6}" type="presOf" srcId="{57CACC78-960D-4FDF-B363-C28B205D3E98}" destId="{3B58F737-5DF9-42D6-A393-44A0401D14CD}" srcOrd="0" destOrd="0" presId="urn:microsoft.com/office/officeart/2005/8/layout/chevron2"/>
    <dgm:cxn modelId="{AAE47AD9-00F0-4DD3-B8FB-C2E759757FDF}" srcId="{5018D1A0-979B-41EE-8C66-3A23BEB49267}" destId="{BEC430BE-BC9D-4659-A31A-C54BAC8D24E3}" srcOrd="0" destOrd="0" parTransId="{D9BBB414-A631-40A5-89E7-D983ACDDEF18}" sibTransId="{23C847B4-58AF-479D-99F6-B3CEF99C0F88}"/>
    <dgm:cxn modelId="{F25D1FFF-2372-44D9-ACFC-31333456B3C1}" type="presOf" srcId="{019DC600-5B54-480B-A1F6-9C799AD11478}" destId="{C30388DB-C2D9-40B4-ACBA-19A793BB0783}" srcOrd="0" destOrd="0" presId="urn:microsoft.com/office/officeart/2005/8/layout/chevron2"/>
    <dgm:cxn modelId="{065DA737-4C0D-4F1F-A37D-932BE51AD69C}" type="presParOf" srcId="{C30388DB-C2D9-40B4-ACBA-19A793BB0783}" destId="{79FF6CD5-9788-4438-8E45-4BA201E1D274}" srcOrd="0" destOrd="0" presId="urn:microsoft.com/office/officeart/2005/8/layout/chevron2"/>
    <dgm:cxn modelId="{B850AD6B-300E-4515-9B33-E85783E5FB86}" type="presParOf" srcId="{79FF6CD5-9788-4438-8E45-4BA201E1D274}" destId="{D381E82E-0578-48B8-AA75-C08F3CC79B1A}" srcOrd="0" destOrd="0" presId="urn:microsoft.com/office/officeart/2005/8/layout/chevron2"/>
    <dgm:cxn modelId="{9B0277A3-E65F-44EB-BE38-AE4A9D818769}" type="presParOf" srcId="{79FF6CD5-9788-4438-8E45-4BA201E1D274}" destId="{DC43C4F9-03C2-4395-B25E-0E09A5F69228}" srcOrd="1" destOrd="0" presId="urn:microsoft.com/office/officeart/2005/8/layout/chevron2"/>
    <dgm:cxn modelId="{B7A1B057-63F1-4CF0-839B-B33FFF05394F}" type="presParOf" srcId="{C30388DB-C2D9-40B4-ACBA-19A793BB0783}" destId="{62BADF0B-4939-405A-B553-D2CF287A46E6}" srcOrd="1" destOrd="0" presId="urn:microsoft.com/office/officeart/2005/8/layout/chevron2"/>
    <dgm:cxn modelId="{021513EA-9EB5-45DA-BCC7-AB53C964EFA8}" type="presParOf" srcId="{C30388DB-C2D9-40B4-ACBA-19A793BB0783}" destId="{D52B3F3B-14FD-4CBC-A9FE-4F1F336BAE1C}" srcOrd="2" destOrd="0" presId="urn:microsoft.com/office/officeart/2005/8/layout/chevron2"/>
    <dgm:cxn modelId="{F0594A97-BFCD-4C01-83BF-B69BA7C4DF7B}" type="presParOf" srcId="{D52B3F3B-14FD-4CBC-A9FE-4F1F336BAE1C}" destId="{3B58F737-5DF9-42D6-A393-44A0401D14CD}" srcOrd="0" destOrd="0" presId="urn:microsoft.com/office/officeart/2005/8/layout/chevron2"/>
    <dgm:cxn modelId="{262DD3E5-786B-48D7-9B62-83871E843BD5}" type="presParOf" srcId="{D52B3F3B-14FD-4CBC-A9FE-4F1F336BAE1C}" destId="{EEC7128F-8127-4BFD-99F4-CB5FF79051B6}" srcOrd="1" destOrd="0" presId="urn:microsoft.com/office/officeart/2005/8/layout/chevron2"/>
    <dgm:cxn modelId="{587896BA-389B-423E-AA71-0FF77D4C668C}" type="presParOf" srcId="{C30388DB-C2D9-40B4-ACBA-19A793BB0783}" destId="{9249859B-39F3-45DE-94BD-F1D35E68D998}" srcOrd="3" destOrd="0" presId="urn:microsoft.com/office/officeart/2005/8/layout/chevron2"/>
    <dgm:cxn modelId="{A33E27E1-D6BA-4E2B-9285-06AF16574D7D}" type="presParOf" srcId="{C30388DB-C2D9-40B4-ACBA-19A793BB0783}" destId="{4CA34F1D-B149-42B1-A2D4-618E896231C4}" srcOrd="4" destOrd="0" presId="urn:microsoft.com/office/officeart/2005/8/layout/chevron2"/>
    <dgm:cxn modelId="{69E19BCE-9152-4DCA-A21F-C98D9F35ECE2}" type="presParOf" srcId="{4CA34F1D-B149-42B1-A2D4-618E896231C4}" destId="{44422493-B73C-47A8-B2B1-AA46CF151C11}" srcOrd="0" destOrd="0" presId="urn:microsoft.com/office/officeart/2005/8/layout/chevron2"/>
    <dgm:cxn modelId="{A64719D5-34BF-4FB9-8AE6-AA65ECB3FCBC}" type="presParOf" srcId="{4CA34F1D-B149-42B1-A2D4-618E896231C4}" destId="{0412296A-FF59-49D6-8B95-823D93B8CE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DC600-5B54-480B-A1F6-9C799AD11478}" type="doc">
      <dgm:prSet loTypeId="urn:microsoft.com/office/officeart/2005/8/layout/vProcess5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60966FE-BBD1-43DB-8D46-B6986AA70765}">
      <dgm:prSet/>
      <dgm:spPr/>
      <dgm:t>
        <a:bodyPr/>
        <a:lstStyle/>
        <a:p>
          <a:r>
            <a:rPr lang="en-US" b="0" i="0" dirty="0" err="1"/>
            <a:t>Penayangan</a:t>
          </a:r>
          <a:r>
            <a:rPr lang="en-US" b="0" i="0" dirty="0"/>
            <a:t> </a:t>
          </a:r>
          <a:r>
            <a:rPr lang="en-US" b="0" i="0" dirty="0" err="1"/>
            <a:t>iklan</a:t>
          </a:r>
          <a:r>
            <a:rPr lang="en-US" b="0" i="0" dirty="0"/>
            <a:t> </a:t>
          </a:r>
          <a:r>
            <a:rPr lang="en-US" b="0" i="0" dirty="0" err="1"/>
            <a:t>melalui</a:t>
          </a:r>
          <a:r>
            <a:rPr lang="en-US" b="0" i="0" dirty="0"/>
            <a:t> media </a:t>
          </a:r>
          <a:r>
            <a:rPr lang="en-US" b="0" i="0" dirty="0" err="1"/>
            <a:t>promosi</a:t>
          </a:r>
          <a:r>
            <a:rPr lang="en-US" b="0" i="0" dirty="0"/>
            <a:t> internet</a:t>
          </a:r>
          <a:endParaRPr lang="en-US" dirty="0"/>
        </a:p>
      </dgm:t>
    </dgm:pt>
    <dgm:pt modelId="{CB0726B4-5A41-4EC1-A747-CB1EEE014FA2}" type="parTrans" cxnId="{34371E03-E4BC-494B-83F7-27228FE4C340}">
      <dgm:prSet/>
      <dgm:spPr/>
      <dgm:t>
        <a:bodyPr/>
        <a:lstStyle/>
        <a:p>
          <a:endParaRPr lang="en-US"/>
        </a:p>
      </dgm:t>
    </dgm:pt>
    <dgm:pt modelId="{B3E6A465-0616-4A0C-BF77-7F0AED2BF5EA}" type="sibTrans" cxnId="{34371E03-E4BC-494B-83F7-27228FE4C340}">
      <dgm:prSet/>
      <dgm:spPr/>
      <dgm:t>
        <a:bodyPr/>
        <a:lstStyle/>
        <a:p>
          <a:endParaRPr lang="en-US"/>
        </a:p>
      </dgm:t>
    </dgm:pt>
    <dgm:pt modelId="{B6CA59DA-AF7D-41EE-B1A4-2DD905FF03CE}">
      <dgm:prSet/>
      <dgm:spPr/>
      <dgm:t>
        <a:bodyPr/>
        <a:lstStyle/>
        <a:p>
          <a:r>
            <a:rPr lang="en-US" b="0" i="0" dirty="0" err="1"/>
            <a:t>Penayangan</a:t>
          </a:r>
          <a:r>
            <a:rPr lang="en-US" b="0" i="0" dirty="0"/>
            <a:t> </a:t>
          </a:r>
          <a:r>
            <a:rPr lang="en-US" b="0" i="0" dirty="0" err="1"/>
            <a:t>iklan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0" i="0" dirty="0" err="1"/>
            <a:t>hitungan</a:t>
          </a:r>
          <a:r>
            <a:rPr lang="en-US" b="0" i="0" dirty="0"/>
            <a:t> pay per click</a:t>
          </a:r>
          <a:endParaRPr lang="en-US" dirty="0"/>
        </a:p>
      </dgm:t>
    </dgm:pt>
    <dgm:pt modelId="{08350F9F-6847-4D1C-A02F-042998DC7D55}" type="parTrans" cxnId="{20F018A8-32F4-44FA-ADD8-A082CC7838C8}">
      <dgm:prSet/>
      <dgm:spPr/>
      <dgm:t>
        <a:bodyPr/>
        <a:lstStyle/>
        <a:p>
          <a:endParaRPr lang="en-US"/>
        </a:p>
      </dgm:t>
    </dgm:pt>
    <dgm:pt modelId="{22647D0E-92DA-4043-9CCE-809A022CC692}" type="sibTrans" cxnId="{20F018A8-32F4-44FA-ADD8-A082CC7838C8}">
      <dgm:prSet/>
      <dgm:spPr/>
      <dgm:t>
        <a:bodyPr/>
        <a:lstStyle/>
        <a:p>
          <a:endParaRPr lang="en-US"/>
        </a:p>
      </dgm:t>
    </dgm:pt>
    <dgm:pt modelId="{22AB7019-657C-4F3E-BFAA-0478D6A454DE}">
      <dgm:prSet/>
      <dgm:spPr/>
      <dgm:t>
        <a:bodyPr/>
        <a:lstStyle/>
        <a:p>
          <a:r>
            <a:rPr lang="en-US" b="0" i="0" dirty="0" err="1"/>
            <a:t>Pemasaran</a:t>
          </a:r>
          <a:r>
            <a:rPr lang="en-US" b="0" i="0" dirty="0"/>
            <a:t> </a:t>
          </a:r>
          <a:r>
            <a:rPr lang="en-US" b="0" i="0" dirty="0" err="1"/>
            <a:t>melalui</a:t>
          </a:r>
          <a:r>
            <a:rPr lang="en-US" b="0" i="0" dirty="0"/>
            <a:t> situs </a:t>
          </a:r>
          <a:r>
            <a:rPr lang="en-US" b="0" i="0" dirty="0" err="1"/>
            <a:t>pencari</a:t>
          </a:r>
          <a:r>
            <a:rPr lang="en-US" b="0" i="0" dirty="0"/>
            <a:t> (Google </a:t>
          </a:r>
          <a:r>
            <a:rPr lang="en-US" b="0" i="0" dirty="0" err="1"/>
            <a:t>Adsense</a:t>
          </a:r>
          <a:r>
            <a:rPr lang="en-US" b="0" i="0" dirty="0"/>
            <a:t>)</a:t>
          </a:r>
          <a:endParaRPr lang="en-US" dirty="0"/>
        </a:p>
      </dgm:t>
    </dgm:pt>
    <dgm:pt modelId="{FF936BC2-CA01-4067-8C59-91D08B4B6BDC}" type="parTrans" cxnId="{37D311D6-4969-41ED-A940-454473E1760E}">
      <dgm:prSet/>
      <dgm:spPr/>
      <dgm:t>
        <a:bodyPr/>
        <a:lstStyle/>
        <a:p>
          <a:endParaRPr lang="en-US"/>
        </a:p>
      </dgm:t>
    </dgm:pt>
    <dgm:pt modelId="{102C7F67-324C-46BE-A075-459F3C9EB90F}" type="sibTrans" cxnId="{37D311D6-4969-41ED-A940-454473E1760E}">
      <dgm:prSet/>
      <dgm:spPr/>
      <dgm:t>
        <a:bodyPr/>
        <a:lstStyle/>
        <a:p>
          <a:endParaRPr lang="en-US"/>
        </a:p>
      </dgm:t>
    </dgm:pt>
    <dgm:pt modelId="{DDB7D97E-86B3-45DD-A1A7-BE751B6B63FA}">
      <dgm:prSet/>
      <dgm:spPr/>
      <dgm:t>
        <a:bodyPr/>
        <a:lstStyle/>
        <a:p>
          <a:r>
            <a:rPr lang="en-US" b="0" i="0" dirty="0"/>
            <a:t>Viral marketing – </a:t>
          </a:r>
          <a:r>
            <a:rPr lang="en-US" b="0" i="0" dirty="0" err="1"/>
            <a:t>menggunakan</a:t>
          </a:r>
          <a:r>
            <a:rPr lang="en-US" b="0" i="0" dirty="0"/>
            <a:t> influencer</a:t>
          </a:r>
          <a:endParaRPr lang="en-US" dirty="0"/>
        </a:p>
      </dgm:t>
    </dgm:pt>
    <dgm:pt modelId="{FF742BE8-B03D-488B-A06F-F5C211817857}" type="parTrans" cxnId="{4D72E8CF-5A10-4720-A85A-76A49B0725A3}">
      <dgm:prSet/>
      <dgm:spPr/>
      <dgm:t>
        <a:bodyPr/>
        <a:lstStyle/>
        <a:p>
          <a:endParaRPr lang="en-US"/>
        </a:p>
      </dgm:t>
    </dgm:pt>
    <dgm:pt modelId="{D6B6B1F1-812D-4411-B392-B81F9EEDEB45}" type="sibTrans" cxnId="{4D72E8CF-5A10-4720-A85A-76A49B0725A3}">
      <dgm:prSet/>
      <dgm:spPr/>
      <dgm:t>
        <a:bodyPr/>
        <a:lstStyle/>
        <a:p>
          <a:endParaRPr lang="en-US"/>
        </a:p>
      </dgm:t>
    </dgm:pt>
    <dgm:pt modelId="{536DC42D-4718-4F34-BE6E-7EC339027521}">
      <dgm:prSet/>
      <dgm:spPr/>
      <dgm:t>
        <a:bodyPr/>
        <a:lstStyle/>
        <a:p>
          <a:r>
            <a:rPr lang="en-US" b="0" i="0" dirty="0"/>
            <a:t>Email marketing</a:t>
          </a:r>
          <a:endParaRPr lang="en-US" dirty="0"/>
        </a:p>
      </dgm:t>
    </dgm:pt>
    <dgm:pt modelId="{C571312D-D54E-412B-B0BB-5B598C661B60}" type="parTrans" cxnId="{ED04B0BF-6C34-43C7-B05A-FB2A40A316B1}">
      <dgm:prSet/>
      <dgm:spPr/>
      <dgm:t>
        <a:bodyPr/>
        <a:lstStyle/>
        <a:p>
          <a:endParaRPr lang="en-US"/>
        </a:p>
      </dgm:t>
    </dgm:pt>
    <dgm:pt modelId="{5D4A6224-3819-4CEE-A99C-F4DEB0BB7EB4}" type="sibTrans" cxnId="{ED04B0BF-6C34-43C7-B05A-FB2A40A316B1}">
      <dgm:prSet/>
      <dgm:spPr/>
      <dgm:t>
        <a:bodyPr/>
        <a:lstStyle/>
        <a:p>
          <a:endParaRPr lang="en-US"/>
        </a:p>
      </dgm:t>
    </dgm:pt>
    <dgm:pt modelId="{8B3F0455-AEAF-4AD6-B233-02B9F4EF9242}" type="pres">
      <dgm:prSet presAssocID="{019DC600-5B54-480B-A1F6-9C799AD11478}" presName="outerComposite" presStyleCnt="0">
        <dgm:presLayoutVars>
          <dgm:chMax val="5"/>
          <dgm:dir/>
          <dgm:resizeHandles val="exact"/>
        </dgm:presLayoutVars>
      </dgm:prSet>
      <dgm:spPr/>
    </dgm:pt>
    <dgm:pt modelId="{147338EE-6177-4B37-BEE3-95CA46C3F40B}" type="pres">
      <dgm:prSet presAssocID="{019DC600-5B54-480B-A1F6-9C799AD11478}" presName="dummyMaxCanvas" presStyleCnt="0">
        <dgm:presLayoutVars/>
      </dgm:prSet>
      <dgm:spPr/>
    </dgm:pt>
    <dgm:pt modelId="{21CE8A06-9A53-4350-AB13-1E6B1575FB86}" type="pres">
      <dgm:prSet presAssocID="{019DC600-5B54-480B-A1F6-9C799AD11478}" presName="FiveNodes_1" presStyleLbl="node1" presStyleIdx="0" presStyleCnt="5">
        <dgm:presLayoutVars>
          <dgm:bulletEnabled val="1"/>
        </dgm:presLayoutVars>
      </dgm:prSet>
      <dgm:spPr/>
    </dgm:pt>
    <dgm:pt modelId="{C462B4FD-70C9-4A54-9AE2-1213A9B0E9AB}" type="pres">
      <dgm:prSet presAssocID="{019DC600-5B54-480B-A1F6-9C799AD11478}" presName="FiveNodes_2" presStyleLbl="node1" presStyleIdx="1" presStyleCnt="5">
        <dgm:presLayoutVars>
          <dgm:bulletEnabled val="1"/>
        </dgm:presLayoutVars>
      </dgm:prSet>
      <dgm:spPr/>
    </dgm:pt>
    <dgm:pt modelId="{BE7B17C4-3D93-40E6-B8B7-644F3B9243B2}" type="pres">
      <dgm:prSet presAssocID="{019DC600-5B54-480B-A1F6-9C799AD11478}" presName="FiveNodes_3" presStyleLbl="node1" presStyleIdx="2" presStyleCnt="5">
        <dgm:presLayoutVars>
          <dgm:bulletEnabled val="1"/>
        </dgm:presLayoutVars>
      </dgm:prSet>
      <dgm:spPr/>
    </dgm:pt>
    <dgm:pt modelId="{8C4C2372-77EF-4850-8CEA-BD98A9902479}" type="pres">
      <dgm:prSet presAssocID="{019DC600-5B54-480B-A1F6-9C799AD11478}" presName="FiveNodes_4" presStyleLbl="node1" presStyleIdx="3" presStyleCnt="5">
        <dgm:presLayoutVars>
          <dgm:bulletEnabled val="1"/>
        </dgm:presLayoutVars>
      </dgm:prSet>
      <dgm:spPr/>
    </dgm:pt>
    <dgm:pt modelId="{9CFBFA1E-EB80-4689-901B-3143EAEA1B51}" type="pres">
      <dgm:prSet presAssocID="{019DC600-5B54-480B-A1F6-9C799AD11478}" presName="FiveNodes_5" presStyleLbl="node1" presStyleIdx="4" presStyleCnt="5">
        <dgm:presLayoutVars>
          <dgm:bulletEnabled val="1"/>
        </dgm:presLayoutVars>
      </dgm:prSet>
      <dgm:spPr/>
    </dgm:pt>
    <dgm:pt modelId="{F8BC6633-29FE-4C8D-8D40-16B93B71D377}" type="pres">
      <dgm:prSet presAssocID="{019DC600-5B54-480B-A1F6-9C799AD11478}" presName="FiveConn_1-2" presStyleLbl="fgAccFollowNode1" presStyleIdx="0" presStyleCnt="4">
        <dgm:presLayoutVars>
          <dgm:bulletEnabled val="1"/>
        </dgm:presLayoutVars>
      </dgm:prSet>
      <dgm:spPr/>
    </dgm:pt>
    <dgm:pt modelId="{C2667466-4879-4BAC-87C6-00E7B576B004}" type="pres">
      <dgm:prSet presAssocID="{019DC600-5B54-480B-A1F6-9C799AD11478}" presName="FiveConn_2-3" presStyleLbl="fgAccFollowNode1" presStyleIdx="1" presStyleCnt="4">
        <dgm:presLayoutVars>
          <dgm:bulletEnabled val="1"/>
        </dgm:presLayoutVars>
      </dgm:prSet>
      <dgm:spPr/>
    </dgm:pt>
    <dgm:pt modelId="{9D982350-AE1A-4825-B027-8E667DEDFE6C}" type="pres">
      <dgm:prSet presAssocID="{019DC600-5B54-480B-A1F6-9C799AD11478}" presName="FiveConn_3-4" presStyleLbl="fgAccFollowNode1" presStyleIdx="2" presStyleCnt="4">
        <dgm:presLayoutVars>
          <dgm:bulletEnabled val="1"/>
        </dgm:presLayoutVars>
      </dgm:prSet>
      <dgm:spPr/>
    </dgm:pt>
    <dgm:pt modelId="{0C232CD0-2B83-406B-8B4F-87BD37216CBD}" type="pres">
      <dgm:prSet presAssocID="{019DC600-5B54-480B-A1F6-9C799AD11478}" presName="FiveConn_4-5" presStyleLbl="fgAccFollowNode1" presStyleIdx="3" presStyleCnt="4">
        <dgm:presLayoutVars>
          <dgm:bulletEnabled val="1"/>
        </dgm:presLayoutVars>
      </dgm:prSet>
      <dgm:spPr/>
    </dgm:pt>
    <dgm:pt modelId="{048B7899-D2B4-41ED-AEFF-A062C2109B10}" type="pres">
      <dgm:prSet presAssocID="{019DC600-5B54-480B-A1F6-9C799AD11478}" presName="FiveNodes_1_text" presStyleLbl="node1" presStyleIdx="4" presStyleCnt="5">
        <dgm:presLayoutVars>
          <dgm:bulletEnabled val="1"/>
        </dgm:presLayoutVars>
      </dgm:prSet>
      <dgm:spPr/>
    </dgm:pt>
    <dgm:pt modelId="{868AED00-EFEA-4248-A037-19899FDB53CF}" type="pres">
      <dgm:prSet presAssocID="{019DC600-5B54-480B-A1F6-9C799AD11478}" presName="FiveNodes_2_text" presStyleLbl="node1" presStyleIdx="4" presStyleCnt="5">
        <dgm:presLayoutVars>
          <dgm:bulletEnabled val="1"/>
        </dgm:presLayoutVars>
      </dgm:prSet>
      <dgm:spPr/>
    </dgm:pt>
    <dgm:pt modelId="{E47F0D69-0F40-4BC5-9B48-46BD0BC33532}" type="pres">
      <dgm:prSet presAssocID="{019DC600-5B54-480B-A1F6-9C799AD11478}" presName="FiveNodes_3_text" presStyleLbl="node1" presStyleIdx="4" presStyleCnt="5">
        <dgm:presLayoutVars>
          <dgm:bulletEnabled val="1"/>
        </dgm:presLayoutVars>
      </dgm:prSet>
      <dgm:spPr/>
    </dgm:pt>
    <dgm:pt modelId="{92DE8D15-DD0A-4D75-BC2F-13E2B4482BDE}" type="pres">
      <dgm:prSet presAssocID="{019DC600-5B54-480B-A1F6-9C799AD11478}" presName="FiveNodes_4_text" presStyleLbl="node1" presStyleIdx="4" presStyleCnt="5">
        <dgm:presLayoutVars>
          <dgm:bulletEnabled val="1"/>
        </dgm:presLayoutVars>
      </dgm:prSet>
      <dgm:spPr/>
    </dgm:pt>
    <dgm:pt modelId="{DD8CF951-E595-4C10-9BF0-7E09C35E678C}" type="pres">
      <dgm:prSet presAssocID="{019DC600-5B54-480B-A1F6-9C799AD1147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4371E03-E4BC-494B-83F7-27228FE4C340}" srcId="{019DC600-5B54-480B-A1F6-9C799AD11478}" destId="{160966FE-BBD1-43DB-8D46-B6986AA70765}" srcOrd="0" destOrd="0" parTransId="{CB0726B4-5A41-4EC1-A747-CB1EEE014FA2}" sibTransId="{B3E6A465-0616-4A0C-BF77-7F0AED2BF5EA}"/>
    <dgm:cxn modelId="{BDFE2704-2A66-414F-BCD1-1705F83D8C8D}" type="presOf" srcId="{B6CA59DA-AF7D-41EE-B1A4-2DD905FF03CE}" destId="{BE7B17C4-3D93-40E6-B8B7-644F3B9243B2}" srcOrd="0" destOrd="0" presId="urn:microsoft.com/office/officeart/2005/8/layout/vProcess5"/>
    <dgm:cxn modelId="{F6B22206-2F8F-4BB6-81AB-A581307D7BF5}" type="presOf" srcId="{B6CA59DA-AF7D-41EE-B1A4-2DD905FF03CE}" destId="{E47F0D69-0F40-4BC5-9B48-46BD0BC33532}" srcOrd="1" destOrd="0" presId="urn:microsoft.com/office/officeart/2005/8/layout/vProcess5"/>
    <dgm:cxn modelId="{835C1F09-233B-4DDD-8B80-DBF2E0579CB2}" type="presOf" srcId="{B3E6A465-0616-4A0C-BF77-7F0AED2BF5EA}" destId="{F8BC6633-29FE-4C8D-8D40-16B93B71D377}" srcOrd="0" destOrd="0" presId="urn:microsoft.com/office/officeart/2005/8/layout/vProcess5"/>
    <dgm:cxn modelId="{3B343E22-B962-4E83-860B-2F4AFBF68E5A}" type="presOf" srcId="{160966FE-BBD1-43DB-8D46-B6986AA70765}" destId="{048B7899-D2B4-41ED-AEFF-A062C2109B10}" srcOrd="1" destOrd="0" presId="urn:microsoft.com/office/officeart/2005/8/layout/vProcess5"/>
    <dgm:cxn modelId="{897B4125-BD3A-4C46-BFEC-5307E0EC5260}" type="presOf" srcId="{DDB7D97E-86B3-45DD-A1A7-BE751B6B63FA}" destId="{92DE8D15-DD0A-4D75-BC2F-13E2B4482BDE}" srcOrd="1" destOrd="0" presId="urn:microsoft.com/office/officeart/2005/8/layout/vProcess5"/>
    <dgm:cxn modelId="{AB9D5327-238E-4645-87C5-1383D4F13281}" type="presOf" srcId="{DDB7D97E-86B3-45DD-A1A7-BE751B6B63FA}" destId="{8C4C2372-77EF-4850-8CEA-BD98A9902479}" srcOrd="0" destOrd="0" presId="urn:microsoft.com/office/officeart/2005/8/layout/vProcess5"/>
    <dgm:cxn modelId="{C33A1128-2FE2-4059-AEF3-1582AA401534}" type="presOf" srcId="{536DC42D-4718-4F34-BE6E-7EC339027521}" destId="{DD8CF951-E595-4C10-9BF0-7E09C35E678C}" srcOrd="1" destOrd="0" presId="urn:microsoft.com/office/officeart/2005/8/layout/vProcess5"/>
    <dgm:cxn modelId="{BBC6B13D-359D-4727-8971-2E84897D27B6}" type="presOf" srcId="{160966FE-BBD1-43DB-8D46-B6986AA70765}" destId="{21CE8A06-9A53-4350-AB13-1E6B1575FB86}" srcOrd="0" destOrd="0" presId="urn:microsoft.com/office/officeart/2005/8/layout/vProcess5"/>
    <dgm:cxn modelId="{DB3AB188-0EF7-4BA1-8F59-1E02481011C3}" type="presOf" srcId="{019DC600-5B54-480B-A1F6-9C799AD11478}" destId="{8B3F0455-AEAF-4AD6-B233-02B9F4EF9242}" srcOrd="0" destOrd="0" presId="urn:microsoft.com/office/officeart/2005/8/layout/vProcess5"/>
    <dgm:cxn modelId="{4DF50189-E80B-4AF2-A776-FEE461AE908C}" type="presOf" srcId="{536DC42D-4718-4F34-BE6E-7EC339027521}" destId="{9CFBFA1E-EB80-4689-901B-3143EAEA1B51}" srcOrd="0" destOrd="0" presId="urn:microsoft.com/office/officeart/2005/8/layout/vProcess5"/>
    <dgm:cxn modelId="{A8BFC68D-32D3-4173-8161-D7FD8BD85B37}" type="presOf" srcId="{102C7F67-324C-46BE-A075-459F3C9EB90F}" destId="{C2667466-4879-4BAC-87C6-00E7B576B004}" srcOrd="0" destOrd="0" presId="urn:microsoft.com/office/officeart/2005/8/layout/vProcess5"/>
    <dgm:cxn modelId="{20F018A8-32F4-44FA-ADD8-A082CC7838C8}" srcId="{019DC600-5B54-480B-A1F6-9C799AD11478}" destId="{B6CA59DA-AF7D-41EE-B1A4-2DD905FF03CE}" srcOrd="2" destOrd="0" parTransId="{08350F9F-6847-4D1C-A02F-042998DC7D55}" sibTransId="{22647D0E-92DA-4043-9CCE-809A022CC692}"/>
    <dgm:cxn modelId="{DA2CD9B7-3C19-4A2F-96D9-D79454901C21}" type="presOf" srcId="{22AB7019-657C-4F3E-BFAA-0478D6A454DE}" destId="{C462B4FD-70C9-4A54-9AE2-1213A9B0E9AB}" srcOrd="0" destOrd="0" presId="urn:microsoft.com/office/officeart/2005/8/layout/vProcess5"/>
    <dgm:cxn modelId="{ED04B0BF-6C34-43C7-B05A-FB2A40A316B1}" srcId="{019DC600-5B54-480B-A1F6-9C799AD11478}" destId="{536DC42D-4718-4F34-BE6E-7EC339027521}" srcOrd="4" destOrd="0" parTransId="{C571312D-D54E-412B-B0BB-5B598C661B60}" sibTransId="{5D4A6224-3819-4CEE-A99C-F4DEB0BB7EB4}"/>
    <dgm:cxn modelId="{4D72E8CF-5A10-4720-A85A-76A49B0725A3}" srcId="{019DC600-5B54-480B-A1F6-9C799AD11478}" destId="{DDB7D97E-86B3-45DD-A1A7-BE751B6B63FA}" srcOrd="3" destOrd="0" parTransId="{FF742BE8-B03D-488B-A06F-F5C211817857}" sibTransId="{D6B6B1F1-812D-4411-B392-B81F9EEDEB45}"/>
    <dgm:cxn modelId="{37D311D6-4969-41ED-A940-454473E1760E}" srcId="{019DC600-5B54-480B-A1F6-9C799AD11478}" destId="{22AB7019-657C-4F3E-BFAA-0478D6A454DE}" srcOrd="1" destOrd="0" parTransId="{FF936BC2-CA01-4067-8C59-91D08B4B6BDC}" sibTransId="{102C7F67-324C-46BE-A075-459F3C9EB90F}"/>
    <dgm:cxn modelId="{4B394EE5-BDD4-4953-A1D4-D99E6D1AE52B}" type="presOf" srcId="{22AB7019-657C-4F3E-BFAA-0478D6A454DE}" destId="{868AED00-EFEA-4248-A037-19899FDB53CF}" srcOrd="1" destOrd="0" presId="urn:microsoft.com/office/officeart/2005/8/layout/vProcess5"/>
    <dgm:cxn modelId="{198777EE-7A5B-49B2-BCE3-C696253E0713}" type="presOf" srcId="{D6B6B1F1-812D-4411-B392-B81F9EEDEB45}" destId="{0C232CD0-2B83-406B-8B4F-87BD37216CBD}" srcOrd="0" destOrd="0" presId="urn:microsoft.com/office/officeart/2005/8/layout/vProcess5"/>
    <dgm:cxn modelId="{A81665F3-41FB-41A6-BF29-A28ED5B73D9D}" type="presOf" srcId="{22647D0E-92DA-4043-9CCE-809A022CC692}" destId="{9D982350-AE1A-4825-B027-8E667DEDFE6C}" srcOrd="0" destOrd="0" presId="urn:microsoft.com/office/officeart/2005/8/layout/vProcess5"/>
    <dgm:cxn modelId="{8272B7E6-F095-40B3-B4FA-349AB00A0990}" type="presParOf" srcId="{8B3F0455-AEAF-4AD6-B233-02B9F4EF9242}" destId="{147338EE-6177-4B37-BEE3-95CA46C3F40B}" srcOrd="0" destOrd="0" presId="urn:microsoft.com/office/officeart/2005/8/layout/vProcess5"/>
    <dgm:cxn modelId="{D9BE254A-39F1-4449-AE80-21543F844BA2}" type="presParOf" srcId="{8B3F0455-AEAF-4AD6-B233-02B9F4EF9242}" destId="{21CE8A06-9A53-4350-AB13-1E6B1575FB86}" srcOrd="1" destOrd="0" presId="urn:microsoft.com/office/officeart/2005/8/layout/vProcess5"/>
    <dgm:cxn modelId="{ED8FBE8B-DA42-4B1C-B5AE-8367AD5F2D87}" type="presParOf" srcId="{8B3F0455-AEAF-4AD6-B233-02B9F4EF9242}" destId="{C462B4FD-70C9-4A54-9AE2-1213A9B0E9AB}" srcOrd="2" destOrd="0" presId="urn:microsoft.com/office/officeart/2005/8/layout/vProcess5"/>
    <dgm:cxn modelId="{DA1A6F16-46DD-462B-B477-C1EBF11732C8}" type="presParOf" srcId="{8B3F0455-AEAF-4AD6-B233-02B9F4EF9242}" destId="{BE7B17C4-3D93-40E6-B8B7-644F3B9243B2}" srcOrd="3" destOrd="0" presId="urn:microsoft.com/office/officeart/2005/8/layout/vProcess5"/>
    <dgm:cxn modelId="{B4184ABE-2EC4-49D6-A946-9F6F59AB6D39}" type="presParOf" srcId="{8B3F0455-AEAF-4AD6-B233-02B9F4EF9242}" destId="{8C4C2372-77EF-4850-8CEA-BD98A9902479}" srcOrd="4" destOrd="0" presId="urn:microsoft.com/office/officeart/2005/8/layout/vProcess5"/>
    <dgm:cxn modelId="{0799E495-9231-4CC1-B071-5586F45F9730}" type="presParOf" srcId="{8B3F0455-AEAF-4AD6-B233-02B9F4EF9242}" destId="{9CFBFA1E-EB80-4689-901B-3143EAEA1B51}" srcOrd="5" destOrd="0" presId="urn:microsoft.com/office/officeart/2005/8/layout/vProcess5"/>
    <dgm:cxn modelId="{D81F458B-0F2B-40E8-BAF4-7473DC56518D}" type="presParOf" srcId="{8B3F0455-AEAF-4AD6-B233-02B9F4EF9242}" destId="{F8BC6633-29FE-4C8D-8D40-16B93B71D377}" srcOrd="6" destOrd="0" presId="urn:microsoft.com/office/officeart/2005/8/layout/vProcess5"/>
    <dgm:cxn modelId="{CEDB18FD-1550-47EF-AE71-2E49E9A03AD5}" type="presParOf" srcId="{8B3F0455-AEAF-4AD6-B233-02B9F4EF9242}" destId="{C2667466-4879-4BAC-87C6-00E7B576B004}" srcOrd="7" destOrd="0" presId="urn:microsoft.com/office/officeart/2005/8/layout/vProcess5"/>
    <dgm:cxn modelId="{F36500C5-A5DD-4FE1-A4F0-9FCC05DE7294}" type="presParOf" srcId="{8B3F0455-AEAF-4AD6-B233-02B9F4EF9242}" destId="{9D982350-AE1A-4825-B027-8E667DEDFE6C}" srcOrd="8" destOrd="0" presId="urn:microsoft.com/office/officeart/2005/8/layout/vProcess5"/>
    <dgm:cxn modelId="{7141C758-817E-478C-A5FC-2DC5B5C885ED}" type="presParOf" srcId="{8B3F0455-AEAF-4AD6-B233-02B9F4EF9242}" destId="{0C232CD0-2B83-406B-8B4F-87BD37216CBD}" srcOrd="9" destOrd="0" presId="urn:microsoft.com/office/officeart/2005/8/layout/vProcess5"/>
    <dgm:cxn modelId="{181B2C5D-0037-45B7-BA05-CD9125E6EC6F}" type="presParOf" srcId="{8B3F0455-AEAF-4AD6-B233-02B9F4EF9242}" destId="{048B7899-D2B4-41ED-AEFF-A062C2109B10}" srcOrd="10" destOrd="0" presId="urn:microsoft.com/office/officeart/2005/8/layout/vProcess5"/>
    <dgm:cxn modelId="{DC139F9E-323C-4C05-AECA-57145476AC51}" type="presParOf" srcId="{8B3F0455-AEAF-4AD6-B233-02B9F4EF9242}" destId="{868AED00-EFEA-4248-A037-19899FDB53CF}" srcOrd="11" destOrd="0" presId="urn:microsoft.com/office/officeart/2005/8/layout/vProcess5"/>
    <dgm:cxn modelId="{B3214182-986F-4EC8-84E1-282CB792D4C7}" type="presParOf" srcId="{8B3F0455-AEAF-4AD6-B233-02B9F4EF9242}" destId="{E47F0D69-0F40-4BC5-9B48-46BD0BC33532}" srcOrd="12" destOrd="0" presId="urn:microsoft.com/office/officeart/2005/8/layout/vProcess5"/>
    <dgm:cxn modelId="{40785305-4258-4B4A-A6EB-CDA3D62FDEA5}" type="presParOf" srcId="{8B3F0455-AEAF-4AD6-B233-02B9F4EF9242}" destId="{92DE8D15-DD0A-4D75-BC2F-13E2B4482BDE}" srcOrd="13" destOrd="0" presId="urn:microsoft.com/office/officeart/2005/8/layout/vProcess5"/>
    <dgm:cxn modelId="{CC7D4F00-6666-4647-B59F-BC164BDA8849}" type="presParOf" srcId="{8B3F0455-AEAF-4AD6-B233-02B9F4EF9242}" destId="{DD8CF951-E595-4C10-9BF0-7E09C35E678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1B23E-7761-49A3-B0B8-37006FD57871}">
      <dsp:nvSpPr>
        <dsp:cNvPr id="0" name=""/>
        <dsp:cNvSpPr/>
      </dsp:nvSpPr>
      <dsp:spPr>
        <a:xfrm>
          <a:off x="-4626154" y="-709245"/>
          <a:ext cx="5510614" cy="5510614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58CE-9ACF-4D3A-8390-C691F3EBBB31}">
      <dsp:nvSpPr>
        <dsp:cNvPr id="0" name=""/>
        <dsp:cNvSpPr/>
      </dsp:nvSpPr>
      <dsp:spPr>
        <a:xfrm>
          <a:off x="387137" y="255675"/>
          <a:ext cx="5966334" cy="511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1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 err="1"/>
            <a:t>Reputasi</a:t>
          </a:r>
          <a:r>
            <a:rPr lang="en-US" sz="2800" b="0" i="0" kern="1200" dirty="0"/>
            <a:t> Online</a:t>
          </a:r>
          <a:endParaRPr lang="en-US" sz="2800" kern="1200" dirty="0"/>
        </a:p>
      </dsp:txBody>
      <dsp:txXfrm>
        <a:off x="387137" y="255675"/>
        <a:ext cx="5966334" cy="511679"/>
      </dsp:txXfrm>
    </dsp:sp>
    <dsp:sp modelId="{1971D183-2E18-467A-A233-8D60D109C7B7}">
      <dsp:nvSpPr>
        <dsp:cNvPr id="0" name=""/>
        <dsp:cNvSpPr/>
      </dsp:nvSpPr>
      <dsp:spPr>
        <a:xfrm>
          <a:off x="67337" y="191716"/>
          <a:ext cx="639598" cy="639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365DA-1F4C-4FB3-A3A5-036B5E943A3F}">
      <dsp:nvSpPr>
        <dsp:cNvPr id="0" name=""/>
        <dsp:cNvSpPr/>
      </dsp:nvSpPr>
      <dsp:spPr>
        <a:xfrm>
          <a:off x="753791" y="1022949"/>
          <a:ext cx="5599679" cy="511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1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 err="1"/>
            <a:t>Reputasi</a:t>
          </a:r>
          <a:r>
            <a:rPr lang="en-US" sz="2800" b="0" i="0" kern="1200" dirty="0"/>
            <a:t> Brand di Dunia Maya </a:t>
          </a:r>
          <a:endParaRPr lang="en-US" sz="2800" kern="1200" dirty="0"/>
        </a:p>
      </dsp:txBody>
      <dsp:txXfrm>
        <a:off x="753791" y="1022949"/>
        <a:ext cx="5599679" cy="511679"/>
      </dsp:txXfrm>
    </dsp:sp>
    <dsp:sp modelId="{F77367A8-7FE5-44C9-BAE9-12B81226FBCC}">
      <dsp:nvSpPr>
        <dsp:cNvPr id="0" name=""/>
        <dsp:cNvSpPr/>
      </dsp:nvSpPr>
      <dsp:spPr>
        <a:xfrm>
          <a:off x="433991" y="958989"/>
          <a:ext cx="639598" cy="639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8B722-4D9E-4FE9-8B79-B75407536866}">
      <dsp:nvSpPr>
        <dsp:cNvPr id="0" name=""/>
        <dsp:cNvSpPr/>
      </dsp:nvSpPr>
      <dsp:spPr>
        <a:xfrm>
          <a:off x="866324" y="1790222"/>
          <a:ext cx="5487146" cy="511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1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 err="1"/>
            <a:t>Definisi</a:t>
          </a:r>
          <a:r>
            <a:rPr lang="en-US" sz="2800" b="0" i="0" kern="1200" dirty="0"/>
            <a:t> Digital Branding</a:t>
          </a:r>
          <a:endParaRPr lang="en-US" sz="2800" kern="1200" dirty="0"/>
        </a:p>
      </dsp:txBody>
      <dsp:txXfrm>
        <a:off x="866324" y="1790222"/>
        <a:ext cx="5487146" cy="511679"/>
      </dsp:txXfrm>
    </dsp:sp>
    <dsp:sp modelId="{22FB639D-BCBA-49E1-9A83-D84E32F8D7A1}">
      <dsp:nvSpPr>
        <dsp:cNvPr id="0" name=""/>
        <dsp:cNvSpPr/>
      </dsp:nvSpPr>
      <dsp:spPr>
        <a:xfrm>
          <a:off x="546525" y="1726262"/>
          <a:ext cx="639598" cy="639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897BE-D777-4A70-98CE-9AA10E4AD875}">
      <dsp:nvSpPr>
        <dsp:cNvPr id="0" name=""/>
        <dsp:cNvSpPr/>
      </dsp:nvSpPr>
      <dsp:spPr>
        <a:xfrm>
          <a:off x="753791" y="2557495"/>
          <a:ext cx="5599679" cy="511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1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 err="1"/>
            <a:t>Segmentasi</a:t>
          </a:r>
          <a:r>
            <a:rPr lang="en-US" sz="2800" b="0" i="0" kern="1200" dirty="0"/>
            <a:t> Online</a:t>
          </a:r>
          <a:endParaRPr lang="en-US" sz="2800" kern="1200" dirty="0"/>
        </a:p>
      </dsp:txBody>
      <dsp:txXfrm>
        <a:off x="753791" y="2557495"/>
        <a:ext cx="5599679" cy="511679"/>
      </dsp:txXfrm>
    </dsp:sp>
    <dsp:sp modelId="{6DB03B57-B9C3-4A0B-B056-397C68397A84}">
      <dsp:nvSpPr>
        <dsp:cNvPr id="0" name=""/>
        <dsp:cNvSpPr/>
      </dsp:nvSpPr>
      <dsp:spPr>
        <a:xfrm>
          <a:off x="433991" y="2493535"/>
          <a:ext cx="639598" cy="639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A79F8-8177-48B7-9B6A-0A26FB4B5521}">
      <dsp:nvSpPr>
        <dsp:cNvPr id="0" name=""/>
        <dsp:cNvSpPr/>
      </dsp:nvSpPr>
      <dsp:spPr>
        <a:xfrm>
          <a:off x="387137" y="3324768"/>
          <a:ext cx="5966334" cy="511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1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Digital Branding Model</a:t>
          </a:r>
          <a:endParaRPr lang="en-US" sz="2800" kern="1200" dirty="0"/>
        </a:p>
      </dsp:txBody>
      <dsp:txXfrm>
        <a:off x="387137" y="3324768"/>
        <a:ext cx="5966334" cy="511679"/>
      </dsp:txXfrm>
    </dsp:sp>
    <dsp:sp modelId="{6CC3B942-F883-437B-AA34-2F52EBD9D38F}">
      <dsp:nvSpPr>
        <dsp:cNvPr id="0" name=""/>
        <dsp:cNvSpPr/>
      </dsp:nvSpPr>
      <dsp:spPr>
        <a:xfrm>
          <a:off x="67337" y="3260809"/>
          <a:ext cx="639598" cy="639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7DB42-618B-4E0C-BA64-1C9FC5FEA75D}">
      <dsp:nvSpPr>
        <dsp:cNvPr id="0" name=""/>
        <dsp:cNvSpPr/>
      </dsp:nvSpPr>
      <dsp:spPr>
        <a:xfrm rot="5400000">
          <a:off x="4320209" y="-1751546"/>
          <a:ext cx="717061" cy="44035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Komunikasi</a:t>
          </a:r>
          <a:r>
            <a:rPr lang="en-US" sz="1400" kern="1200" dirty="0"/>
            <a:t> </a:t>
          </a:r>
          <a:r>
            <a:rPr lang="en-US" sz="1400" kern="1200" dirty="0" err="1"/>
            <a:t>dilakukan</a:t>
          </a:r>
          <a:r>
            <a:rPr lang="en-US" sz="1400" kern="1200" dirty="0"/>
            <a:t> di </a:t>
          </a:r>
          <a:r>
            <a:rPr lang="en-US" sz="1400" kern="1200" dirty="0" err="1"/>
            <a:t>seluruh</a:t>
          </a:r>
          <a:r>
            <a:rPr lang="en-US" sz="1400" kern="1200" dirty="0"/>
            <a:t> media yang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diakses</a:t>
          </a:r>
          <a:endParaRPr lang="en-US" sz="1400" kern="1200" dirty="0"/>
        </a:p>
      </dsp:txBody>
      <dsp:txXfrm rot="-5400000">
        <a:off x="2476980" y="126687"/>
        <a:ext cx="4368516" cy="647053"/>
      </dsp:txXfrm>
    </dsp:sp>
    <dsp:sp modelId="{E730C12C-DF2A-4AA0-9591-AB2D9C45FA10}">
      <dsp:nvSpPr>
        <dsp:cNvPr id="0" name=""/>
        <dsp:cNvSpPr/>
      </dsp:nvSpPr>
      <dsp:spPr>
        <a:xfrm>
          <a:off x="0" y="2050"/>
          <a:ext cx="2476980" cy="8963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 err="1"/>
            <a:t>Intergrated</a:t>
          </a:r>
          <a:endParaRPr lang="en-US" sz="3200" kern="1200" dirty="0"/>
        </a:p>
      </dsp:txBody>
      <dsp:txXfrm>
        <a:off x="43755" y="45805"/>
        <a:ext cx="2389470" cy="808816"/>
      </dsp:txXfrm>
    </dsp:sp>
    <dsp:sp modelId="{CF336064-2C19-49A2-A082-96DD0AE4A960}">
      <dsp:nvSpPr>
        <dsp:cNvPr id="0" name=""/>
        <dsp:cNvSpPr/>
      </dsp:nvSpPr>
      <dsp:spPr>
        <a:xfrm rot="5400000">
          <a:off x="4320209" y="-810403"/>
          <a:ext cx="717061" cy="44035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Kampanye</a:t>
          </a:r>
          <a:r>
            <a:rPr lang="en-US" sz="1400" kern="1200" dirty="0"/>
            <a:t> dan </a:t>
          </a:r>
          <a:r>
            <a:rPr lang="en-US" sz="1400" kern="1200" dirty="0" err="1"/>
            <a:t>tindakan</a:t>
          </a:r>
          <a:r>
            <a:rPr lang="en-US" sz="1400" kern="1200" dirty="0"/>
            <a:t> yang </a:t>
          </a:r>
          <a:r>
            <a:rPr lang="en-US" sz="1400" kern="1200" dirty="0" err="1"/>
            <a:t>dilakukan</a:t>
          </a:r>
          <a:r>
            <a:rPr lang="en-US" sz="1400" kern="1200" dirty="0"/>
            <a:t> </a:t>
          </a:r>
          <a:r>
            <a:rPr lang="en-US" sz="1400" kern="1200" dirty="0" err="1"/>
            <a:t>perusahaan</a:t>
          </a:r>
          <a:r>
            <a:rPr lang="en-US" sz="1400" kern="1200" dirty="0"/>
            <a:t>/</a:t>
          </a:r>
          <a:r>
            <a:rPr lang="en-US" sz="1400" i="1" kern="1200" dirty="0"/>
            <a:t>brand</a:t>
          </a:r>
          <a:r>
            <a:rPr lang="en-US" sz="1400" kern="1200" dirty="0"/>
            <a:t> </a:t>
          </a:r>
          <a:r>
            <a:rPr lang="en-US" sz="1400" kern="1200" dirty="0" err="1"/>
            <a:t>sejalan</a:t>
          </a:r>
          <a:endParaRPr lang="en-US" sz="1400" kern="1200" dirty="0"/>
        </a:p>
      </dsp:txBody>
      <dsp:txXfrm rot="-5400000">
        <a:off x="2476980" y="1067830"/>
        <a:ext cx="4368516" cy="647053"/>
      </dsp:txXfrm>
    </dsp:sp>
    <dsp:sp modelId="{C7832B1B-CEC1-4637-AE4A-7D5E89786865}">
      <dsp:nvSpPr>
        <dsp:cNvPr id="0" name=""/>
        <dsp:cNvSpPr/>
      </dsp:nvSpPr>
      <dsp:spPr>
        <a:xfrm>
          <a:off x="0" y="943193"/>
          <a:ext cx="2476980" cy="8963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Consistent</a:t>
          </a:r>
        </a:p>
      </dsp:txBody>
      <dsp:txXfrm>
        <a:off x="43755" y="986948"/>
        <a:ext cx="2389470" cy="808816"/>
      </dsp:txXfrm>
    </dsp:sp>
    <dsp:sp modelId="{8F5AFEC1-FE19-4C4E-8DB3-450F767E6582}">
      <dsp:nvSpPr>
        <dsp:cNvPr id="0" name=""/>
        <dsp:cNvSpPr/>
      </dsp:nvSpPr>
      <dsp:spPr>
        <a:xfrm rot="5400000">
          <a:off x="4320209" y="130740"/>
          <a:ext cx="717061" cy="44035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Komunikasi</a:t>
          </a:r>
          <a:r>
            <a:rPr lang="en-US" sz="1400" kern="1200" dirty="0"/>
            <a:t> </a:t>
          </a:r>
          <a:r>
            <a:rPr lang="en-US" sz="1400" kern="1200" dirty="0" err="1"/>
            <a:t>dilakukan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terus-menerus</a:t>
          </a:r>
          <a:r>
            <a:rPr lang="en-US" sz="1400" kern="1200" dirty="0"/>
            <a:t> agar </a:t>
          </a:r>
          <a:r>
            <a:rPr lang="en-US" sz="1400" kern="1200" dirty="0" err="1"/>
            <a:t>eksistensi</a:t>
          </a:r>
          <a:r>
            <a:rPr lang="en-US" sz="1400" kern="1200" dirty="0"/>
            <a:t> </a:t>
          </a:r>
          <a:r>
            <a:rPr lang="en-US" sz="1400" kern="1200" dirty="0" err="1"/>
            <a:t>terlihat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SEO</a:t>
          </a:r>
        </a:p>
      </dsp:txBody>
      <dsp:txXfrm rot="-5400000">
        <a:off x="2476980" y="2008973"/>
        <a:ext cx="4368516" cy="647053"/>
      </dsp:txXfrm>
    </dsp:sp>
    <dsp:sp modelId="{D47A0642-E1AC-4540-B95B-B00DCD640B3B}">
      <dsp:nvSpPr>
        <dsp:cNvPr id="0" name=""/>
        <dsp:cNvSpPr/>
      </dsp:nvSpPr>
      <dsp:spPr>
        <a:xfrm>
          <a:off x="0" y="1884336"/>
          <a:ext cx="2476980" cy="8963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Continued</a:t>
          </a:r>
        </a:p>
      </dsp:txBody>
      <dsp:txXfrm>
        <a:off x="43755" y="1928091"/>
        <a:ext cx="2389470" cy="808816"/>
      </dsp:txXfrm>
    </dsp:sp>
    <dsp:sp modelId="{27B80E78-EDF3-4B62-8586-98ED45F72D19}">
      <dsp:nvSpPr>
        <dsp:cNvPr id="0" name=""/>
        <dsp:cNvSpPr/>
      </dsp:nvSpPr>
      <dsp:spPr>
        <a:xfrm rot="5400000">
          <a:off x="4320209" y="1071883"/>
          <a:ext cx="717061" cy="44035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Mengupayakan</a:t>
          </a:r>
          <a:r>
            <a:rPr lang="en-US" sz="1400" kern="1200" dirty="0"/>
            <a:t> agar </a:t>
          </a:r>
          <a:r>
            <a:rPr lang="en-US" sz="1400" kern="1200" dirty="0" err="1"/>
            <a:t>setiap</a:t>
          </a:r>
          <a:r>
            <a:rPr lang="en-US" sz="1400" kern="1200" dirty="0"/>
            <a:t> </a:t>
          </a:r>
          <a:r>
            <a:rPr lang="en-US" sz="1400" kern="1200" dirty="0" err="1"/>
            <a:t>kampanye</a:t>
          </a:r>
          <a:r>
            <a:rPr lang="en-US" sz="1400" kern="1200" dirty="0"/>
            <a:t> </a:t>
          </a:r>
          <a:r>
            <a:rPr lang="en-US" sz="1400" kern="1200" dirty="0" err="1"/>
            <a:t>dibicarakan</a:t>
          </a:r>
          <a:r>
            <a:rPr lang="en-US" sz="1400" kern="1200" dirty="0"/>
            <a:t> oleh netizen</a:t>
          </a:r>
        </a:p>
      </dsp:txBody>
      <dsp:txXfrm rot="-5400000">
        <a:off x="2476980" y="2950116"/>
        <a:ext cx="4368516" cy="647053"/>
      </dsp:txXfrm>
    </dsp:sp>
    <dsp:sp modelId="{011E04B0-BB49-441A-AFD8-3BA80363FE86}">
      <dsp:nvSpPr>
        <dsp:cNvPr id="0" name=""/>
        <dsp:cNvSpPr/>
      </dsp:nvSpPr>
      <dsp:spPr>
        <a:xfrm>
          <a:off x="0" y="2825479"/>
          <a:ext cx="2476980" cy="8963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Viral</a:t>
          </a:r>
        </a:p>
      </dsp:txBody>
      <dsp:txXfrm>
        <a:off x="43755" y="2869234"/>
        <a:ext cx="2389470" cy="808816"/>
      </dsp:txXfrm>
    </dsp:sp>
    <dsp:sp modelId="{4D8C9F95-B711-4D31-9324-89612F5C96A2}">
      <dsp:nvSpPr>
        <dsp:cNvPr id="0" name=""/>
        <dsp:cNvSpPr/>
      </dsp:nvSpPr>
      <dsp:spPr>
        <a:xfrm rot="5400000">
          <a:off x="4320209" y="2013026"/>
          <a:ext cx="717061" cy="44035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Mudah</a:t>
          </a:r>
          <a:r>
            <a:rPr lang="en-US" sz="1400" kern="1200" dirty="0"/>
            <a:t> </a:t>
          </a:r>
          <a:r>
            <a:rPr lang="en-US" sz="1400" kern="1200" dirty="0" err="1"/>
            <a:t>dijangkau</a:t>
          </a:r>
          <a:r>
            <a:rPr lang="en-US" sz="1400" kern="1200" dirty="0"/>
            <a:t>/ </a:t>
          </a:r>
          <a:r>
            <a:rPr lang="en-US" sz="1400" kern="1200" dirty="0" err="1"/>
            <a:t>didapatkan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Kontak</a:t>
          </a:r>
          <a:r>
            <a:rPr lang="en-US" sz="1400" kern="1200" dirty="0"/>
            <a:t>, e commerce</a:t>
          </a:r>
        </a:p>
      </dsp:txBody>
      <dsp:txXfrm rot="-5400000">
        <a:off x="2476980" y="3891259"/>
        <a:ext cx="4368516" cy="647053"/>
      </dsp:txXfrm>
    </dsp:sp>
    <dsp:sp modelId="{556FB76E-CF30-42A0-A6FB-6DF3F3533285}">
      <dsp:nvSpPr>
        <dsp:cNvPr id="0" name=""/>
        <dsp:cNvSpPr/>
      </dsp:nvSpPr>
      <dsp:spPr>
        <a:xfrm>
          <a:off x="0" y="3766623"/>
          <a:ext cx="2476980" cy="8963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Reachable </a:t>
          </a:r>
        </a:p>
      </dsp:txBody>
      <dsp:txXfrm>
        <a:off x="43755" y="3810378"/>
        <a:ext cx="2389470" cy="808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E82E-0578-48B8-AA75-C08F3CC79B1A}">
      <dsp:nvSpPr>
        <dsp:cNvPr id="0" name=""/>
        <dsp:cNvSpPr/>
      </dsp:nvSpPr>
      <dsp:spPr>
        <a:xfrm rot="5400000">
          <a:off x="-252497" y="253315"/>
          <a:ext cx="1683317" cy="117832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Reach</a:t>
          </a:r>
          <a:endParaRPr lang="en-US" sz="2100" kern="1200"/>
        </a:p>
      </dsp:txBody>
      <dsp:txXfrm rot="-5400000">
        <a:off x="1" y="589978"/>
        <a:ext cx="1178322" cy="504995"/>
      </dsp:txXfrm>
    </dsp:sp>
    <dsp:sp modelId="{DC43C4F9-03C2-4395-B25E-0E09A5F69228}">
      <dsp:nvSpPr>
        <dsp:cNvPr id="0" name=""/>
        <dsp:cNvSpPr/>
      </dsp:nvSpPr>
      <dsp:spPr>
        <a:xfrm rot="5400000">
          <a:off x="3482332" y="-2303192"/>
          <a:ext cx="1094156" cy="570217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 err="1"/>
            <a:t>Jangkaun</a:t>
          </a:r>
          <a:r>
            <a:rPr lang="en-US" sz="1900" b="0" i="0" kern="1200" dirty="0"/>
            <a:t> </a:t>
          </a:r>
          <a:r>
            <a:rPr lang="en-US" sz="1900" b="0" i="0" kern="1200" dirty="0" err="1"/>
            <a:t>lebih</a:t>
          </a:r>
          <a:r>
            <a:rPr lang="en-US" sz="1900" b="0" i="0" kern="1200" dirty="0"/>
            <a:t> </a:t>
          </a:r>
          <a:r>
            <a:rPr lang="en-US" sz="1900" b="0" i="0" kern="1200" dirty="0" err="1"/>
            <a:t>jauh</a:t>
          </a:r>
          <a:r>
            <a:rPr lang="en-US" sz="1900" b="0" i="0" kern="1200" dirty="0"/>
            <a:t>, </a:t>
          </a:r>
          <a:r>
            <a:rPr lang="en-US" sz="1900" b="0" i="0" kern="1200" dirty="0" err="1"/>
            <a:t>karena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dengan</a:t>
          </a:r>
          <a:r>
            <a:rPr lang="en-US" sz="1900" b="0" i="0" kern="1200" dirty="0"/>
            <a:t> internet </a:t>
          </a:r>
          <a:r>
            <a:rPr lang="en-US" sz="1900" b="0" i="0" kern="1200" dirty="0" err="1"/>
            <a:t>humas</a:t>
          </a:r>
          <a:r>
            <a:rPr lang="en-US" sz="1900" b="0" i="0" kern="1200" dirty="0"/>
            <a:t> </a:t>
          </a:r>
          <a:r>
            <a:rPr lang="en-US" sz="1900" b="0" i="0" kern="1200" dirty="0" err="1"/>
            <a:t>dapat</a:t>
          </a:r>
          <a:r>
            <a:rPr lang="en-US" sz="1900" b="0" i="0" kern="1200" dirty="0"/>
            <a:t> </a:t>
          </a:r>
          <a:r>
            <a:rPr lang="en-US" sz="1900" b="0" i="0" kern="1200" dirty="0" err="1"/>
            <a:t>bekerja</a:t>
          </a:r>
          <a:r>
            <a:rPr lang="en-US" sz="1900" b="0" i="0" kern="1200" dirty="0"/>
            <a:t> dan </a:t>
          </a:r>
          <a:r>
            <a:rPr lang="en-US" sz="1900" b="0" i="0" kern="1200" dirty="0" err="1"/>
            <a:t>menyampaikan</a:t>
          </a:r>
          <a:r>
            <a:rPr lang="en-US" sz="1900" b="0" i="0" kern="1200" dirty="0"/>
            <a:t> </a:t>
          </a:r>
          <a:r>
            <a:rPr lang="en-US" sz="1900" b="0" i="0" kern="1200" dirty="0" err="1"/>
            <a:t>pesan</a:t>
          </a:r>
          <a:r>
            <a:rPr lang="en-US" sz="1900" b="0" i="0" kern="1200" dirty="0"/>
            <a:t> </a:t>
          </a:r>
          <a:r>
            <a:rPr lang="en-US" sz="1900" b="0" i="0" kern="1200" dirty="0" err="1"/>
            <a:t>dari</a:t>
          </a:r>
          <a:r>
            <a:rPr lang="en-US" sz="1900" b="0" i="0" kern="1200" dirty="0"/>
            <a:t> mana </a:t>
          </a:r>
          <a:r>
            <a:rPr lang="en-US" sz="1900" b="0" i="0" kern="1200" dirty="0" err="1"/>
            <a:t>saja</a:t>
          </a:r>
          <a:r>
            <a:rPr lang="en-US" sz="1900" b="0" i="0" kern="1200" dirty="0"/>
            <a:t>, </a:t>
          </a:r>
          <a:r>
            <a:rPr lang="en-US" sz="1900" b="0" i="0" kern="1200" dirty="0" err="1"/>
            <a:t>tanpa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ada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batas</a:t>
          </a:r>
          <a:r>
            <a:rPr lang="en-US" sz="1900" b="0" i="0" kern="1200" dirty="0"/>
            <a:t> </a:t>
          </a:r>
          <a:r>
            <a:rPr lang="en-US" sz="1900" b="0" i="0" kern="1200" dirty="0" err="1"/>
            <a:t>ruang</a:t>
          </a:r>
          <a:r>
            <a:rPr lang="en-US" sz="1900" b="0" i="0" kern="1200" dirty="0"/>
            <a:t> dan </a:t>
          </a:r>
          <a:r>
            <a:rPr lang="en-US" sz="1900" b="0" i="0" kern="1200" dirty="0" err="1"/>
            <a:t>waktu</a:t>
          </a:r>
          <a:endParaRPr lang="en-US" sz="1900" kern="1200" dirty="0"/>
        </a:p>
      </dsp:txBody>
      <dsp:txXfrm rot="-5400000">
        <a:off x="1178322" y="54230"/>
        <a:ext cx="5648765" cy="987332"/>
      </dsp:txXfrm>
    </dsp:sp>
    <dsp:sp modelId="{3B58F737-5DF9-42D6-A393-44A0401D14CD}">
      <dsp:nvSpPr>
        <dsp:cNvPr id="0" name=""/>
        <dsp:cNvSpPr/>
      </dsp:nvSpPr>
      <dsp:spPr>
        <a:xfrm rot="5400000">
          <a:off x="-252497" y="1743338"/>
          <a:ext cx="1683317" cy="117832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Speed</a:t>
          </a:r>
          <a:endParaRPr lang="en-US" sz="2100" kern="1200"/>
        </a:p>
      </dsp:txBody>
      <dsp:txXfrm rot="-5400000">
        <a:off x="1" y="2080001"/>
        <a:ext cx="1178322" cy="504995"/>
      </dsp:txXfrm>
    </dsp:sp>
    <dsp:sp modelId="{EEC7128F-8127-4BFD-99F4-CB5FF79051B6}">
      <dsp:nvSpPr>
        <dsp:cNvPr id="0" name=""/>
        <dsp:cNvSpPr/>
      </dsp:nvSpPr>
      <dsp:spPr>
        <a:xfrm rot="5400000">
          <a:off x="3482332" y="-813169"/>
          <a:ext cx="1094156" cy="570217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Kecepatan pesan maupun informasi lebih cepat di sampaikan kepada publik</a:t>
          </a:r>
          <a:endParaRPr lang="en-US" sz="1900" kern="1200"/>
        </a:p>
      </dsp:txBody>
      <dsp:txXfrm rot="-5400000">
        <a:off x="1178322" y="1544253"/>
        <a:ext cx="5648765" cy="987332"/>
      </dsp:txXfrm>
    </dsp:sp>
    <dsp:sp modelId="{44422493-B73C-47A8-B2B1-AA46CF151C11}">
      <dsp:nvSpPr>
        <dsp:cNvPr id="0" name=""/>
        <dsp:cNvSpPr/>
      </dsp:nvSpPr>
      <dsp:spPr>
        <a:xfrm rot="5400000">
          <a:off x="-252497" y="3233361"/>
          <a:ext cx="1683317" cy="117832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Real time</a:t>
          </a:r>
          <a:endParaRPr lang="en-US" sz="2100" kern="1200"/>
        </a:p>
      </dsp:txBody>
      <dsp:txXfrm rot="-5400000">
        <a:off x="1" y="3570024"/>
        <a:ext cx="1178322" cy="504995"/>
      </dsp:txXfrm>
    </dsp:sp>
    <dsp:sp modelId="{0412296A-FF59-49D6-8B95-823D93B8CE53}">
      <dsp:nvSpPr>
        <dsp:cNvPr id="0" name=""/>
        <dsp:cNvSpPr/>
      </dsp:nvSpPr>
      <dsp:spPr>
        <a:xfrm rot="5400000">
          <a:off x="3482332" y="676853"/>
          <a:ext cx="1094156" cy="570217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Dapat digunakan kapanpun dan dampak yang diberikan juga seketika di rasakan</a:t>
          </a:r>
          <a:endParaRPr lang="en-US" sz="1900" kern="1200"/>
        </a:p>
      </dsp:txBody>
      <dsp:txXfrm rot="-5400000">
        <a:off x="1178322" y="3034275"/>
        <a:ext cx="5648765" cy="987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E8A06-9A53-4350-AB13-1E6B1575FB86}">
      <dsp:nvSpPr>
        <dsp:cNvPr id="0" name=""/>
        <dsp:cNvSpPr/>
      </dsp:nvSpPr>
      <dsp:spPr>
        <a:xfrm>
          <a:off x="0" y="0"/>
          <a:ext cx="5297985" cy="839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Penayangan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iklan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melalui</a:t>
          </a:r>
          <a:r>
            <a:rPr lang="en-US" sz="2300" b="0" i="0" kern="1200" dirty="0"/>
            <a:t> media </a:t>
          </a:r>
          <a:r>
            <a:rPr lang="en-US" sz="2300" b="0" i="0" kern="1200" dirty="0" err="1"/>
            <a:t>promosi</a:t>
          </a:r>
          <a:r>
            <a:rPr lang="en-US" sz="2300" b="0" i="0" kern="1200" dirty="0"/>
            <a:t> internet</a:t>
          </a:r>
          <a:endParaRPr lang="en-US" sz="2300" kern="1200" dirty="0"/>
        </a:p>
      </dsp:txBody>
      <dsp:txXfrm>
        <a:off x="24594" y="24594"/>
        <a:ext cx="4293638" cy="790512"/>
      </dsp:txXfrm>
    </dsp:sp>
    <dsp:sp modelId="{C462B4FD-70C9-4A54-9AE2-1213A9B0E9AB}">
      <dsp:nvSpPr>
        <dsp:cNvPr id="0" name=""/>
        <dsp:cNvSpPr/>
      </dsp:nvSpPr>
      <dsp:spPr>
        <a:xfrm>
          <a:off x="395628" y="956325"/>
          <a:ext cx="5297985" cy="839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Pemasaran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melalui</a:t>
          </a:r>
          <a:r>
            <a:rPr lang="en-US" sz="2300" b="0" i="0" kern="1200" dirty="0"/>
            <a:t> situs </a:t>
          </a:r>
          <a:r>
            <a:rPr lang="en-US" sz="2300" b="0" i="0" kern="1200" dirty="0" err="1"/>
            <a:t>pencari</a:t>
          </a:r>
          <a:r>
            <a:rPr lang="en-US" sz="2300" b="0" i="0" kern="1200" dirty="0"/>
            <a:t> (Google </a:t>
          </a:r>
          <a:r>
            <a:rPr lang="en-US" sz="2300" b="0" i="0" kern="1200" dirty="0" err="1"/>
            <a:t>Adsense</a:t>
          </a:r>
          <a:r>
            <a:rPr lang="en-US" sz="2300" b="0" i="0" kern="1200" dirty="0"/>
            <a:t>)</a:t>
          </a:r>
          <a:endParaRPr lang="en-US" sz="2300" kern="1200" dirty="0"/>
        </a:p>
      </dsp:txBody>
      <dsp:txXfrm>
        <a:off x="420222" y="980919"/>
        <a:ext cx="4307363" cy="790512"/>
      </dsp:txXfrm>
    </dsp:sp>
    <dsp:sp modelId="{BE7B17C4-3D93-40E6-B8B7-644F3B9243B2}">
      <dsp:nvSpPr>
        <dsp:cNvPr id="0" name=""/>
        <dsp:cNvSpPr/>
      </dsp:nvSpPr>
      <dsp:spPr>
        <a:xfrm>
          <a:off x="791257" y="1912650"/>
          <a:ext cx="5297985" cy="839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Penayangan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iklan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dengan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hitungan</a:t>
          </a:r>
          <a:r>
            <a:rPr lang="en-US" sz="2300" b="0" i="0" kern="1200" dirty="0"/>
            <a:t> pay per click</a:t>
          </a:r>
          <a:endParaRPr lang="en-US" sz="2300" kern="1200" dirty="0"/>
        </a:p>
      </dsp:txBody>
      <dsp:txXfrm>
        <a:off x="815851" y="1937244"/>
        <a:ext cx="4307363" cy="790512"/>
      </dsp:txXfrm>
    </dsp:sp>
    <dsp:sp modelId="{8C4C2372-77EF-4850-8CEA-BD98A9902479}">
      <dsp:nvSpPr>
        <dsp:cNvPr id="0" name=""/>
        <dsp:cNvSpPr/>
      </dsp:nvSpPr>
      <dsp:spPr>
        <a:xfrm>
          <a:off x="1186886" y="2868975"/>
          <a:ext cx="5297985" cy="839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Viral marketing – </a:t>
          </a:r>
          <a:r>
            <a:rPr lang="en-US" sz="2300" b="0" i="0" kern="1200" dirty="0" err="1"/>
            <a:t>menggunakan</a:t>
          </a:r>
          <a:r>
            <a:rPr lang="en-US" sz="2300" b="0" i="0" kern="1200" dirty="0"/>
            <a:t> influencer</a:t>
          </a:r>
          <a:endParaRPr lang="en-US" sz="2300" kern="1200" dirty="0"/>
        </a:p>
      </dsp:txBody>
      <dsp:txXfrm>
        <a:off x="1211480" y="2893569"/>
        <a:ext cx="4307363" cy="790511"/>
      </dsp:txXfrm>
    </dsp:sp>
    <dsp:sp modelId="{9CFBFA1E-EB80-4689-901B-3143EAEA1B51}">
      <dsp:nvSpPr>
        <dsp:cNvPr id="0" name=""/>
        <dsp:cNvSpPr/>
      </dsp:nvSpPr>
      <dsp:spPr>
        <a:xfrm>
          <a:off x="1582515" y="3825300"/>
          <a:ext cx="5297985" cy="839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Email marketing</a:t>
          </a:r>
          <a:endParaRPr lang="en-US" sz="2300" kern="1200" dirty="0"/>
        </a:p>
      </dsp:txBody>
      <dsp:txXfrm>
        <a:off x="1607109" y="3849894"/>
        <a:ext cx="4307363" cy="790512"/>
      </dsp:txXfrm>
    </dsp:sp>
    <dsp:sp modelId="{F8BC6633-29FE-4C8D-8D40-16B93B71D377}">
      <dsp:nvSpPr>
        <dsp:cNvPr id="0" name=""/>
        <dsp:cNvSpPr/>
      </dsp:nvSpPr>
      <dsp:spPr>
        <a:xfrm>
          <a:off x="4752180" y="613447"/>
          <a:ext cx="545805" cy="54580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74986" y="613447"/>
        <a:ext cx="300193" cy="410718"/>
      </dsp:txXfrm>
    </dsp:sp>
    <dsp:sp modelId="{C2667466-4879-4BAC-87C6-00E7B576B004}">
      <dsp:nvSpPr>
        <dsp:cNvPr id="0" name=""/>
        <dsp:cNvSpPr/>
      </dsp:nvSpPr>
      <dsp:spPr>
        <a:xfrm>
          <a:off x="5147808" y="1569772"/>
          <a:ext cx="545805" cy="54580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70614" y="1569772"/>
        <a:ext cx="300193" cy="410718"/>
      </dsp:txXfrm>
    </dsp:sp>
    <dsp:sp modelId="{9D982350-AE1A-4825-B027-8E667DEDFE6C}">
      <dsp:nvSpPr>
        <dsp:cNvPr id="0" name=""/>
        <dsp:cNvSpPr/>
      </dsp:nvSpPr>
      <dsp:spPr>
        <a:xfrm>
          <a:off x="5543437" y="2512102"/>
          <a:ext cx="545805" cy="54580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66243" y="2512102"/>
        <a:ext cx="300193" cy="410718"/>
      </dsp:txXfrm>
    </dsp:sp>
    <dsp:sp modelId="{0C232CD0-2B83-406B-8B4F-87BD37216CBD}">
      <dsp:nvSpPr>
        <dsp:cNvPr id="0" name=""/>
        <dsp:cNvSpPr/>
      </dsp:nvSpPr>
      <dsp:spPr>
        <a:xfrm>
          <a:off x="5939066" y="3477757"/>
          <a:ext cx="545805" cy="54580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61872" y="3477757"/>
        <a:ext cx="300193" cy="41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38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8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47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69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Google Shape;210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26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3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9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30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31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1" name="Google Shape;11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9" name="Google Shape;209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4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71" name="Google Shape;471;p4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9" name="Google Shape;849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5" name="Google Shape;1025;p6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6" name="Google Shape;1026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3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500488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DIGITAL BRANDING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7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Digital branding</a:t>
            </a:r>
            <a:r>
              <a:rPr lang="en-US" i="0" dirty="0"/>
              <a:t> </a:t>
            </a:r>
            <a:r>
              <a:rPr lang="en-US" i="0" dirty="0" err="1"/>
              <a:t>membangun</a:t>
            </a:r>
            <a:r>
              <a:rPr lang="en-US" i="0" dirty="0"/>
              <a:t> </a:t>
            </a:r>
            <a:r>
              <a:rPr lang="en-US" i="0" dirty="0" err="1"/>
              <a:t>identitas</a:t>
            </a:r>
            <a:r>
              <a:rPr lang="en-US" i="0" dirty="0"/>
              <a:t> </a:t>
            </a:r>
            <a:r>
              <a:rPr lang="en-US" i="0" dirty="0" err="1"/>
              <a:t>merek</a:t>
            </a:r>
            <a:r>
              <a:rPr lang="en-US" i="0" dirty="0"/>
              <a:t> </a:t>
            </a:r>
            <a:r>
              <a:rPr lang="en-US" i="0" dirty="0" err="1"/>
              <a:t>suatu</a:t>
            </a:r>
            <a:r>
              <a:rPr lang="en-US" i="0" dirty="0"/>
              <a:t> </a:t>
            </a:r>
            <a:r>
              <a:rPr lang="en-US" i="0" dirty="0" err="1"/>
              <a:t>produk</a:t>
            </a:r>
            <a:r>
              <a:rPr lang="en-US" i="0" dirty="0"/>
              <a:t> </a:t>
            </a:r>
            <a:r>
              <a:rPr lang="en-US" i="0" dirty="0" err="1"/>
              <a:t>atau</a:t>
            </a:r>
            <a:r>
              <a:rPr lang="en-US" i="0" dirty="0"/>
              <a:t> </a:t>
            </a:r>
            <a:r>
              <a:rPr lang="en-US" i="0" dirty="0" err="1"/>
              <a:t>perusahaan</a:t>
            </a:r>
            <a:r>
              <a:rPr lang="en-US" i="0" dirty="0"/>
              <a:t> </a:t>
            </a:r>
            <a:r>
              <a:rPr lang="en-US" i="0" dirty="0" err="1"/>
              <a:t>secara</a:t>
            </a:r>
            <a:r>
              <a:rPr lang="en-US" i="0" dirty="0"/>
              <a:t> online</a:t>
            </a:r>
            <a:endParaRPr dirty="0"/>
          </a:p>
        </p:txBody>
      </p:sp>
      <p:sp>
        <p:nvSpPr>
          <p:cNvPr id="1850" name="Google Shape;1850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57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4C2F-CED0-4558-AAAA-BD250CCC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Teknik digital branding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152BCD-57F5-4138-AF20-EC7CA53A0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171440"/>
              </p:ext>
            </p:extLst>
          </p:nvPr>
        </p:nvGraphicFramePr>
        <p:xfrm>
          <a:off x="1131750" y="1750400"/>
          <a:ext cx="6880500" cy="466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26DBD-7501-469D-9057-C76D1DCD7B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577D0-DD8D-45AB-ACFF-6DF70E4967C3}"/>
              </a:ext>
            </a:extLst>
          </p:cNvPr>
          <p:cNvSpPr txBox="1"/>
          <p:nvPr/>
        </p:nvSpPr>
        <p:spPr>
          <a:xfrm>
            <a:off x="5834270" y="6425648"/>
            <a:ext cx="222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Julius </a:t>
            </a:r>
            <a:r>
              <a:rPr lang="en-US" dirty="0" err="1"/>
              <a:t>Onggo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6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/>
              <a:t>4.</a:t>
            </a:r>
            <a:endParaRPr sz="7200" b="1" dirty="0"/>
          </a:p>
          <a:p>
            <a:pPr lvl="0"/>
            <a:r>
              <a:rPr lang="en-US" sz="7200" b="1" dirty="0" err="1"/>
              <a:t>Segmentasi</a:t>
            </a:r>
            <a:r>
              <a:rPr lang="en-US" sz="7200" b="1" dirty="0"/>
              <a:t> Online</a:t>
            </a: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4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7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lvl="0" indent="0">
              <a:buNone/>
            </a:pPr>
            <a:r>
              <a:rPr lang="en-US" dirty="0"/>
              <a:t>Deirdre </a:t>
            </a:r>
            <a:r>
              <a:rPr lang="en-US" dirty="0" err="1"/>
              <a:t>Breakenridge</a:t>
            </a:r>
            <a:r>
              <a:rPr lang="en-US" dirty="0"/>
              <a:t>, ”Anda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Anda dan </a:t>
            </a:r>
            <a:r>
              <a:rPr lang="en-US" b="1" u="sng" dirty="0" err="1"/>
              <a:t>pendekatan</a:t>
            </a:r>
            <a:r>
              <a:rPr lang="en-US" b="1" u="sng" dirty="0"/>
              <a:t> </a:t>
            </a:r>
            <a:r>
              <a:rPr lang="en-US" b="1" u="sng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mencapainya</a:t>
            </a:r>
            <a:r>
              <a:rPr lang="en-US" dirty="0"/>
              <a:t>.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Anda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Anda </a:t>
            </a:r>
            <a:r>
              <a:rPr lang="en-US" dirty="0" err="1"/>
              <a:t>ke</a:t>
            </a:r>
            <a:r>
              <a:rPr lang="en-US" dirty="0"/>
              <a:t> dunia </a:t>
            </a:r>
            <a:r>
              <a:rPr lang="en-US" dirty="0" err="1"/>
              <a:t>maya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sulit</a:t>
            </a:r>
            <a:r>
              <a:rPr lang="en-US" dirty="0"/>
              <a:t>.”</a:t>
            </a:r>
          </a:p>
        </p:txBody>
      </p:sp>
      <p:sp>
        <p:nvSpPr>
          <p:cNvPr id="1850" name="Google Shape;1850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64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0E99-DF54-45FA-96ED-A747F9F0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Facebook Audience 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F931-7A50-48F9-BB58-33B43070E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66291-0293-47E9-A5A3-589F5061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555806"/>
            <a:ext cx="8096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2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0E99-DF54-45FA-96ED-A747F9F0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dirty="0"/>
              <a:t>Google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F931-7A50-48F9-BB58-33B43070E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AAC01-E2BF-41E5-8A67-71A92A9B7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03" y="1561745"/>
            <a:ext cx="7247993" cy="50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3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0E99-DF54-45FA-96ED-A747F9F0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dirty="0" err="1"/>
              <a:t>MyBestSegments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F931-7A50-48F9-BB58-33B43070E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BFD2C-B661-43AF-8DB0-28F753EB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4" y="1607700"/>
            <a:ext cx="7720102" cy="48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6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0E99-DF54-45FA-96ED-A747F9F0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dirty="0" err="1"/>
              <a:t>MyBestSegments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F931-7A50-48F9-BB58-33B43070E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EF728-FCD0-4DD2-99F0-29FC544F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175634"/>
            <a:ext cx="80962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/>
              <a:t>5.</a:t>
            </a:r>
            <a:endParaRPr sz="6600" b="1" dirty="0"/>
          </a:p>
          <a:p>
            <a:pPr lvl="0"/>
            <a:r>
              <a:rPr lang="en-US" sz="6600" b="1" dirty="0"/>
              <a:t>Digital Branding Model</a:t>
            </a: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27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7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lvl="0" indent="0">
              <a:buNone/>
            </a:pPr>
            <a:r>
              <a:rPr lang="en-US" i="0" dirty="0" err="1"/>
              <a:t>Sistem</a:t>
            </a:r>
            <a:r>
              <a:rPr lang="en-US" i="0" dirty="0"/>
              <a:t> </a:t>
            </a:r>
            <a:r>
              <a:rPr lang="en-US" i="0" dirty="0" err="1"/>
              <a:t>perencanaan</a:t>
            </a:r>
            <a:r>
              <a:rPr lang="en-US" i="0" dirty="0"/>
              <a:t> SOSTAC® </a:t>
            </a:r>
            <a:r>
              <a:rPr lang="en-US" i="0" dirty="0" err="1"/>
              <a:t>adalah</a:t>
            </a:r>
            <a:r>
              <a:rPr lang="en-US" i="0" dirty="0"/>
              <a:t> </a:t>
            </a:r>
            <a:r>
              <a:rPr lang="en-US" i="0" dirty="0" err="1"/>
              <a:t>karya</a:t>
            </a:r>
            <a:r>
              <a:rPr lang="en-US" i="0" dirty="0"/>
              <a:t> PR Smith dan </a:t>
            </a:r>
            <a:r>
              <a:rPr lang="en-US" i="0" dirty="0" err="1"/>
              <a:t>telah</a:t>
            </a:r>
            <a:r>
              <a:rPr lang="en-US" i="0" dirty="0"/>
              <a:t> </a:t>
            </a:r>
            <a:r>
              <a:rPr lang="en-US" i="0" dirty="0" err="1"/>
              <a:t>masuk</a:t>
            </a:r>
            <a:r>
              <a:rPr lang="en-US" i="0" dirty="0"/>
              <a:t> Top 3 Model Marketing di dunia </a:t>
            </a:r>
            <a:r>
              <a:rPr lang="en-US" i="0" dirty="0" err="1"/>
              <a:t>dalam</a:t>
            </a:r>
            <a:r>
              <a:rPr lang="en-US" i="0" dirty="0"/>
              <a:t> poling </a:t>
            </a:r>
            <a:r>
              <a:rPr lang="en-US" dirty="0"/>
              <a:t>the Chartered Institute Of Marketing</a:t>
            </a:r>
            <a:r>
              <a:rPr lang="en-US" i="0" dirty="0"/>
              <a:t>. </a:t>
            </a:r>
            <a:endParaRPr lang="en-US" dirty="0"/>
          </a:p>
        </p:txBody>
      </p:sp>
      <p:sp>
        <p:nvSpPr>
          <p:cNvPr id="1850" name="Google Shape;1850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59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4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DIGITAL BRANDING</a:t>
            </a:r>
            <a:endParaRPr sz="6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5DD0EA-0698-4AFE-B3AB-21D2F3DDF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222248"/>
              </p:ext>
            </p:extLst>
          </p:nvPr>
        </p:nvGraphicFramePr>
        <p:xfrm>
          <a:off x="1452750" y="2035350"/>
          <a:ext cx="6409102" cy="409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28" name="Google Shape;1828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745B-8660-4E75-878E-00E57480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SOSTAC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E279E-04A4-4FEA-8002-7C470D0E07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0EE47-9327-471C-A174-44EEDAC7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23" y="0"/>
            <a:ext cx="3479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37"/>
          <p:cNvSpPr txBox="1">
            <a:spLocks noGrp="1"/>
          </p:cNvSpPr>
          <p:nvPr>
            <p:ph type="ctrTitle" idx="4294967295"/>
          </p:nvPr>
        </p:nvSpPr>
        <p:spPr>
          <a:xfrm>
            <a:off x="1715250" y="1486725"/>
            <a:ext cx="5713500" cy="11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Thanks!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110" name="Google Shape;2110;p37"/>
          <p:cNvSpPr txBox="1">
            <a:spLocks noGrp="1"/>
          </p:cNvSpPr>
          <p:nvPr>
            <p:ph type="subTitle" idx="4294967295"/>
          </p:nvPr>
        </p:nvSpPr>
        <p:spPr>
          <a:xfrm>
            <a:off x="1715250" y="2415150"/>
            <a:ext cx="57135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2111" name="Google Shape;2111;p37"/>
          <p:cNvSpPr txBox="1">
            <a:spLocks noGrp="1"/>
          </p:cNvSpPr>
          <p:nvPr>
            <p:ph type="body" idx="4294967295"/>
          </p:nvPr>
        </p:nvSpPr>
        <p:spPr>
          <a:xfrm>
            <a:off x="1715250" y="3291225"/>
            <a:ext cx="5713500" cy="1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can find me at: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Dewi.silvia@upj.ac.id</a:t>
            </a:r>
            <a:endParaRPr sz="1800" dirty="0"/>
          </a:p>
        </p:txBody>
      </p:sp>
      <p:sp>
        <p:nvSpPr>
          <p:cNvPr id="2112" name="Google Shape;2112;p3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1.</a:t>
            </a:r>
            <a:endParaRPr sz="8800" b="1" dirty="0"/>
          </a:p>
          <a:p>
            <a:pPr lvl="0"/>
            <a:r>
              <a:rPr lang="en-US" sz="8800" b="1" dirty="0" err="1"/>
              <a:t>Reputasi</a:t>
            </a:r>
            <a:r>
              <a:rPr lang="en-US" sz="8800" b="1" dirty="0"/>
              <a:t> Online</a:t>
            </a: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7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Reputasi</a:t>
            </a:r>
            <a:r>
              <a:rPr lang="en-US" dirty="0"/>
              <a:t> online </a:t>
            </a:r>
            <a:r>
              <a:rPr lang="en-US" dirty="0" err="1"/>
              <a:t>perusahaan</a:t>
            </a:r>
            <a:r>
              <a:rPr lang="en-US" dirty="0"/>
              <a:t>/</a:t>
            </a:r>
            <a:r>
              <a:rPr lang="en-US" dirty="0" err="1"/>
              <a:t>merek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oleh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online di dunia </a:t>
            </a:r>
            <a:r>
              <a:rPr lang="en-US" dirty="0" err="1"/>
              <a:t>selama</a:t>
            </a:r>
            <a:r>
              <a:rPr lang="en-US" dirty="0"/>
              <a:t> 24 jam.</a:t>
            </a:r>
            <a:endParaRPr dirty="0"/>
          </a:p>
        </p:txBody>
      </p:sp>
      <p:sp>
        <p:nvSpPr>
          <p:cNvPr id="1850" name="Google Shape;1850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CAC2-7689-4950-AF1A-A438D583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BD016-9018-47F7-B786-884E8D3A2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6E61B-2083-446A-B8F8-3269137BF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C04DB-2AB3-4DA2-A6AC-F37D89EDF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54"/>
          <a:stretch/>
        </p:blipFill>
        <p:spPr>
          <a:xfrm>
            <a:off x="281021" y="904461"/>
            <a:ext cx="8581958" cy="53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/>
              <a:t>2</a:t>
            </a:r>
            <a:r>
              <a:rPr lang="en" b="1" dirty="0"/>
              <a:t>.</a:t>
            </a:r>
            <a:endParaRPr b="1" dirty="0"/>
          </a:p>
          <a:p>
            <a:pPr lvl="0"/>
            <a:r>
              <a:rPr lang="en-US" b="1" dirty="0" err="1"/>
              <a:t>Reputasi</a:t>
            </a:r>
            <a:r>
              <a:rPr lang="en-US" b="1" dirty="0"/>
              <a:t> Brand di Dunia Maya </a:t>
            </a: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61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1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Membangun</a:t>
            </a:r>
            <a:r>
              <a:rPr lang="en-US" sz="5400" dirty="0"/>
              <a:t> </a:t>
            </a:r>
            <a:r>
              <a:rPr lang="en-US" sz="5400" dirty="0" err="1"/>
              <a:t>Reputasi</a:t>
            </a:r>
            <a:r>
              <a:rPr lang="en-US" sz="5400" dirty="0"/>
              <a:t> brand</a:t>
            </a:r>
            <a:endParaRPr sz="5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8EB7D3-D6AA-4EFF-80F5-499104CA7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866985"/>
              </p:ext>
            </p:extLst>
          </p:nvPr>
        </p:nvGraphicFramePr>
        <p:xfrm>
          <a:off x="1131750" y="1750400"/>
          <a:ext cx="6880500" cy="466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57" name="Google Shape;1857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82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4C2F-CED0-4558-AAAA-BD250CCC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Reputasi</a:t>
            </a:r>
            <a:r>
              <a:rPr lang="en-US" sz="5400" dirty="0"/>
              <a:t> brand di dunia </a:t>
            </a:r>
            <a:r>
              <a:rPr lang="en-US" sz="5400" dirty="0" err="1"/>
              <a:t>maya</a:t>
            </a:r>
            <a:endParaRPr lang="en-US" sz="5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152BCD-57F5-4138-AF20-EC7CA53A0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537583"/>
              </p:ext>
            </p:extLst>
          </p:nvPr>
        </p:nvGraphicFramePr>
        <p:xfrm>
          <a:off x="1131750" y="1750400"/>
          <a:ext cx="6880500" cy="466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26DBD-7501-469D-9057-C76D1DCD7B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143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3.</a:t>
            </a:r>
            <a:endParaRPr sz="6000" b="1" dirty="0"/>
          </a:p>
          <a:p>
            <a:pPr lvl="0"/>
            <a:r>
              <a:rPr lang="en-US" sz="6000" b="1" dirty="0" err="1"/>
              <a:t>Definisi</a:t>
            </a:r>
            <a:r>
              <a:rPr lang="en-US" sz="6000" b="1" dirty="0"/>
              <a:t> Digital Branding</a:t>
            </a: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004494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316</Words>
  <Application>Microsoft Office PowerPoint</Application>
  <PresentationFormat>On-screen Show (4:3)</PresentationFormat>
  <Paragraphs>77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Merriweather</vt:lpstr>
      <vt:lpstr>Arial</vt:lpstr>
      <vt:lpstr>Amatic SC</vt:lpstr>
      <vt:lpstr>Nathaniel template</vt:lpstr>
      <vt:lpstr>DIGITAL BRANDING</vt:lpstr>
      <vt:lpstr>DIGITAL BRANDING</vt:lpstr>
      <vt:lpstr>1. Reputasi Online</vt:lpstr>
      <vt:lpstr>PowerPoint Presentation</vt:lpstr>
      <vt:lpstr>PowerPoint Presentation</vt:lpstr>
      <vt:lpstr>2. Reputasi Brand di Dunia Maya </vt:lpstr>
      <vt:lpstr>Membangun Reputasi brand</vt:lpstr>
      <vt:lpstr>Reputasi brand di dunia maya</vt:lpstr>
      <vt:lpstr>3. Definisi Digital Branding</vt:lpstr>
      <vt:lpstr>PowerPoint Presentation</vt:lpstr>
      <vt:lpstr>Teknik digital branding</vt:lpstr>
      <vt:lpstr>4. Segmentasi Online</vt:lpstr>
      <vt:lpstr>PowerPoint Presentation</vt:lpstr>
      <vt:lpstr>Facebook Audience Insights</vt:lpstr>
      <vt:lpstr>Google Trends</vt:lpstr>
      <vt:lpstr>MyBestSegments</vt:lpstr>
      <vt:lpstr>MyBestSegments</vt:lpstr>
      <vt:lpstr>5. Digital Branding Model</vt:lpstr>
      <vt:lpstr>PowerPoint Presentation</vt:lpstr>
      <vt:lpstr>SOSTAC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DELL</cp:lastModifiedBy>
  <cp:revision>39</cp:revision>
  <dcterms:modified xsi:type="dcterms:W3CDTF">2020-03-03T15:43:19Z</dcterms:modified>
</cp:coreProperties>
</file>