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notesSlides/notesSlide9.xml" ContentType="application/vnd.openxmlformats-officedocument.presentationml.notesSlide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notesSlides/notesSlide10.xml" ContentType="application/vnd.openxmlformats-officedocument.presentationml.notesSlide+xml"/>
  <Override PartName="/ppt/diagrams/data12.xml" ContentType="application/vnd.openxmlformats-officedocument.drawingml.diagramData+xml"/>
  <Override PartName="/ppt/diagrams/layout12.xml" ContentType="application/vnd.openxmlformats-officedocument.drawingml.diagramLayout+xml"/>
  <Override PartName="/ppt/diagrams/quickStyle12.xml" ContentType="application/vnd.openxmlformats-officedocument.drawingml.diagramStyle+xml"/>
  <Override PartName="/ppt/diagrams/colors12.xml" ContentType="application/vnd.openxmlformats-officedocument.drawingml.diagramColors+xml"/>
  <Override PartName="/ppt/diagrams/drawing12.xml" ContentType="application/vnd.ms-office.drawingml.diagramDrawing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diagrams/data13.xml" ContentType="application/vnd.openxmlformats-officedocument.drawingml.diagramData+xml"/>
  <Override PartName="/ppt/diagrams/layout13.xml" ContentType="application/vnd.openxmlformats-officedocument.drawingml.diagramLayout+xml"/>
  <Override PartName="/ppt/diagrams/quickStyle13.xml" ContentType="application/vnd.openxmlformats-officedocument.drawingml.diagramStyle+xml"/>
  <Override PartName="/ppt/diagrams/colors13.xml" ContentType="application/vnd.openxmlformats-officedocument.drawingml.diagramColors+xml"/>
  <Override PartName="/ppt/diagrams/drawing13.xml" ContentType="application/vnd.ms-office.drawingml.diagramDrawing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embedTrueTypeFonts="1" saveSubsetFonts="1" autoCompressPictures="0">
  <p:sldMasterIdLst>
    <p:sldMasterId id="2147483661" r:id="rId1"/>
  </p:sldMasterIdLst>
  <p:notesMasterIdLst>
    <p:notesMasterId r:id="rId29"/>
  </p:notesMasterIdLst>
  <p:sldIdLst>
    <p:sldId id="256" r:id="rId2"/>
    <p:sldId id="258" r:id="rId3"/>
    <p:sldId id="259" r:id="rId4"/>
    <p:sldId id="260" r:id="rId5"/>
    <p:sldId id="261" r:id="rId6"/>
    <p:sldId id="311" r:id="rId7"/>
    <p:sldId id="303" r:id="rId8"/>
    <p:sldId id="309" r:id="rId9"/>
    <p:sldId id="312" r:id="rId10"/>
    <p:sldId id="313" r:id="rId11"/>
    <p:sldId id="315" r:id="rId12"/>
    <p:sldId id="310" r:id="rId13"/>
    <p:sldId id="316" r:id="rId14"/>
    <p:sldId id="285" r:id="rId15"/>
    <p:sldId id="286" r:id="rId16"/>
    <p:sldId id="305" r:id="rId17"/>
    <p:sldId id="304" r:id="rId18"/>
    <p:sldId id="295" r:id="rId19"/>
    <p:sldId id="296" r:id="rId20"/>
    <p:sldId id="287" r:id="rId21"/>
    <p:sldId id="289" r:id="rId22"/>
    <p:sldId id="291" r:id="rId23"/>
    <p:sldId id="298" r:id="rId24"/>
    <p:sldId id="288" r:id="rId25"/>
    <p:sldId id="300" r:id="rId26"/>
    <p:sldId id="308" r:id="rId27"/>
    <p:sldId id="279" r:id="rId28"/>
  </p:sldIdLst>
  <p:sldSz cx="9144000" cy="5143500" type="screen16x9"/>
  <p:notesSz cx="6858000" cy="9144000"/>
  <p:embeddedFontLst>
    <p:embeddedFont>
      <p:font typeface="Calibri" panose="020F0502020204030204" pitchFamily="34" charset="0"/>
      <p:regular r:id="rId30"/>
      <p:bold r:id="rId31"/>
      <p:italic r:id="rId32"/>
      <p:boldItalic r:id="rId33"/>
    </p:embeddedFont>
    <p:embeddedFont>
      <p:font typeface="Hind" panose="020B0604020202020204" charset="0"/>
      <p:regular r:id="rId34"/>
      <p:bold r:id="rId35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19594205-9B5E-4408-8EA2-5D710C06B2F1}">
  <a:tblStyle styleId="{19594205-9B5E-4408-8EA2-5D710C06B2F1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>
        <p:scale>
          <a:sx n="99" d="100"/>
          <a:sy n="99" d="100"/>
        </p:scale>
        <p:origin x="926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font" Target="fonts/font5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font" Target="fonts/font4.fntdata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3.fntdata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2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font" Target="fonts/font1.fntdata"/><Relationship Id="rId35" Type="http://schemas.openxmlformats.org/officeDocument/2006/relationships/font" Target="fonts/font6.fntdata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5_1">
  <dgm:title val=""/>
  <dgm:desc val=""/>
  <dgm:catLst>
    <dgm:cat type="accent5" pri="11100"/>
  </dgm:catLst>
  <dgm:styleLbl name="node0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5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5">
        <a:tint val="4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5">
        <a:tint val="4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5">
        <a:tint val="4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5"/>
    </dgm:fillClrLst>
    <dgm:linClrLst meth="repeat">
      <a:schemeClr val="accent5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accent5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5">
        <a:alpha val="4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5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5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5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8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accent5_1">
  <dgm:title val=""/>
  <dgm:desc val=""/>
  <dgm:catLst>
    <dgm:cat type="accent5" pri="11100"/>
  </dgm:catLst>
  <dgm:styleLbl name="node0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5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5">
        <a:tint val="4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5">
        <a:tint val="4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5">
        <a:tint val="4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5"/>
    </dgm:fillClrLst>
    <dgm:linClrLst meth="repeat">
      <a:schemeClr val="accent5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accent5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5">
        <a:alpha val="4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5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5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5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8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accent6_1">
  <dgm:title val=""/>
  <dgm:desc val=""/>
  <dgm:catLst>
    <dgm:cat type="accent6" pri="11100"/>
  </dgm:catLst>
  <dgm:styleLbl name="node0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6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6">
        <a:tint val="4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4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4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6">
        <a:alpha val="4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6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6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6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FFD1100-3F17-421C-847F-6710335F7E10}" type="doc">
      <dgm:prSet loTypeId="urn:microsoft.com/office/officeart/2008/layout/Lin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F559E626-DFA4-47EA-A51B-8AECB1973D2D}">
      <dgm:prSet custT="1"/>
      <dgm:spPr/>
      <dgm:t>
        <a:bodyPr/>
        <a:lstStyle/>
        <a:p>
          <a:r>
            <a:rPr lang="en-US" sz="2000" b="0" i="0" dirty="0" err="1">
              <a:solidFill>
                <a:schemeClr val="bg1"/>
              </a:solidFill>
            </a:rPr>
            <a:t>Mengenal</a:t>
          </a:r>
          <a:r>
            <a:rPr lang="en-US" sz="2000" b="0" i="0" dirty="0">
              <a:solidFill>
                <a:schemeClr val="bg1"/>
              </a:solidFill>
            </a:rPr>
            <a:t> </a:t>
          </a:r>
          <a:r>
            <a:rPr lang="en-US" sz="2000" b="0" i="0" dirty="0" err="1">
              <a:solidFill>
                <a:schemeClr val="bg1"/>
              </a:solidFill>
            </a:rPr>
            <a:t>berbagai</a:t>
          </a:r>
          <a:r>
            <a:rPr lang="en-US" sz="2000" b="0" i="0" dirty="0">
              <a:solidFill>
                <a:schemeClr val="bg1"/>
              </a:solidFill>
            </a:rPr>
            <a:t> </a:t>
          </a:r>
          <a:r>
            <a:rPr lang="en-US" sz="2000" b="0" i="0" dirty="0" err="1">
              <a:solidFill>
                <a:schemeClr val="bg1"/>
              </a:solidFill>
            </a:rPr>
            <a:t>ragam</a:t>
          </a:r>
          <a:r>
            <a:rPr lang="en-US" sz="2000" b="0" i="0" dirty="0">
              <a:solidFill>
                <a:schemeClr val="bg1"/>
              </a:solidFill>
            </a:rPr>
            <a:t> media </a:t>
          </a:r>
          <a:r>
            <a:rPr lang="en-US" sz="2000" b="0" i="0" dirty="0" err="1">
              <a:solidFill>
                <a:schemeClr val="bg1"/>
              </a:solidFill>
            </a:rPr>
            <a:t>Humas</a:t>
          </a:r>
          <a:r>
            <a:rPr lang="en-US" sz="2000" b="0" i="0" dirty="0">
              <a:solidFill>
                <a:schemeClr val="bg1"/>
              </a:solidFill>
            </a:rPr>
            <a:t> Online (internet based media)</a:t>
          </a:r>
          <a:endParaRPr lang="en-US" sz="2000" dirty="0">
            <a:solidFill>
              <a:schemeClr val="bg1"/>
            </a:solidFill>
          </a:endParaRPr>
        </a:p>
      </dgm:t>
    </dgm:pt>
    <dgm:pt modelId="{E27D2DCA-C452-4600-BA60-F93F355CF043}" type="parTrans" cxnId="{E7C3D37F-C56E-46CA-B3FC-94DD493ADBCE}">
      <dgm:prSet/>
      <dgm:spPr/>
      <dgm:t>
        <a:bodyPr/>
        <a:lstStyle/>
        <a:p>
          <a:endParaRPr lang="en-US"/>
        </a:p>
      </dgm:t>
    </dgm:pt>
    <dgm:pt modelId="{A0974864-1C40-4443-8CFE-E23D9B33C0EF}" type="sibTrans" cxnId="{E7C3D37F-C56E-46CA-B3FC-94DD493ADBCE}">
      <dgm:prSet/>
      <dgm:spPr/>
      <dgm:t>
        <a:bodyPr/>
        <a:lstStyle/>
        <a:p>
          <a:endParaRPr lang="en-US"/>
        </a:p>
      </dgm:t>
    </dgm:pt>
    <dgm:pt modelId="{C23098DA-D30C-402A-86FC-7525DD8E1428}">
      <dgm:prSet custT="1"/>
      <dgm:spPr/>
      <dgm:t>
        <a:bodyPr/>
        <a:lstStyle/>
        <a:p>
          <a:r>
            <a:rPr lang="en-US" sz="2000" b="0" i="0" dirty="0" err="1">
              <a:solidFill>
                <a:schemeClr val="bg1"/>
              </a:solidFill>
            </a:rPr>
            <a:t>Memanfaatkan</a:t>
          </a:r>
          <a:r>
            <a:rPr lang="en-US" sz="2000" b="0" i="0" dirty="0">
              <a:solidFill>
                <a:schemeClr val="bg1"/>
              </a:solidFill>
            </a:rPr>
            <a:t> </a:t>
          </a:r>
          <a:r>
            <a:rPr lang="en-US" sz="2000" b="0" i="0" dirty="0" err="1">
              <a:solidFill>
                <a:schemeClr val="bg1"/>
              </a:solidFill>
            </a:rPr>
            <a:t>teknologi</a:t>
          </a:r>
          <a:r>
            <a:rPr lang="en-US" sz="2000" b="0" i="0" dirty="0">
              <a:solidFill>
                <a:schemeClr val="bg1"/>
              </a:solidFill>
            </a:rPr>
            <a:t> digital </a:t>
          </a:r>
          <a:r>
            <a:rPr lang="en-US" sz="2000" b="0" i="0" dirty="0" err="1">
              <a:solidFill>
                <a:schemeClr val="bg1"/>
              </a:solidFill>
            </a:rPr>
            <a:t>sebagai</a:t>
          </a:r>
          <a:r>
            <a:rPr lang="en-US" sz="2000" b="0" i="0" dirty="0">
              <a:solidFill>
                <a:schemeClr val="bg1"/>
              </a:solidFill>
            </a:rPr>
            <a:t> media </a:t>
          </a:r>
          <a:r>
            <a:rPr lang="en-US" sz="2000" b="0" i="0" dirty="0" err="1">
              <a:solidFill>
                <a:schemeClr val="bg1"/>
              </a:solidFill>
            </a:rPr>
            <a:t>Humas</a:t>
          </a:r>
          <a:endParaRPr lang="en-US" sz="2000" dirty="0">
            <a:solidFill>
              <a:schemeClr val="bg1"/>
            </a:solidFill>
          </a:endParaRPr>
        </a:p>
      </dgm:t>
    </dgm:pt>
    <dgm:pt modelId="{64161ADC-7769-4AC1-B3A9-F14C5C64221B}" type="parTrans" cxnId="{6E8F369F-DEA2-4AE5-9812-424422796EFD}">
      <dgm:prSet/>
      <dgm:spPr/>
      <dgm:t>
        <a:bodyPr/>
        <a:lstStyle/>
        <a:p>
          <a:endParaRPr lang="en-US"/>
        </a:p>
      </dgm:t>
    </dgm:pt>
    <dgm:pt modelId="{32CF47EB-3291-4FF4-9481-15CFEE130167}" type="sibTrans" cxnId="{6E8F369F-DEA2-4AE5-9812-424422796EFD}">
      <dgm:prSet/>
      <dgm:spPr/>
      <dgm:t>
        <a:bodyPr/>
        <a:lstStyle/>
        <a:p>
          <a:endParaRPr lang="en-US"/>
        </a:p>
      </dgm:t>
    </dgm:pt>
    <dgm:pt modelId="{4729DCC1-5865-4C0E-AFB0-FBB3D8ABE6C8}">
      <dgm:prSet custT="1"/>
      <dgm:spPr/>
      <dgm:t>
        <a:bodyPr/>
        <a:lstStyle/>
        <a:p>
          <a:r>
            <a:rPr lang="en-US" sz="2000" b="0" i="0" dirty="0" err="1">
              <a:solidFill>
                <a:schemeClr val="bg1"/>
              </a:solidFill>
            </a:rPr>
            <a:t>Prinsip-prinsip</a:t>
          </a:r>
          <a:r>
            <a:rPr lang="en-US" sz="2000" b="0" i="0" dirty="0">
              <a:solidFill>
                <a:schemeClr val="bg1"/>
              </a:solidFill>
            </a:rPr>
            <a:t> </a:t>
          </a:r>
          <a:r>
            <a:rPr lang="en-US" sz="2000" b="0" i="0" dirty="0" err="1">
              <a:solidFill>
                <a:schemeClr val="bg1"/>
              </a:solidFill>
            </a:rPr>
            <a:t>Humas</a:t>
          </a:r>
          <a:r>
            <a:rPr lang="en-US" sz="2000" b="0" i="0" dirty="0">
              <a:solidFill>
                <a:schemeClr val="bg1"/>
              </a:solidFill>
            </a:rPr>
            <a:t> Online</a:t>
          </a:r>
          <a:endParaRPr lang="en-US" sz="2000" dirty="0">
            <a:solidFill>
              <a:schemeClr val="bg1"/>
            </a:solidFill>
          </a:endParaRPr>
        </a:p>
      </dgm:t>
    </dgm:pt>
    <dgm:pt modelId="{2477FAE1-1E82-43AC-95B6-DF2097005FC0}" type="parTrans" cxnId="{CB28028D-CB37-4B82-8F4E-E3843E30899E}">
      <dgm:prSet/>
      <dgm:spPr/>
      <dgm:t>
        <a:bodyPr/>
        <a:lstStyle/>
        <a:p>
          <a:endParaRPr lang="en-US"/>
        </a:p>
      </dgm:t>
    </dgm:pt>
    <dgm:pt modelId="{11C1370B-28E2-4392-9147-0B6A762313BD}" type="sibTrans" cxnId="{CB28028D-CB37-4B82-8F4E-E3843E30899E}">
      <dgm:prSet/>
      <dgm:spPr/>
      <dgm:t>
        <a:bodyPr/>
        <a:lstStyle/>
        <a:p>
          <a:endParaRPr lang="en-US"/>
        </a:p>
      </dgm:t>
    </dgm:pt>
    <dgm:pt modelId="{12111F92-B7AB-42C1-B1BB-B219AFAFBDF6}" type="pres">
      <dgm:prSet presAssocID="{EFFD1100-3F17-421C-847F-6710335F7E10}" presName="vert0" presStyleCnt="0">
        <dgm:presLayoutVars>
          <dgm:dir/>
          <dgm:animOne val="branch"/>
          <dgm:animLvl val="lvl"/>
        </dgm:presLayoutVars>
      </dgm:prSet>
      <dgm:spPr/>
    </dgm:pt>
    <dgm:pt modelId="{EA268C96-FB08-4DD0-8C01-AD99720237A9}" type="pres">
      <dgm:prSet presAssocID="{F559E626-DFA4-47EA-A51B-8AECB1973D2D}" presName="thickLine" presStyleLbl="alignNode1" presStyleIdx="0" presStyleCnt="3"/>
      <dgm:spPr/>
    </dgm:pt>
    <dgm:pt modelId="{F18AEA20-9D25-41B7-9990-D00F9E030A55}" type="pres">
      <dgm:prSet presAssocID="{F559E626-DFA4-47EA-A51B-8AECB1973D2D}" presName="horz1" presStyleCnt="0"/>
      <dgm:spPr/>
    </dgm:pt>
    <dgm:pt modelId="{574CB8DB-1B84-4107-8467-DD8469E6C2FD}" type="pres">
      <dgm:prSet presAssocID="{F559E626-DFA4-47EA-A51B-8AECB1973D2D}" presName="tx1" presStyleLbl="revTx" presStyleIdx="0" presStyleCnt="3" custScaleY="300293"/>
      <dgm:spPr/>
    </dgm:pt>
    <dgm:pt modelId="{34081388-DC4F-4F91-8C5C-940B47981BBA}" type="pres">
      <dgm:prSet presAssocID="{F559E626-DFA4-47EA-A51B-8AECB1973D2D}" presName="vert1" presStyleCnt="0"/>
      <dgm:spPr/>
    </dgm:pt>
    <dgm:pt modelId="{2362CCE8-F915-4212-B28F-3D80BE85984A}" type="pres">
      <dgm:prSet presAssocID="{C23098DA-D30C-402A-86FC-7525DD8E1428}" presName="thickLine" presStyleLbl="alignNode1" presStyleIdx="1" presStyleCnt="3"/>
      <dgm:spPr/>
    </dgm:pt>
    <dgm:pt modelId="{82CD4CA6-BCB3-4EFE-962B-3EE95370B91C}" type="pres">
      <dgm:prSet presAssocID="{C23098DA-D30C-402A-86FC-7525DD8E1428}" presName="horz1" presStyleCnt="0"/>
      <dgm:spPr/>
    </dgm:pt>
    <dgm:pt modelId="{25D33F6C-FD39-4501-9F85-10BAC6D61E13}" type="pres">
      <dgm:prSet presAssocID="{C23098DA-D30C-402A-86FC-7525DD8E1428}" presName="tx1" presStyleLbl="revTx" presStyleIdx="1" presStyleCnt="3" custScaleY="300293"/>
      <dgm:spPr/>
    </dgm:pt>
    <dgm:pt modelId="{392331D5-92C1-4A10-930A-A29B06BC215D}" type="pres">
      <dgm:prSet presAssocID="{C23098DA-D30C-402A-86FC-7525DD8E1428}" presName="vert1" presStyleCnt="0"/>
      <dgm:spPr/>
    </dgm:pt>
    <dgm:pt modelId="{3772DCE6-CBC5-4473-A22E-5E2A9F6FE2E0}" type="pres">
      <dgm:prSet presAssocID="{4729DCC1-5865-4C0E-AFB0-FBB3D8ABE6C8}" presName="thickLine" presStyleLbl="alignNode1" presStyleIdx="2" presStyleCnt="3"/>
      <dgm:spPr/>
    </dgm:pt>
    <dgm:pt modelId="{EC90D483-9BE9-477E-831D-23F3F7708C4E}" type="pres">
      <dgm:prSet presAssocID="{4729DCC1-5865-4C0E-AFB0-FBB3D8ABE6C8}" presName="horz1" presStyleCnt="0"/>
      <dgm:spPr/>
    </dgm:pt>
    <dgm:pt modelId="{03B3AF15-CC2E-473E-9C05-F1CBB14D3928}" type="pres">
      <dgm:prSet presAssocID="{4729DCC1-5865-4C0E-AFB0-FBB3D8ABE6C8}" presName="tx1" presStyleLbl="revTx" presStyleIdx="2" presStyleCnt="3" custScaleY="300293"/>
      <dgm:spPr/>
    </dgm:pt>
    <dgm:pt modelId="{CC33387D-C83F-4BC1-8DFC-55E79F77C57D}" type="pres">
      <dgm:prSet presAssocID="{4729DCC1-5865-4C0E-AFB0-FBB3D8ABE6C8}" presName="vert1" presStyleCnt="0"/>
      <dgm:spPr/>
    </dgm:pt>
  </dgm:ptLst>
  <dgm:cxnLst>
    <dgm:cxn modelId="{BB1FCF1E-F812-4FD6-9044-AEC876AD862F}" type="presOf" srcId="{F559E626-DFA4-47EA-A51B-8AECB1973D2D}" destId="{574CB8DB-1B84-4107-8467-DD8469E6C2FD}" srcOrd="0" destOrd="0" presId="urn:microsoft.com/office/officeart/2008/layout/LinedList"/>
    <dgm:cxn modelId="{EC0AF027-47C9-4164-90B3-ECA7E9E71118}" type="presOf" srcId="{C23098DA-D30C-402A-86FC-7525DD8E1428}" destId="{25D33F6C-FD39-4501-9F85-10BAC6D61E13}" srcOrd="0" destOrd="0" presId="urn:microsoft.com/office/officeart/2008/layout/LinedList"/>
    <dgm:cxn modelId="{DF76C379-22A4-468B-9E04-336C1F6FE720}" type="presOf" srcId="{EFFD1100-3F17-421C-847F-6710335F7E10}" destId="{12111F92-B7AB-42C1-B1BB-B219AFAFBDF6}" srcOrd="0" destOrd="0" presId="urn:microsoft.com/office/officeart/2008/layout/LinedList"/>
    <dgm:cxn modelId="{E7C3D37F-C56E-46CA-B3FC-94DD493ADBCE}" srcId="{EFFD1100-3F17-421C-847F-6710335F7E10}" destId="{F559E626-DFA4-47EA-A51B-8AECB1973D2D}" srcOrd="0" destOrd="0" parTransId="{E27D2DCA-C452-4600-BA60-F93F355CF043}" sibTransId="{A0974864-1C40-4443-8CFE-E23D9B33C0EF}"/>
    <dgm:cxn modelId="{CB28028D-CB37-4B82-8F4E-E3843E30899E}" srcId="{EFFD1100-3F17-421C-847F-6710335F7E10}" destId="{4729DCC1-5865-4C0E-AFB0-FBB3D8ABE6C8}" srcOrd="2" destOrd="0" parTransId="{2477FAE1-1E82-43AC-95B6-DF2097005FC0}" sibTransId="{11C1370B-28E2-4392-9147-0B6A762313BD}"/>
    <dgm:cxn modelId="{6E8F369F-DEA2-4AE5-9812-424422796EFD}" srcId="{EFFD1100-3F17-421C-847F-6710335F7E10}" destId="{C23098DA-D30C-402A-86FC-7525DD8E1428}" srcOrd="1" destOrd="0" parTransId="{64161ADC-7769-4AC1-B3A9-F14C5C64221B}" sibTransId="{32CF47EB-3291-4FF4-9481-15CFEE130167}"/>
    <dgm:cxn modelId="{440AC3D0-6874-4DE5-9A2D-855E5F5EEBE5}" type="presOf" srcId="{4729DCC1-5865-4C0E-AFB0-FBB3D8ABE6C8}" destId="{03B3AF15-CC2E-473E-9C05-F1CBB14D3928}" srcOrd="0" destOrd="0" presId="urn:microsoft.com/office/officeart/2008/layout/LinedList"/>
    <dgm:cxn modelId="{135EB3CB-DD6B-46B6-A6BA-4E50C6FCE4E6}" type="presParOf" srcId="{12111F92-B7AB-42C1-B1BB-B219AFAFBDF6}" destId="{EA268C96-FB08-4DD0-8C01-AD99720237A9}" srcOrd="0" destOrd="0" presId="urn:microsoft.com/office/officeart/2008/layout/LinedList"/>
    <dgm:cxn modelId="{72B304F7-4D51-41E5-819E-F59B7961E91D}" type="presParOf" srcId="{12111F92-B7AB-42C1-B1BB-B219AFAFBDF6}" destId="{F18AEA20-9D25-41B7-9990-D00F9E030A55}" srcOrd="1" destOrd="0" presId="urn:microsoft.com/office/officeart/2008/layout/LinedList"/>
    <dgm:cxn modelId="{B627823A-D1AD-4C22-B5CC-BE5D9E3F0FA9}" type="presParOf" srcId="{F18AEA20-9D25-41B7-9990-D00F9E030A55}" destId="{574CB8DB-1B84-4107-8467-DD8469E6C2FD}" srcOrd="0" destOrd="0" presId="urn:microsoft.com/office/officeart/2008/layout/LinedList"/>
    <dgm:cxn modelId="{3C66C0C1-7DC4-48EC-ADB8-4D178EBB2219}" type="presParOf" srcId="{F18AEA20-9D25-41B7-9990-D00F9E030A55}" destId="{34081388-DC4F-4F91-8C5C-940B47981BBA}" srcOrd="1" destOrd="0" presId="urn:microsoft.com/office/officeart/2008/layout/LinedList"/>
    <dgm:cxn modelId="{8C4C0EE3-C18B-49CE-9A7F-671108647539}" type="presParOf" srcId="{12111F92-B7AB-42C1-B1BB-B219AFAFBDF6}" destId="{2362CCE8-F915-4212-B28F-3D80BE85984A}" srcOrd="2" destOrd="0" presId="urn:microsoft.com/office/officeart/2008/layout/LinedList"/>
    <dgm:cxn modelId="{B8EE8CE6-D937-485D-87AC-381E12560E10}" type="presParOf" srcId="{12111F92-B7AB-42C1-B1BB-B219AFAFBDF6}" destId="{82CD4CA6-BCB3-4EFE-962B-3EE95370B91C}" srcOrd="3" destOrd="0" presId="urn:microsoft.com/office/officeart/2008/layout/LinedList"/>
    <dgm:cxn modelId="{FF43CF9F-9E73-4D02-AB7D-521085CF0966}" type="presParOf" srcId="{82CD4CA6-BCB3-4EFE-962B-3EE95370B91C}" destId="{25D33F6C-FD39-4501-9F85-10BAC6D61E13}" srcOrd="0" destOrd="0" presId="urn:microsoft.com/office/officeart/2008/layout/LinedList"/>
    <dgm:cxn modelId="{43B177FA-1310-4D3F-9E0F-17C67C14BFB1}" type="presParOf" srcId="{82CD4CA6-BCB3-4EFE-962B-3EE95370B91C}" destId="{392331D5-92C1-4A10-930A-A29B06BC215D}" srcOrd="1" destOrd="0" presId="urn:microsoft.com/office/officeart/2008/layout/LinedList"/>
    <dgm:cxn modelId="{DD809DDE-EFCB-402B-88E5-EB0104DFEF99}" type="presParOf" srcId="{12111F92-B7AB-42C1-B1BB-B219AFAFBDF6}" destId="{3772DCE6-CBC5-4473-A22E-5E2A9F6FE2E0}" srcOrd="4" destOrd="0" presId="urn:microsoft.com/office/officeart/2008/layout/LinedList"/>
    <dgm:cxn modelId="{81981797-7687-4EC8-9B76-30E9F66E8B2F}" type="presParOf" srcId="{12111F92-B7AB-42C1-B1BB-B219AFAFBDF6}" destId="{EC90D483-9BE9-477E-831D-23F3F7708C4E}" srcOrd="5" destOrd="0" presId="urn:microsoft.com/office/officeart/2008/layout/LinedList"/>
    <dgm:cxn modelId="{FB0E2BDB-C4D5-417F-83C5-EC983A75E817}" type="presParOf" srcId="{EC90D483-9BE9-477E-831D-23F3F7708C4E}" destId="{03B3AF15-CC2E-473E-9C05-F1CBB14D3928}" srcOrd="0" destOrd="0" presId="urn:microsoft.com/office/officeart/2008/layout/LinedList"/>
    <dgm:cxn modelId="{7EAE9682-B62B-48B0-B19E-0148A2C81EB6}" type="presParOf" srcId="{EC90D483-9BE9-477E-831D-23F3F7708C4E}" destId="{CC33387D-C83F-4BC1-8DFC-55E79F77C57D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AFAFB07F-C6D5-4576-B6A8-FEAA15E9FC42}" type="doc">
      <dgm:prSet loTypeId="urn:microsoft.com/office/officeart/2008/layout/LinedList" loCatId="list" qsTypeId="urn:microsoft.com/office/officeart/2005/8/quickstyle/simple1" qsCatId="simple" csTypeId="urn:microsoft.com/office/officeart/2005/8/colors/accent5_1" csCatId="accent5" phldr="1"/>
      <dgm:spPr/>
      <dgm:t>
        <a:bodyPr/>
        <a:lstStyle/>
        <a:p>
          <a:endParaRPr lang="en-US"/>
        </a:p>
      </dgm:t>
    </dgm:pt>
    <dgm:pt modelId="{468EAA27-660F-47ED-BB8E-495E2810F68C}">
      <dgm:prSet/>
      <dgm:spPr/>
      <dgm:t>
        <a:bodyPr/>
        <a:lstStyle/>
        <a:p>
          <a:r>
            <a:rPr lang="en-US" b="0" i="0" dirty="0" err="1">
              <a:solidFill>
                <a:schemeClr val="bg1"/>
              </a:solidFill>
            </a:rPr>
            <a:t>Menjunjung</a:t>
          </a:r>
          <a:r>
            <a:rPr lang="en-US" b="0" i="0" dirty="0">
              <a:solidFill>
                <a:schemeClr val="bg1"/>
              </a:solidFill>
            </a:rPr>
            <a:t> </a:t>
          </a:r>
          <a:r>
            <a:rPr lang="en-US" b="0" i="0" dirty="0" err="1">
              <a:solidFill>
                <a:schemeClr val="bg1"/>
              </a:solidFill>
            </a:rPr>
            <a:t>aktifitas</a:t>
          </a:r>
          <a:r>
            <a:rPr lang="en-US" b="0" i="0" dirty="0">
              <a:solidFill>
                <a:schemeClr val="bg1"/>
              </a:solidFill>
            </a:rPr>
            <a:t> </a:t>
          </a:r>
          <a:r>
            <a:rPr lang="en-US" b="0" i="0" dirty="0" err="1">
              <a:solidFill>
                <a:schemeClr val="bg1"/>
              </a:solidFill>
            </a:rPr>
            <a:t>utama</a:t>
          </a:r>
          <a:r>
            <a:rPr lang="en-US" b="0" i="0" dirty="0">
              <a:solidFill>
                <a:schemeClr val="bg1"/>
              </a:solidFill>
            </a:rPr>
            <a:t> </a:t>
          </a:r>
          <a:r>
            <a:rPr lang="en-US" b="0" i="0" dirty="0" err="1">
              <a:solidFill>
                <a:schemeClr val="bg1"/>
              </a:solidFill>
            </a:rPr>
            <a:t>manajemen</a:t>
          </a:r>
          <a:r>
            <a:rPr lang="en-US" b="0" i="0" dirty="0">
              <a:solidFill>
                <a:schemeClr val="bg1"/>
              </a:solidFill>
            </a:rPr>
            <a:t> </a:t>
          </a:r>
          <a:r>
            <a:rPr lang="en-US" b="0" i="0" dirty="0" err="1">
              <a:solidFill>
                <a:schemeClr val="bg1"/>
              </a:solidFill>
            </a:rPr>
            <a:t>dalam</a:t>
          </a:r>
          <a:r>
            <a:rPr lang="en-US" b="0" i="0" dirty="0">
              <a:solidFill>
                <a:schemeClr val="bg1"/>
              </a:solidFill>
            </a:rPr>
            <a:t> </a:t>
          </a:r>
          <a:r>
            <a:rPr lang="en-US" b="0" i="0" dirty="0" err="1">
              <a:solidFill>
                <a:schemeClr val="bg1"/>
              </a:solidFill>
            </a:rPr>
            <a:t>mencapai</a:t>
          </a:r>
          <a:r>
            <a:rPr lang="en-US" b="0" i="0" dirty="0">
              <a:solidFill>
                <a:schemeClr val="bg1"/>
              </a:solidFill>
            </a:rPr>
            <a:t> </a:t>
          </a:r>
          <a:r>
            <a:rPr lang="en-US" b="0" i="0" dirty="0" err="1">
              <a:solidFill>
                <a:schemeClr val="bg1"/>
              </a:solidFill>
            </a:rPr>
            <a:t>tujuan</a:t>
          </a:r>
          <a:r>
            <a:rPr lang="en-US" b="0" i="0" dirty="0">
              <a:solidFill>
                <a:schemeClr val="bg1"/>
              </a:solidFill>
            </a:rPr>
            <a:t> </a:t>
          </a:r>
          <a:r>
            <a:rPr lang="en-US" b="0" i="0" dirty="0" err="1">
              <a:solidFill>
                <a:schemeClr val="bg1"/>
              </a:solidFill>
            </a:rPr>
            <a:t>bersama</a:t>
          </a:r>
          <a:endParaRPr lang="en-US" dirty="0">
            <a:solidFill>
              <a:schemeClr val="bg1"/>
            </a:solidFill>
          </a:endParaRPr>
        </a:p>
      </dgm:t>
    </dgm:pt>
    <dgm:pt modelId="{186C677C-0F75-46C5-819A-EDE020BB79D7}" type="parTrans" cxnId="{14D52E72-20C3-45E6-971A-F2CD937F9717}">
      <dgm:prSet/>
      <dgm:spPr/>
      <dgm:t>
        <a:bodyPr/>
        <a:lstStyle/>
        <a:p>
          <a:endParaRPr lang="en-US"/>
        </a:p>
      </dgm:t>
    </dgm:pt>
    <dgm:pt modelId="{076ACBF8-2C7B-488A-B999-528264AF3A1A}" type="sibTrans" cxnId="{14D52E72-20C3-45E6-971A-F2CD937F9717}">
      <dgm:prSet/>
      <dgm:spPr/>
      <dgm:t>
        <a:bodyPr/>
        <a:lstStyle/>
        <a:p>
          <a:endParaRPr lang="en-US"/>
        </a:p>
      </dgm:t>
    </dgm:pt>
    <dgm:pt modelId="{3F2DFB13-FA29-4D55-B9EB-E625B762232F}">
      <dgm:prSet/>
      <dgm:spPr/>
      <dgm:t>
        <a:bodyPr/>
        <a:lstStyle/>
        <a:p>
          <a:pPr>
            <a:buFont typeface="+mj-lt"/>
            <a:buAutoNum type="arabicPeriod"/>
          </a:pPr>
          <a:r>
            <a:rPr lang="en-US" b="0" i="0" dirty="0" err="1">
              <a:solidFill>
                <a:schemeClr val="bg1"/>
              </a:solidFill>
            </a:rPr>
            <a:t>Membina</a:t>
          </a:r>
          <a:r>
            <a:rPr lang="en-US" b="0" i="0" dirty="0">
              <a:solidFill>
                <a:schemeClr val="bg1"/>
              </a:solidFill>
            </a:rPr>
            <a:t> </a:t>
          </a:r>
          <a:r>
            <a:rPr lang="en-US" b="0" i="0" dirty="0" err="1">
              <a:solidFill>
                <a:schemeClr val="bg1"/>
              </a:solidFill>
            </a:rPr>
            <a:t>hubungan</a:t>
          </a:r>
          <a:r>
            <a:rPr lang="en-US" b="0" i="0" dirty="0">
              <a:solidFill>
                <a:schemeClr val="bg1"/>
              </a:solidFill>
            </a:rPr>
            <a:t> yang </a:t>
          </a:r>
          <a:r>
            <a:rPr lang="en-US" b="0" i="0" dirty="0" err="1">
              <a:solidFill>
                <a:schemeClr val="bg1"/>
              </a:solidFill>
            </a:rPr>
            <a:t>harmonis</a:t>
          </a:r>
          <a:r>
            <a:rPr lang="en-US" b="0" i="0" dirty="0">
              <a:solidFill>
                <a:schemeClr val="bg1"/>
              </a:solidFill>
            </a:rPr>
            <a:t> </a:t>
          </a:r>
          <a:r>
            <a:rPr lang="en-US" b="0" i="0" dirty="0" err="1">
              <a:solidFill>
                <a:schemeClr val="bg1"/>
              </a:solidFill>
            </a:rPr>
            <a:t>antara</a:t>
          </a:r>
          <a:r>
            <a:rPr lang="en-US" b="0" i="0" dirty="0">
              <a:solidFill>
                <a:schemeClr val="bg1"/>
              </a:solidFill>
            </a:rPr>
            <a:t> </a:t>
          </a:r>
          <a:r>
            <a:rPr lang="en-US" b="0" i="0" dirty="0" err="1">
              <a:solidFill>
                <a:schemeClr val="bg1"/>
              </a:solidFill>
            </a:rPr>
            <a:t>organisasi</a:t>
          </a:r>
          <a:r>
            <a:rPr lang="en-US" b="0" i="0" dirty="0">
              <a:solidFill>
                <a:schemeClr val="bg1"/>
              </a:solidFill>
            </a:rPr>
            <a:t> </a:t>
          </a:r>
          <a:r>
            <a:rPr lang="en-US" b="0" i="0" dirty="0" err="1">
              <a:solidFill>
                <a:schemeClr val="bg1"/>
              </a:solidFill>
            </a:rPr>
            <a:t>dengan</a:t>
          </a:r>
          <a:r>
            <a:rPr lang="en-US" b="0" i="0" dirty="0">
              <a:solidFill>
                <a:schemeClr val="bg1"/>
              </a:solidFill>
            </a:rPr>
            <a:t> </a:t>
          </a:r>
          <a:r>
            <a:rPr lang="en-US" b="0" i="0" dirty="0" err="1">
              <a:solidFill>
                <a:schemeClr val="bg1"/>
              </a:solidFill>
            </a:rPr>
            <a:t>publiknya</a:t>
          </a:r>
          <a:r>
            <a:rPr lang="en-US" b="0" i="0" dirty="0">
              <a:solidFill>
                <a:schemeClr val="bg1"/>
              </a:solidFill>
            </a:rPr>
            <a:t> </a:t>
          </a:r>
          <a:r>
            <a:rPr lang="en-US" b="0" i="0" dirty="0" err="1">
              <a:solidFill>
                <a:schemeClr val="bg1"/>
              </a:solidFill>
            </a:rPr>
            <a:t>sebagai</a:t>
          </a:r>
          <a:r>
            <a:rPr lang="en-US" b="0" i="0" dirty="0">
              <a:solidFill>
                <a:schemeClr val="bg1"/>
              </a:solidFill>
            </a:rPr>
            <a:t> </a:t>
          </a:r>
          <a:r>
            <a:rPr lang="en-US" b="0" i="0" dirty="0" err="1">
              <a:solidFill>
                <a:schemeClr val="bg1"/>
              </a:solidFill>
            </a:rPr>
            <a:t>khalayak</a:t>
          </a:r>
          <a:r>
            <a:rPr lang="en-US" b="0" i="0" dirty="0">
              <a:solidFill>
                <a:schemeClr val="bg1"/>
              </a:solidFill>
            </a:rPr>
            <a:t> </a:t>
          </a:r>
          <a:r>
            <a:rPr lang="en-US" b="0" i="0" dirty="0" err="1">
              <a:solidFill>
                <a:schemeClr val="bg1"/>
              </a:solidFill>
            </a:rPr>
            <a:t>sasaran</a:t>
          </a:r>
          <a:r>
            <a:rPr lang="en-US" b="0" i="0" dirty="0">
              <a:solidFill>
                <a:schemeClr val="bg1"/>
              </a:solidFill>
            </a:rPr>
            <a:t>.</a:t>
          </a:r>
        </a:p>
      </dgm:t>
    </dgm:pt>
    <dgm:pt modelId="{C3C5B52B-3A01-48BC-A17F-B6611EC435C4}" type="parTrans" cxnId="{C64F98FE-A548-4F48-BE36-4DE6E14D92FE}">
      <dgm:prSet/>
      <dgm:spPr/>
      <dgm:t>
        <a:bodyPr/>
        <a:lstStyle/>
        <a:p>
          <a:endParaRPr lang="en-US"/>
        </a:p>
      </dgm:t>
    </dgm:pt>
    <dgm:pt modelId="{86CC33B8-D430-49D5-BC49-7F2F43961356}" type="sibTrans" cxnId="{C64F98FE-A548-4F48-BE36-4DE6E14D92FE}">
      <dgm:prSet/>
      <dgm:spPr/>
      <dgm:t>
        <a:bodyPr/>
        <a:lstStyle/>
        <a:p>
          <a:endParaRPr lang="en-US"/>
        </a:p>
      </dgm:t>
    </dgm:pt>
    <dgm:pt modelId="{4F39633C-BDBF-4DED-969E-AA4AF0C48E42}">
      <dgm:prSet/>
      <dgm:spPr/>
      <dgm:t>
        <a:bodyPr/>
        <a:lstStyle/>
        <a:p>
          <a:pPr>
            <a:buFont typeface="+mj-lt"/>
            <a:buAutoNum type="arabicPeriod"/>
          </a:pPr>
          <a:r>
            <a:rPr lang="en-US" b="0" i="0" dirty="0" err="1">
              <a:solidFill>
                <a:schemeClr val="bg1"/>
              </a:solidFill>
            </a:rPr>
            <a:t>Mengidentifikasikan</a:t>
          </a:r>
          <a:r>
            <a:rPr lang="en-US" b="0" i="0" dirty="0">
              <a:solidFill>
                <a:schemeClr val="bg1"/>
              </a:solidFill>
            </a:rPr>
            <a:t> yang </a:t>
          </a:r>
          <a:r>
            <a:rPr lang="en-US" b="0" i="0" dirty="0" err="1">
              <a:solidFill>
                <a:schemeClr val="bg1"/>
              </a:solidFill>
            </a:rPr>
            <a:t>menyangkut</a:t>
          </a:r>
          <a:r>
            <a:rPr lang="en-US" b="0" i="0" dirty="0">
              <a:solidFill>
                <a:schemeClr val="bg1"/>
              </a:solidFill>
            </a:rPr>
            <a:t> </a:t>
          </a:r>
          <a:r>
            <a:rPr lang="en-US" b="0" i="0" dirty="0" err="1">
              <a:solidFill>
                <a:schemeClr val="bg1"/>
              </a:solidFill>
            </a:rPr>
            <a:t>opini</a:t>
          </a:r>
          <a:r>
            <a:rPr lang="en-US" b="0" i="0" dirty="0">
              <a:solidFill>
                <a:schemeClr val="bg1"/>
              </a:solidFill>
            </a:rPr>
            <a:t>, </a:t>
          </a:r>
          <a:r>
            <a:rPr lang="en-US" b="0" i="0" dirty="0" err="1">
              <a:solidFill>
                <a:schemeClr val="bg1"/>
              </a:solidFill>
            </a:rPr>
            <a:t>persepsi</a:t>
          </a:r>
          <a:r>
            <a:rPr lang="en-US" b="0" i="0" dirty="0">
              <a:solidFill>
                <a:schemeClr val="bg1"/>
              </a:solidFill>
            </a:rPr>
            <a:t> dan </a:t>
          </a:r>
          <a:r>
            <a:rPr lang="en-US" b="0" i="0" dirty="0" err="1">
              <a:solidFill>
                <a:schemeClr val="bg1"/>
              </a:solidFill>
            </a:rPr>
            <a:t>tanggapan</a:t>
          </a:r>
          <a:r>
            <a:rPr lang="en-US" b="0" i="0" dirty="0">
              <a:solidFill>
                <a:schemeClr val="bg1"/>
              </a:solidFill>
            </a:rPr>
            <a:t> </a:t>
          </a:r>
          <a:r>
            <a:rPr lang="en-US" b="0" i="0" dirty="0" err="1">
              <a:solidFill>
                <a:schemeClr val="bg1"/>
              </a:solidFill>
            </a:rPr>
            <a:t>masyarakat</a:t>
          </a:r>
          <a:r>
            <a:rPr lang="en-US" b="0" i="0" dirty="0">
              <a:solidFill>
                <a:schemeClr val="bg1"/>
              </a:solidFill>
            </a:rPr>
            <a:t> </a:t>
          </a:r>
          <a:r>
            <a:rPr lang="en-US" b="0" i="0" dirty="0" err="1">
              <a:solidFill>
                <a:schemeClr val="bg1"/>
              </a:solidFill>
            </a:rPr>
            <a:t>terhadap</a:t>
          </a:r>
          <a:r>
            <a:rPr lang="en-US" b="0" i="0" dirty="0">
              <a:solidFill>
                <a:schemeClr val="bg1"/>
              </a:solidFill>
            </a:rPr>
            <a:t> </a:t>
          </a:r>
          <a:r>
            <a:rPr lang="en-US" b="0" i="0" dirty="0" err="1">
              <a:solidFill>
                <a:schemeClr val="bg1"/>
              </a:solidFill>
            </a:rPr>
            <a:t>organisasi</a:t>
          </a:r>
          <a:r>
            <a:rPr lang="en-US" b="0" i="0" dirty="0">
              <a:solidFill>
                <a:schemeClr val="bg1"/>
              </a:solidFill>
            </a:rPr>
            <a:t> yang </a:t>
          </a:r>
          <a:r>
            <a:rPr lang="en-US" b="0" i="0" dirty="0" err="1">
              <a:solidFill>
                <a:schemeClr val="bg1"/>
              </a:solidFill>
            </a:rPr>
            <a:t>diwakilinya</a:t>
          </a:r>
          <a:r>
            <a:rPr lang="en-US" b="0" i="0" dirty="0">
              <a:solidFill>
                <a:schemeClr val="bg1"/>
              </a:solidFill>
            </a:rPr>
            <a:t> </a:t>
          </a:r>
          <a:r>
            <a:rPr lang="en-US" b="0" i="0" dirty="0" err="1">
              <a:solidFill>
                <a:schemeClr val="bg1"/>
              </a:solidFill>
            </a:rPr>
            <a:t>atau</a:t>
          </a:r>
          <a:r>
            <a:rPr lang="en-US" b="0" i="0" dirty="0">
              <a:solidFill>
                <a:schemeClr val="bg1"/>
              </a:solidFill>
            </a:rPr>
            <a:t> </a:t>
          </a:r>
          <a:r>
            <a:rPr lang="en-US" b="0" i="0" dirty="0" err="1">
              <a:solidFill>
                <a:schemeClr val="bg1"/>
              </a:solidFill>
            </a:rPr>
            <a:t>sebaliknya</a:t>
          </a:r>
          <a:r>
            <a:rPr lang="en-US" b="0" i="0" dirty="0">
              <a:solidFill>
                <a:schemeClr val="bg1"/>
              </a:solidFill>
            </a:rPr>
            <a:t>.</a:t>
          </a:r>
        </a:p>
      </dgm:t>
    </dgm:pt>
    <dgm:pt modelId="{D085FB48-342D-4628-9EF3-47A574135FC8}" type="parTrans" cxnId="{B453BA12-3D9B-443C-9D7E-CBC48B826503}">
      <dgm:prSet/>
      <dgm:spPr/>
      <dgm:t>
        <a:bodyPr/>
        <a:lstStyle/>
        <a:p>
          <a:endParaRPr lang="en-US"/>
        </a:p>
      </dgm:t>
    </dgm:pt>
    <dgm:pt modelId="{BDD3198E-1E9D-4ED3-9831-17FE6791A11F}" type="sibTrans" cxnId="{B453BA12-3D9B-443C-9D7E-CBC48B826503}">
      <dgm:prSet/>
      <dgm:spPr/>
      <dgm:t>
        <a:bodyPr/>
        <a:lstStyle/>
        <a:p>
          <a:endParaRPr lang="en-US"/>
        </a:p>
      </dgm:t>
    </dgm:pt>
    <dgm:pt modelId="{434326D6-D8E9-4638-BCB6-189E3D50345C}" type="pres">
      <dgm:prSet presAssocID="{AFAFB07F-C6D5-4576-B6A8-FEAA15E9FC42}" presName="vert0" presStyleCnt="0">
        <dgm:presLayoutVars>
          <dgm:dir/>
          <dgm:animOne val="branch"/>
          <dgm:animLvl val="lvl"/>
        </dgm:presLayoutVars>
      </dgm:prSet>
      <dgm:spPr/>
    </dgm:pt>
    <dgm:pt modelId="{3B8CC7A5-09AE-40FB-BC12-8FE33C647D2E}" type="pres">
      <dgm:prSet presAssocID="{468EAA27-660F-47ED-BB8E-495E2810F68C}" presName="thickLine" presStyleLbl="alignNode1" presStyleIdx="0" presStyleCnt="3"/>
      <dgm:spPr/>
    </dgm:pt>
    <dgm:pt modelId="{50AAC81A-25F8-401D-9444-9C757320452D}" type="pres">
      <dgm:prSet presAssocID="{468EAA27-660F-47ED-BB8E-495E2810F68C}" presName="horz1" presStyleCnt="0"/>
      <dgm:spPr/>
    </dgm:pt>
    <dgm:pt modelId="{84F48EAA-7556-429E-B132-297AF6101DC6}" type="pres">
      <dgm:prSet presAssocID="{468EAA27-660F-47ED-BB8E-495E2810F68C}" presName="tx1" presStyleLbl="revTx" presStyleIdx="0" presStyleCnt="3"/>
      <dgm:spPr/>
    </dgm:pt>
    <dgm:pt modelId="{638C2C2C-BBED-42B1-933C-0B096CB5F4D9}" type="pres">
      <dgm:prSet presAssocID="{468EAA27-660F-47ED-BB8E-495E2810F68C}" presName="vert1" presStyleCnt="0"/>
      <dgm:spPr/>
    </dgm:pt>
    <dgm:pt modelId="{A68E7E1A-18CF-45D8-8975-A7E5C1895F5D}" type="pres">
      <dgm:prSet presAssocID="{3F2DFB13-FA29-4D55-B9EB-E625B762232F}" presName="thickLine" presStyleLbl="alignNode1" presStyleIdx="1" presStyleCnt="3"/>
      <dgm:spPr/>
    </dgm:pt>
    <dgm:pt modelId="{387F966E-102B-4FD5-9EE7-B41C8AF00344}" type="pres">
      <dgm:prSet presAssocID="{3F2DFB13-FA29-4D55-B9EB-E625B762232F}" presName="horz1" presStyleCnt="0"/>
      <dgm:spPr/>
    </dgm:pt>
    <dgm:pt modelId="{BB13AA46-8BF7-4A36-BDE9-2F22C2077EC1}" type="pres">
      <dgm:prSet presAssocID="{3F2DFB13-FA29-4D55-B9EB-E625B762232F}" presName="tx1" presStyleLbl="revTx" presStyleIdx="1" presStyleCnt="3"/>
      <dgm:spPr/>
    </dgm:pt>
    <dgm:pt modelId="{79B28D65-2E64-436D-86AC-CD7998325E05}" type="pres">
      <dgm:prSet presAssocID="{3F2DFB13-FA29-4D55-B9EB-E625B762232F}" presName="vert1" presStyleCnt="0"/>
      <dgm:spPr/>
    </dgm:pt>
    <dgm:pt modelId="{8F8F72EF-0C77-4550-BF8B-EE44A8FC7A86}" type="pres">
      <dgm:prSet presAssocID="{4F39633C-BDBF-4DED-969E-AA4AF0C48E42}" presName="thickLine" presStyleLbl="alignNode1" presStyleIdx="2" presStyleCnt="3"/>
      <dgm:spPr/>
    </dgm:pt>
    <dgm:pt modelId="{767146F4-D722-41A2-8B2C-714FCEF258F6}" type="pres">
      <dgm:prSet presAssocID="{4F39633C-BDBF-4DED-969E-AA4AF0C48E42}" presName="horz1" presStyleCnt="0"/>
      <dgm:spPr/>
    </dgm:pt>
    <dgm:pt modelId="{7B305D46-EFBC-40AF-AAF7-F4CB8AEA7085}" type="pres">
      <dgm:prSet presAssocID="{4F39633C-BDBF-4DED-969E-AA4AF0C48E42}" presName="tx1" presStyleLbl="revTx" presStyleIdx="2" presStyleCnt="3"/>
      <dgm:spPr/>
    </dgm:pt>
    <dgm:pt modelId="{BC84632E-755A-44FC-A33B-70C9C6414911}" type="pres">
      <dgm:prSet presAssocID="{4F39633C-BDBF-4DED-969E-AA4AF0C48E42}" presName="vert1" presStyleCnt="0"/>
      <dgm:spPr/>
    </dgm:pt>
  </dgm:ptLst>
  <dgm:cxnLst>
    <dgm:cxn modelId="{B453BA12-3D9B-443C-9D7E-CBC48B826503}" srcId="{AFAFB07F-C6D5-4576-B6A8-FEAA15E9FC42}" destId="{4F39633C-BDBF-4DED-969E-AA4AF0C48E42}" srcOrd="2" destOrd="0" parTransId="{D085FB48-342D-4628-9EF3-47A574135FC8}" sibTransId="{BDD3198E-1E9D-4ED3-9831-17FE6791A11F}"/>
    <dgm:cxn modelId="{61F13939-8757-4332-9B6B-33AC3A624170}" type="presOf" srcId="{468EAA27-660F-47ED-BB8E-495E2810F68C}" destId="{84F48EAA-7556-429E-B132-297AF6101DC6}" srcOrd="0" destOrd="0" presId="urn:microsoft.com/office/officeart/2008/layout/LinedList"/>
    <dgm:cxn modelId="{F736674C-A465-41AA-9AC0-9323AF3B2CE5}" type="presOf" srcId="{AFAFB07F-C6D5-4576-B6A8-FEAA15E9FC42}" destId="{434326D6-D8E9-4638-BCB6-189E3D50345C}" srcOrd="0" destOrd="0" presId="urn:microsoft.com/office/officeart/2008/layout/LinedList"/>
    <dgm:cxn modelId="{67334350-36D3-4385-B405-7492D48CECD9}" type="presOf" srcId="{4F39633C-BDBF-4DED-969E-AA4AF0C48E42}" destId="{7B305D46-EFBC-40AF-AAF7-F4CB8AEA7085}" srcOrd="0" destOrd="0" presId="urn:microsoft.com/office/officeart/2008/layout/LinedList"/>
    <dgm:cxn modelId="{14D52E72-20C3-45E6-971A-F2CD937F9717}" srcId="{AFAFB07F-C6D5-4576-B6A8-FEAA15E9FC42}" destId="{468EAA27-660F-47ED-BB8E-495E2810F68C}" srcOrd="0" destOrd="0" parTransId="{186C677C-0F75-46C5-819A-EDE020BB79D7}" sibTransId="{076ACBF8-2C7B-488A-B999-528264AF3A1A}"/>
    <dgm:cxn modelId="{AAE40CB6-EA5A-4390-8F0E-02C7E2757732}" type="presOf" srcId="{3F2DFB13-FA29-4D55-B9EB-E625B762232F}" destId="{BB13AA46-8BF7-4A36-BDE9-2F22C2077EC1}" srcOrd="0" destOrd="0" presId="urn:microsoft.com/office/officeart/2008/layout/LinedList"/>
    <dgm:cxn modelId="{C64F98FE-A548-4F48-BE36-4DE6E14D92FE}" srcId="{AFAFB07F-C6D5-4576-B6A8-FEAA15E9FC42}" destId="{3F2DFB13-FA29-4D55-B9EB-E625B762232F}" srcOrd="1" destOrd="0" parTransId="{C3C5B52B-3A01-48BC-A17F-B6611EC435C4}" sibTransId="{86CC33B8-D430-49D5-BC49-7F2F43961356}"/>
    <dgm:cxn modelId="{2048F03F-DD5D-4036-8B81-DFA9C44DC2ED}" type="presParOf" srcId="{434326D6-D8E9-4638-BCB6-189E3D50345C}" destId="{3B8CC7A5-09AE-40FB-BC12-8FE33C647D2E}" srcOrd="0" destOrd="0" presId="urn:microsoft.com/office/officeart/2008/layout/LinedList"/>
    <dgm:cxn modelId="{59B6AAF6-D16E-4FF0-9B49-3C372D23DAA8}" type="presParOf" srcId="{434326D6-D8E9-4638-BCB6-189E3D50345C}" destId="{50AAC81A-25F8-401D-9444-9C757320452D}" srcOrd="1" destOrd="0" presId="urn:microsoft.com/office/officeart/2008/layout/LinedList"/>
    <dgm:cxn modelId="{F44DEA8F-C2B2-46B9-8C52-E9417E858F39}" type="presParOf" srcId="{50AAC81A-25F8-401D-9444-9C757320452D}" destId="{84F48EAA-7556-429E-B132-297AF6101DC6}" srcOrd="0" destOrd="0" presId="urn:microsoft.com/office/officeart/2008/layout/LinedList"/>
    <dgm:cxn modelId="{14E46BE7-D991-4CB2-BDB5-5802F9F0D716}" type="presParOf" srcId="{50AAC81A-25F8-401D-9444-9C757320452D}" destId="{638C2C2C-BBED-42B1-933C-0B096CB5F4D9}" srcOrd="1" destOrd="0" presId="urn:microsoft.com/office/officeart/2008/layout/LinedList"/>
    <dgm:cxn modelId="{82133C03-6A9B-429E-908D-5BF63238B349}" type="presParOf" srcId="{434326D6-D8E9-4638-BCB6-189E3D50345C}" destId="{A68E7E1A-18CF-45D8-8975-A7E5C1895F5D}" srcOrd="2" destOrd="0" presId="urn:microsoft.com/office/officeart/2008/layout/LinedList"/>
    <dgm:cxn modelId="{E8EB8AB8-EE97-4027-B4B8-68B7F5B5EEED}" type="presParOf" srcId="{434326D6-D8E9-4638-BCB6-189E3D50345C}" destId="{387F966E-102B-4FD5-9EE7-B41C8AF00344}" srcOrd="3" destOrd="0" presId="urn:microsoft.com/office/officeart/2008/layout/LinedList"/>
    <dgm:cxn modelId="{F6573715-511C-4106-8A40-CAEE7C31E850}" type="presParOf" srcId="{387F966E-102B-4FD5-9EE7-B41C8AF00344}" destId="{BB13AA46-8BF7-4A36-BDE9-2F22C2077EC1}" srcOrd="0" destOrd="0" presId="urn:microsoft.com/office/officeart/2008/layout/LinedList"/>
    <dgm:cxn modelId="{CB1DDABE-4806-46BA-8051-6C2D8F18721B}" type="presParOf" srcId="{387F966E-102B-4FD5-9EE7-B41C8AF00344}" destId="{79B28D65-2E64-436D-86AC-CD7998325E05}" srcOrd="1" destOrd="0" presId="urn:microsoft.com/office/officeart/2008/layout/LinedList"/>
    <dgm:cxn modelId="{A9215A42-A260-4CE7-99A1-E08A7B824C14}" type="presParOf" srcId="{434326D6-D8E9-4638-BCB6-189E3D50345C}" destId="{8F8F72EF-0C77-4550-BF8B-EE44A8FC7A86}" srcOrd="4" destOrd="0" presId="urn:microsoft.com/office/officeart/2008/layout/LinedList"/>
    <dgm:cxn modelId="{E327BF37-668C-4DF3-A97C-888E2EE8E51E}" type="presParOf" srcId="{434326D6-D8E9-4638-BCB6-189E3D50345C}" destId="{767146F4-D722-41A2-8B2C-714FCEF258F6}" srcOrd="5" destOrd="0" presId="urn:microsoft.com/office/officeart/2008/layout/LinedList"/>
    <dgm:cxn modelId="{A1C22F94-60E0-4131-9579-A01CB125C8A2}" type="presParOf" srcId="{767146F4-D722-41A2-8B2C-714FCEF258F6}" destId="{7B305D46-EFBC-40AF-AAF7-F4CB8AEA7085}" srcOrd="0" destOrd="0" presId="urn:microsoft.com/office/officeart/2008/layout/LinedList"/>
    <dgm:cxn modelId="{79C42063-FCDE-4A84-93DC-4433278E06E4}" type="presParOf" srcId="{767146F4-D722-41A2-8B2C-714FCEF258F6}" destId="{BC84632E-755A-44FC-A33B-70C9C6414911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AFAFB07F-C6D5-4576-B6A8-FEAA15E9FC42}" type="doc">
      <dgm:prSet loTypeId="urn:microsoft.com/office/officeart/2008/layout/LinedList" loCatId="list" qsTypeId="urn:microsoft.com/office/officeart/2005/8/quickstyle/simple1" qsCatId="simple" csTypeId="urn:microsoft.com/office/officeart/2005/8/colors/accent5_1" csCatId="accent5" phldr="1"/>
      <dgm:spPr/>
      <dgm:t>
        <a:bodyPr/>
        <a:lstStyle/>
        <a:p>
          <a:endParaRPr lang="en-US"/>
        </a:p>
      </dgm:t>
    </dgm:pt>
    <dgm:pt modelId="{D4601986-A4BC-419E-9E32-E3367EE2301D}">
      <dgm:prSet/>
      <dgm:spPr/>
      <dgm:t>
        <a:bodyPr/>
        <a:lstStyle/>
        <a:p>
          <a:pPr>
            <a:buFont typeface="+mj-lt"/>
            <a:buAutoNum type="arabicPeriod"/>
          </a:pPr>
          <a:r>
            <a:rPr lang="en-US" b="0" i="0" dirty="0" err="1">
              <a:solidFill>
                <a:schemeClr val="bg1"/>
              </a:solidFill>
            </a:rPr>
            <a:t>Melayani</a:t>
          </a:r>
          <a:r>
            <a:rPr lang="en-US" b="0" i="0" dirty="0">
              <a:solidFill>
                <a:schemeClr val="bg1"/>
              </a:solidFill>
            </a:rPr>
            <a:t> </a:t>
          </a:r>
          <a:r>
            <a:rPr lang="en-US" b="0" i="0" dirty="0" err="1">
              <a:solidFill>
                <a:schemeClr val="bg1"/>
              </a:solidFill>
            </a:rPr>
            <a:t>keinginan</a:t>
          </a:r>
          <a:r>
            <a:rPr lang="en-US" b="0" i="0" dirty="0">
              <a:solidFill>
                <a:schemeClr val="bg1"/>
              </a:solidFill>
            </a:rPr>
            <a:t> </a:t>
          </a:r>
          <a:r>
            <a:rPr lang="en-US" b="0" i="0" dirty="0" err="1">
              <a:solidFill>
                <a:schemeClr val="bg1"/>
              </a:solidFill>
            </a:rPr>
            <a:t>publiknya</a:t>
          </a:r>
          <a:r>
            <a:rPr lang="en-US" b="0" i="0" dirty="0">
              <a:solidFill>
                <a:schemeClr val="bg1"/>
              </a:solidFill>
            </a:rPr>
            <a:t> dan </a:t>
          </a:r>
          <a:r>
            <a:rPr lang="en-US" b="0" i="0" dirty="0" err="1">
              <a:solidFill>
                <a:schemeClr val="bg1"/>
              </a:solidFill>
            </a:rPr>
            <a:t>memberikan</a:t>
          </a:r>
          <a:r>
            <a:rPr lang="en-US" b="0" i="0" dirty="0">
              <a:solidFill>
                <a:schemeClr val="bg1"/>
              </a:solidFill>
            </a:rPr>
            <a:t> </a:t>
          </a:r>
          <a:r>
            <a:rPr lang="en-US" b="0" i="0" dirty="0" err="1">
              <a:solidFill>
                <a:schemeClr val="bg1"/>
              </a:solidFill>
            </a:rPr>
            <a:t>sumbangan</a:t>
          </a:r>
          <a:r>
            <a:rPr lang="en-US" b="0" i="0" dirty="0">
              <a:solidFill>
                <a:schemeClr val="bg1"/>
              </a:solidFill>
            </a:rPr>
            <a:t> saran </a:t>
          </a:r>
          <a:r>
            <a:rPr lang="en-US" b="0" i="0" dirty="0" err="1">
              <a:solidFill>
                <a:schemeClr val="bg1"/>
              </a:solidFill>
            </a:rPr>
            <a:t>kepada</a:t>
          </a:r>
          <a:r>
            <a:rPr lang="en-US" b="0" i="0" dirty="0">
              <a:solidFill>
                <a:schemeClr val="bg1"/>
              </a:solidFill>
            </a:rPr>
            <a:t> </a:t>
          </a:r>
          <a:r>
            <a:rPr lang="en-US" b="0" i="0" dirty="0" err="1">
              <a:solidFill>
                <a:schemeClr val="bg1"/>
              </a:solidFill>
            </a:rPr>
            <a:t>pimpinan</a:t>
          </a:r>
          <a:r>
            <a:rPr lang="en-US" b="0" i="0" dirty="0">
              <a:solidFill>
                <a:schemeClr val="bg1"/>
              </a:solidFill>
            </a:rPr>
            <a:t> </a:t>
          </a:r>
          <a:r>
            <a:rPr lang="en-US" b="0" i="0" dirty="0" err="1">
              <a:solidFill>
                <a:schemeClr val="bg1"/>
              </a:solidFill>
            </a:rPr>
            <a:t>manajemen</a:t>
          </a:r>
          <a:r>
            <a:rPr lang="en-US" b="0" i="0" dirty="0">
              <a:solidFill>
                <a:schemeClr val="bg1"/>
              </a:solidFill>
            </a:rPr>
            <a:t> </a:t>
          </a:r>
          <a:r>
            <a:rPr lang="en-US" b="0" i="0" dirty="0" err="1">
              <a:solidFill>
                <a:schemeClr val="bg1"/>
              </a:solidFill>
            </a:rPr>
            <a:t>untuk</a:t>
          </a:r>
          <a:r>
            <a:rPr lang="en-US" b="0" i="0" dirty="0">
              <a:solidFill>
                <a:schemeClr val="bg1"/>
              </a:solidFill>
            </a:rPr>
            <a:t> </a:t>
          </a:r>
          <a:r>
            <a:rPr lang="en-US" b="0" i="0" dirty="0" err="1">
              <a:solidFill>
                <a:schemeClr val="bg1"/>
              </a:solidFill>
            </a:rPr>
            <a:t>tujuan</a:t>
          </a:r>
          <a:r>
            <a:rPr lang="en-US" b="0" i="0" dirty="0">
              <a:solidFill>
                <a:schemeClr val="bg1"/>
              </a:solidFill>
            </a:rPr>
            <a:t> dan </a:t>
          </a:r>
          <a:r>
            <a:rPr lang="en-US" b="0" i="0" dirty="0" err="1">
              <a:solidFill>
                <a:schemeClr val="bg1"/>
              </a:solidFill>
            </a:rPr>
            <a:t>manfaat</a:t>
          </a:r>
          <a:r>
            <a:rPr lang="en-US" b="0" i="0" dirty="0">
              <a:solidFill>
                <a:schemeClr val="bg1"/>
              </a:solidFill>
            </a:rPr>
            <a:t> </a:t>
          </a:r>
          <a:r>
            <a:rPr lang="en-US" b="0" i="0" dirty="0" err="1">
              <a:solidFill>
                <a:schemeClr val="bg1"/>
              </a:solidFill>
            </a:rPr>
            <a:t>bersama</a:t>
          </a:r>
          <a:r>
            <a:rPr lang="en-US" b="0" i="0" dirty="0">
              <a:solidFill>
                <a:schemeClr val="bg1"/>
              </a:solidFill>
            </a:rPr>
            <a:t>.</a:t>
          </a:r>
        </a:p>
      </dgm:t>
    </dgm:pt>
    <dgm:pt modelId="{384E9DCB-8109-427F-BA7D-1C7370B7F60C}" type="parTrans" cxnId="{286A29C3-CFD9-4FE0-85BF-26519FA69A7F}">
      <dgm:prSet/>
      <dgm:spPr/>
      <dgm:t>
        <a:bodyPr/>
        <a:lstStyle/>
        <a:p>
          <a:endParaRPr lang="en-US"/>
        </a:p>
      </dgm:t>
    </dgm:pt>
    <dgm:pt modelId="{4CC5DABD-8034-452F-939D-8E3B9ABAADF1}" type="sibTrans" cxnId="{286A29C3-CFD9-4FE0-85BF-26519FA69A7F}">
      <dgm:prSet/>
      <dgm:spPr/>
      <dgm:t>
        <a:bodyPr/>
        <a:lstStyle/>
        <a:p>
          <a:endParaRPr lang="en-US"/>
        </a:p>
      </dgm:t>
    </dgm:pt>
    <dgm:pt modelId="{80F01498-DCD1-4CF2-A56C-DA6EB891397E}">
      <dgm:prSet/>
      <dgm:spPr/>
      <dgm:t>
        <a:bodyPr/>
        <a:lstStyle/>
        <a:p>
          <a:pPr>
            <a:buFont typeface="+mj-lt"/>
            <a:buAutoNum type="arabicPeriod"/>
          </a:pPr>
          <a:r>
            <a:rPr lang="en-US" b="0" i="0" dirty="0" err="1">
              <a:solidFill>
                <a:schemeClr val="bg1"/>
              </a:solidFill>
            </a:rPr>
            <a:t>Menciptakan</a:t>
          </a:r>
          <a:r>
            <a:rPr lang="en-US" b="0" i="0" dirty="0">
              <a:solidFill>
                <a:schemeClr val="bg1"/>
              </a:solidFill>
            </a:rPr>
            <a:t> </a:t>
          </a:r>
          <a:r>
            <a:rPr lang="en-US" b="0" i="0" dirty="0" err="1">
              <a:solidFill>
                <a:schemeClr val="bg1"/>
              </a:solidFill>
            </a:rPr>
            <a:t>komunikasi</a:t>
          </a:r>
          <a:r>
            <a:rPr lang="en-US" b="0" i="0" dirty="0">
              <a:solidFill>
                <a:schemeClr val="bg1"/>
              </a:solidFill>
            </a:rPr>
            <a:t> </a:t>
          </a:r>
          <a:r>
            <a:rPr lang="en-US" b="0" i="0" dirty="0" err="1">
              <a:solidFill>
                <a:schemeClr val="bg1"/>
              </a:solidFill>
            </a:rPr>
            <a:t>dua</a:t>
          </a:r>
          <a:r>
            <a:rPr lang="en-US" b="0" i="0" dirty="0">
              <a:solidFill>
                <a:schemeClr val="bg1"/>
              </a:solidFill>
            </a:rPr>
            <a:t> </a:t>
          </a:r>
          <a:r>
            <a:rPr lang="en-US" b="0" i="0" dirty="0" err="1">
              <a:solidFill>
                <a:schemeClr val="bg1"/>
              </a:solidFill>
            </a:rPr>
            <a:t>arah</a:t>
          </a:r>
          <a:r>
            <a:rPr lang="en-US" b="0" i="0" dirty="0">
              <a:solidFill>
                <a:schemeClr val="bg1"/>
              </a:solidFill>
            </a:rPr>
            <a:t> </a:t>
          </a:r>
          <a:r>
            <a:rPr lang="en-US" b="0" i="0" dirty="0" err="1">
              <a:solidFill>
                <a:schemeClr val="bg1"/>
              </a:solidFill>
            </a:rPr>
            <a:t>timbal</a:t>
          </a:r>
          <a:r>
            <a:rPr lang="en-US" b="0" i="0" dirty="0">
              <a:solidFill>
                <a:schemeClr val="bg1"/>
              </a:solidFill>
            </a:rPr>
            <a:t> </a:t>
          </a:r>
          <a:r>
            <a:rPr lang="en-US" b="0" i="0" dirty="0" err="1">
              <a:solidFill>
                <a:schemeClr val="bg1"/>
              </a:solidFill>
            </a:rPr>
            <a:t>balik</a:t>
          </a:r>
          <a:r>
            <a:rPr lang="en-US" b="0" i="0" dirty="0">
              <a:solidFill>
                <a:schemeClr val="bg1"/>
              </a:solidFill>
            </a:rPr>
            <a:t>, dan </a:t>
          </a:r>
          <a:r>
            <a:rPr lang="en-US" b="0" i="0" dirty="0" err="1">
              <a:solidFill>
                <a:schemeClr val="bg1"/>
              </a:solidFill>
            </a:rPr>
            <a:t>mengatur</a:t>
          </a:r>
          <a:r>
            <a:rPr lang="en-US" b="0" i="0" dirty="0">
              <a:solidFill>
                <a:schemeClr val="bg1"/>
              </a:solidFill>
            </a:rPr>
            <a:t> </a:t>
          </a:r>
          <a:r>
            <a:rPr lang="en-US" b="0" i="0" dirty="0" err="1">
              <a:solidFill>
                <a:schemeClr val="bg1"/>
              </a:solidFill>
            </a:rPr>
            <a:t>arus</a:t>
          </a:r>
          <a:r>
            <a:rPr lang="en-US" b="0" i="0" dirty="0">
              <a:solidFill>
                <a:schemeClr val="bg1"/>
              </a:solidFill>
            </a:rPr>
            <a:t> </a:t>
          </a:r>
          <a:r>
            <a:rPr lang="en-US" b="0" i="0" dirty="0" err="1">
              <a:solidFill>
                <a:schemeClr val="bg1"/>
              </a:solidFill>
            </a:rPr>
            <a:t>informasi</a:t>
          </a:r>
          <a:r>
            <a:rPr lang="en-US" b="0" i="0" dirty="0">
              <a:solidFill>
                <a:schemeClr val="bg1"/>
              </a:solidFill>
            </a:rPr>
            <a:t>, </a:t>
          </a:r>
          <a:r>
            <a:rPr lang="en-US" b="0" i="0" dirty="0" err="1">
              <a:solidFill>
                <a:schemeClr val="bg1"/>
              </a:solidFill>
            </a:rPr>
            <a:t>publikasi</a:t>
          </a:r>
          <a:r>
            <a:rPr lang="en-US" b="0" i="0" dirty="0">
              <a:solidFill>
                <a:schemeClr val="bg1"/>
              </a:solidFill>
            </a:rPr>
            <a:t> </a:t>
          </a:r>
          <a:r>
            <a:rPr lang="en-US" b="0" i="0" dirty="0" err="1">
              <a:solidFill>
                <a:schemeClr val="bg1"/>
              </a:solidFill>
            </a:rPr>
            <a:t>serta</a:t>
          </a:r>
          <a:r>
            <a:rPr lang="en-US" b="0" i="0" dirty="0">
              <a:solidFill>
                <a:schemeClr val="bg1"/>
              </a:solidFill>
            </a:rPr>
            <a:t> </a:t>
          </a:r>
          <a:r>
            <a:rPr lang="en-US" b="0" i="0" dirty="0" err="1">
              <a:solidFill>
                <a:schemeClr val="bg1"/>
              </a:solidFill>
            </a:rPr>
            <a:t>pesan</a:t>
          </a:r>
          <a:r>
            <a:rPr lang="en-US" b="0" i="0" dirty="0">
              <a:solidFill>
                <a:schemeClr val="bg1"/>
              </a:solidFill>
            </a:rPr>
            <a:t> </a:t>
          </a:r>
          <a:r>
            <a:rPr lang="en-US" b="0" i="0" dirty="0" err="1">
              <a:solidFill>
                <a:schemeClr val="bg1"/>
              </a:solidFill>
            </a:rPr>
            <a:t>dari</a:t>
          </a:r>
          <a:r>
            <a:rPr lang="en-US" b="0" i="0" dirty="0">
              <a:solidFill>
                <a:schemeClr val="bg1"/>
              </a:solidFill>
            </a:rPr>
            <a:t> </a:t>
          </a:r>
          <a:r>
            <a:rPr lang="en-US" b="0" i="0" dirty="0" err="1">
              <a:solidFill>
                <a:schemeClr val="bg1"/>
              </a:solidFill>
            </a:rPr>
            <a:t>organisasi</a:t>
          </a:r>
          <a:r>
            <a:rPr lang="en-US" b="0" i="0" dirty="0">
              <a:solidFill>
                <a:schemeClr val="bg1"/>
              </a:solidFill>
            </a:rPr>
            <a:t> </a:t>
          </a:r>
          <a:r>
            <a:rPr lang="en-US" b="0" i="0" dirty="0" err="1">
              <a:solidFill>
                <a:schemeClr val="bg1"/>
              </a:solidFill>
            </a:rPr>
            <a:t>ke</a:t>
          </a:r>
          <a:r>
            <a:rPr lang="en-US" b="0" i="0" dirty="0">
              <a:solidFill>
                <a:schemeClr val="bg1"/>
              </a:solidFill>
            </a:rPr>
            <a:t> </a:t>
          </a:r>
          <a:r>
            <a:rPr lang="en-US" b="0" i="0" dirty="0" err="1">
              <a:solidFill>
                <a:schemeClr val="bg1"/>
              </a:solidFill>
            </a:rPr>
            <a:t>publiknya</a:t>
          </a:r>
          <a:r>
            <a:rPr lang="en-US" b="0" i="0" dirty="0">
              <a:solidFill>
                <a:schemeClr val="bg1"/>
              </a:solidFill>
            </a:rPr>
            <a:t> </a:t>
          </a:r>
          <a:r>
            <a:rPr lang="en-US" b="0" i="0" dirty="0" err="1">
              <a:solidFill>
                <a:schemeClr val="bg1"/>
              </a:solidFill>
            </a:rPr>
            <a:t>atau</a:t>
          </a:r>
          <a:r>
            <a:rPr lang="en-US" b="0" i="0" dirty="0">
              <a:solidFill>
                <a:schemeClr val="bg1"/>
              </a:solidFill>
            </a:rPr>
            <a:t> </a:t>
          </a:r>
          <a:r>
            <a:rPr lang="en-US" b="0" i="0" dirty="0" err="1">
              <a:solidFill>
                <a:schemeClr val="bg1"/>
              </a:solidFill>
            </a:rPr>
            <a:t>sebaliknya</a:t>
          </a:r>
          <a:r>
            <a:rPr lang="en-US" b="0" i="0" dirty="0">
              <a:solidFill>
                <a:schemeClr val="bg1"/>
              </a:solidFill>
            </a:rPr>
            <a:t> demi </a:t>
          </a:r>
          <a:r>
            <a:rPr lang="en-US" b="0" i="0" dirty="0" err="1">
              <a:solidFill>
                <a:schemeClr val="bg1"/>
              </a:solidFill>
            </a:rPr>
            <a:t>tercapainya</a:t>
          </a:r>
          <a:r>
            <a:rPr lang="en-US" b="0" i="0" dirty="0">
              <a:solidFill>
                <a:schemeClr val="bg1"/>
              </a:solidFill>
            </a:rPr>
            <a:t> </a:t>
          </a:r>
          <a:r>
            <a:rPr lang="en-US" b="0" i="0" dirty="0" err="1">
              <a:solidFill>
                <a:schemeClr val="bg1"/>
              </a:solidFill>
            </a:rPr>
            <a:t>citra</a:t>
          </a:r>
          <a:r>
            <a:rPr lang="en-US" b="0" i="0" dirty="0">
              <a:solidFill>
                <a:schemeClr val="bg1"/>
              </a:solidFill>
            </a:rPr>
            <a:t> </a:t>
          </a:r>
          <a:r>
            <a:rPr lang="en-US" b="0" i="0" dirty="0" err="1">
              <a:solidFill>
                <a:schemeClr val="bg1"/>
              </a:solidFill>
            </a:rPr>
            <a:t>positif</a:t>
          </a:r>
          <a:r>
            <a:rPr lang="en-US" b="0" i="0" dirty="0">
              <a:solidFill>
                <a:schemeClr val="bg1"/>
              </a:solidFill>
            </a:rPr>
            <a:t> </a:t>
          </a:r>
          <a:r>
            <a:rPr lang="en-US" b="0" i="0" dirty="0" err="1">
              <a:solidFill>
                <a:schemeClr val="bg1"/>
              </a:solidFill>
            </a:rPr>
            <a:t>bagi</a:t>
          </a:r>
          <a:r>
            <a:rPr lang="en-US" b="0" i="0" dirty="0">
              <a:solidFill>
                <a:schemeClr val="bg1"/>
              </a:solidFill>
            </a:rPr>
            <a:t> </a:t>
          </a:r>
          <a:r>
            <a:rPr lang="en-US" b="0" i="0" dirty="0" err="1">
              <a:solidFill>
                <a:schemeClr val="bg1"/>
              </a:solidFill>
            </a:rPr>
            <a:t>kedua</a:t>
          </a:r>
          <a:r>
            <a:rPr lang="en-US" b="0" i="0" dirty="0">
              <a:solidFill>
                <a:schemeClr val="bg1"/>
              </a:solidFill>
            </a:rPr>
            <a:t> </a:t>
          </a:r>
          <a:r>
            <a:rPr lang="en-US" b="0" i="0" dirty="0" err="1">
              <a:solidFill>
                <a:schemeClr val="bg1"/>
              </a:solidFill>
            </a:rPr>
            <a:t>belah</a:t>
          </a:r>
          <a:r>
            <a:rPr lang="en-US" b="0" i="0" dirty="0">
              <a:solidFill>
                <a:schemeClr val="bg1"/>
              </a:solidFill>
            </a:rPr>
            <a:t> </a:t>
          </a:r>
          <a:r>
            <a:rPr lang="en-US" b="0" i="0" dirty="0" err="1">
              <a:solidFill>
                <a:schemeClr val="bg1"/>
              </a:solidFill>
            </a:rPr>
            <a:t>pihak</a:t>
          </a:r>
          <a:endParaRPr lang="en-US" b="0" i="0" dirty="0">
            <a:solidFill>
              <a:schemeClr val="bg1"/>
            </a:solidFill>
          </a:endParaRPr>
        </a:p>
      </dgm:t>
    </dgm:pt>
    <dgm:pt modelId="{8C553E5D-A122-4A63-8B87-C69E89D30BD9}" type="parTrans" cxnId="{F6769197-C165-432E-AE51-293E5455B074}">
      <dgm:prSet/>
      <dgm:spPr/>
      <dgm:t>
        <a:bodyPr/>
        <a:lstStyle/>
        <a:p>
          <a:endParaRPr lang="en-US"/>
        </a:p>
      </dgm:t>
    </dgm:pt>
    <dgm:pt modelId="{47366741-0AD5-4A92-9A49-A3F324CC6319}" type="sibTrans" cxnId="{F6769197-C165-432E-AE51-293E5455B074}">
      <dgm:prSet/>
      <dgm:spPr/>
      <dgm:t>
        <a:bodyPr/>
        <a:lstStyle/>
        <a:p>
          <a:endParaRPr lang="en-US"/>
        </a:p>
      </dgm:t>
    </dgm:pt>
    <dgm:pt modelId="{434326D6-D8E9-4638-BCB6-189E3D50345C}" type="pres">
      <dgm:prSet presAssocID="{AFAFB07F-C6D5-4576-B6A8-FEAA15E9FC42}" presName="vert0" presStyleCnt="0">
        <dgm:presLayoutVars>
          <dgm:dir/>
          <dgm:animOne val="branch"/>
          <dgm:animLvl val="lvl"/>
        </dgm:presLayoutVars>
      </dgm:prSet>
      <dgm:spPr/>
    </dgm:pt>
    <dgm:pt modelId="{9D7859AA-D385-47E2-B526-E2C26CD69398}" type="pres">
      <dgm:prSet presAssocID="{D4601986-A4BC-419E-9E32-E3367EE2301D}" presName="thickLine" presStyleLbl="alignNode1" presStyleIdx="0" presStyleCnt="2"/>
      <dgm:spPr/>
    </dgm:pt>
    <dgm:pt modelId="{993DDFDB-9071-4CE8-A6E2-439E091AF843}" type="pres">
      <dgm:prSet presAssocID="{D4601986-A4BC-419E-9E32-E3367EE2301D}" presName="horz1" presStyleCnt="0"/>
      <dgm:spPr/>
    </dgm:pt>
    <dgm:pt modelId="{F089E750-5C3B-48C4-B371-7D394718054C}" type="pres">
      <dgm:prSet presAssocID="{D4601986-A4BC-419E-9E32-E3367EE2301D}" presName="tx1" presStyleLbl="revTx" presStyleIdx="0" presStyleCnt="2"/>
      <dgm:spPr/>
    </dgm:pt>
    <dgm:pt modelId="{F35C9F44-7AF2-4B3E-A6EA-09560AA258D6}" type="pres">
      <dgm:prSet presAssocID="{D4601986-A4BC-419E-9E32-E3367EE2301D}" presName="vert1" presStyleCnt="0"/>
      <dgm:spPr/>
    </dgm:pt>
    <dgm:pt modelId="{182BA94B-F193-41BC-A5A5-8E692EAA1F09}" type="pres">
      <dgm:prSet presAssocID="{80F01498-DCD1-4CF2-A56C-DA6EB891397E}" presName="thickLine" presStyleLbl="alignNode1" presStyleIdx="1" presStyleCnt="2"/>
      <dgm:spPr/>
    </dgm:pt>
    <dgm:pt modelId="{F3E40C69-8B7B-4B2B-BC41-21B4CA6E155F}" type="pres">
      <dgm:prSet presAssocID="{80F01498-DCD1-4CF2-A56C-DA6EB891397E}" presName="horz1" presStyleCnt="0"/>
      <dgm:spPr/>
    </dgm:pt>
    <dgm:pt modelId="{B68DAB24-ED38-4774-919A-39725E18FD8D}" type="pres">
      <dgm:prSet presAssocID="{80F01498-DCD1-4CF2-A56C-DA6EB891397E}" presName="tx1" presStyleLbl="revTx" presStyleIdx="1" presStyleCnt="2"/>
      <dgm:spPr/>
    </dgm:pt>
    <dgm:pt modelId="{11870270-0CB6-48E8-8008-28ADD0A3E9CD}" type="pres">
      <dgm:prSet presAssocID="{80F01498-DCD1-4CF2-A56C-DA6EB891397E}" presName="vert1" presStyleCnt="0"/>
      <dgm:spPr/>
    </dgm:pt>
  </dgm:ptLst>
  <dgm:cxnLst>
    <dgm:cxn modelId="{28C84819-EB2F-499F-B6EA-EDE2A7EE8CF3}" type="presOf" srcId="{80F01498-DCD1-4CF2-A56C-DA6EB891397E}" destId="{B68DAB24-ED38-4774-919A-39725E18FD8D}" srcOrd="0" destOrd="0" presId="urn:microsoft.com/office/officeart/2008/layout/LinedList"/>
    <dgm:cxn modelId="{F736674C-A465-41AA-9AC0-9323AF3B2CE5}" type="presOf" srcId="{AFAFB07F-C6D5-4576-B6A8-FEAA15E9FC42}" destId="{434326D6-D8E9-4638-BCB6-189E3D50345C}" srcOrd="0" destOrd="0" presId="urn:microsoft.com/office/officeart/2008/layout/LinedList"/>
    <dgm:cxn modelId="{F6769197-C165-432E-AE51-293E5455B074}" srcId="{AFAFB07F-C6D5-4576-B6A8-FEAA15E9FC42}" destId="{80F01498-DCD1-4CF2-A56C-DA6EB891397E}" srcOrd="1" destOrd="0" parTransId="{8C553E5D-A122-4A63-8B87-C69E89D30BD9}" sibTransId="{47366741-0AD5-4A92-9A49-A3F324CC6319}"/>
    <dgm:cxn modelId="{286A29C3-CFD9-4FE0-85BF-26519FA69A7F}" srcId="{AFAFB07F-C6D5-4576-B6A8-FEAA15E9FC42}" destId="{D4601986-A4BC-419E-9E32-E3367EE2301D}" srcOrd="0" destOrd="0" parTransId="{384E9DCB-8109-427F-BA7D-1C7370B7F60C}" sibTransId="{4CC5DABD-8034-452F-939D-8E3B9ABAADF1}"/>
    <dgm:cxn modelId="{B9A7EBC9-3BFF-42DA-967B-B33DEF11DD86}" type="presOf" srcId="{D4601986-A4BC-419E-9E32-E3367EE2301D}" destId="{F089E750-5C3B-48C4-B371-7D394718054C}" srcOrd="0" destOrd="0" presId="urn:microsoft.com/office/officeart/2008/layout/LinedList"/>
    <dgm:cxn modelId="{6CAE4A20-0445-4F59-A8F3-9A3CC5E2044F}" type="presParOf" srcId="{434326D6-D8E9-4638-BCB6-189E3D50345C}" destId="{9D7859AA-D385-47E2-B526-E2C26CD69398}" srcOrd="0" destOrd="0" presId="urn:microsoft.com/office/officeart/2008/layout/LinedList"/>
    <dgm:cxn modelId="{695911CA-2554-48D8-BB73-44A7CFCDBE41}" type="presParOf" srcId="{434326D6-D8E9-4638-BCB6-189E3D50345C}" destId="{993DDFDB-9071-4CE8-A6E2-439E091AF843}" srcOrd="1" destOrd="0" presId="urn:microsoft.com/office/officeart/2008/layout/LinedList"/>
    <dgm:cxn modelId="{4D690452-1C19-4270-8ADF-E3A34393B81C}" type="presParOf" srcId="{993DDFDB-9071-4CE8-A6E2-439E091AF843}" destId="{F089E750-5C3B-48C4-B371-7D394718054C}" srcOrd="0" destOrd="0" presId="urn:microsoft.com/office/officeart/2008/layout/LinedList"/>
    <dgm:cxn modelId="{2067A619-056A-4B3E-8002-6D5489DF6D16}" type="presParOf" srcId="{993DDFDB-9071-4CE8-A6E2-439E091AF843}" destId="{F35C9F44-7AF2-4B3E-A6EA-09560AA258D6}" srcOrd="1" destOrd="0" presId="urn:microsoft.com/office/officeart/2008/layout/LinedList"/>
    <dgm:cxn modelId="{AEE4D15C-2479-409D-B3F0-2716281C68A9}" type="presParOf" srcId="{434326D6-D8E9-4638-BCB6-189E3D50345C}" destId="{182BA94B-F193-41BC-A5A5-8E692EAA1F09}" srcOrd="2" destOrd="0" presId="urn:microsoft.com/office/officeart/2008/layout/LinedList"/>
    <dgm:cxn modelId="{D890942F-03C4-4F09-B860-832E012795E0}" type="presParOf" srcId="{434326D6-D8E9-4638-BCB6-189E3D50345C}" destId="{F3E40C69-8B7B-4B2B-BC41-21B4CA6E155F}" srcOrd="3" destOrd="0" presId="urn:microsoft.com/office/officeart/2008/layout/LinedList"/>
    <dgm:cxn modelId="{48C3219F-B81C-4FE9-B1EF-07E08CF2EB74}" type="presParOf" srcId="{F3E40C69-8B7B-4B2B-BC41-21B4CA6E155F}" destId="{B68DAB24-ED38-4774-919A-39725E18FD8D}" srcOrd="0" destOrd="0" presId="urn:microsoft.com/office/officeart/2008/layout/LinedList"/>
    <dgm:cxn modelId="{97A723F7-9135-4072-BAA5-24EEC5E24A7C}" type="presParOf" srcId="{F3E40C69-8B7B-4B2B-BC41-21B4CA6E155F}" destId="{11870270-0CB6-48E8-8008-28ADD0A3E9CD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663CB650-1D90-481B-95F1-984342E5303A}" type="doc">
      <dgm:prSet loTypeId="urn:microsoft.com/office/officeart/2005/8/layout/hList6" loCatId="list" qsTypeId="urn:microsoft.com/office/officeart/2005/8/quickstyle/simple1" qsCatId="simple" csTypeId="urn:microsoft.com/office/officeart/2005/8/colors/accent6_1" csCatId="accent6" phldr="1"/>
      <dgm:spPr/>
      <dgm:t>
        <a:bodyPr/>
        <a:lstStyle/>
        <a:p>
          <a:endParaRPr lang="en-US"/>
        </a:p>
      </dgm:t>
    </dgm:pt>
    <dgm:pt modelId="{F94E0E5A-24B8-4B61-977E-1476EECCCE3C}">
      <dgm:prSet/>
      <dgm:spPr/>
      <dgm:t>
        <a:bodyPr/>
        <a:lstStyle/>
        <a:p>
          <a:r>
            <a:rPr lang="en-US" b="1" i="1" dirty="0" err="1"/>
            <a:t>Praktisi</a:t>
          </a:r>
          <a:r>
            <a:rPr lang="en-US" b="1" i="1" dirty="0"/>
            <a:t> </a:t>
          </a:r>
          <a:r>
            <a:rPr lang="en-US" b="1" i="1" dirty="0" err="1"/>
            <a:t>Humas</a:t>
          </a:r>
          <a:r>
            <a:rPr lang="en-US" b="1" i="1" dirty="0"/>
            <a:t> </a:t>
          </a:r>
          <a:r>
            <a:rPr lang="en-US" b="1" i="1" dirty="0" err="1"/>
            <a:t>memanfaatkan</a:t>
          </a:r>
          <a:r>
            <a:rPr lang="en-US" b="1" i="1" dirty="0"/>
            <a:t> </a:t>
          </a:r>
          <a:r>
            <a:rPr lang="en-US" b="1" i="1" dirty="0" err="1"/>
            <a:t>teknologi</a:t>
          </a:r>
          <a:r>
            <a:rPr lang="en-US" b="1" i="1" dirty="0"/>
            <a:t> digital </a:t>
          </a:r>
          <a:r>
            <a:rPr lang="en-US" b="1" i="1" dirty="0" err="1"/>
            <a:t>untuk</a:t>
          </a:r>
          <a:r>
            <a:rPr lang="en-US" b="1" i="1" dirty="0"/>
            <a:t> </a:t>
          </a:r>
          <a:r>
            <a:rPr lang="en-US" b="1" i="1" dirty="0" err="1"/>
            <a:t>menjangkau</a:t>
          </a:r>
          <a:r>
            <a:rPr lang="en-US" b="1" i="1" dirty="0"/>
            <a:t> </a:t>
          </a:r>
          <a:r>
            <a:rPr lang="en-US" b="1" i="1" dirty="0" err="1"/>
            <a:t>sasarannya</a:t>
          </a:r>
          <a:endParaRPr lang="en-US" dirty="0"/>
        </a:p>
      </dgm:t>
    </dgm:pt>
    <dgm:pt modelId="{D514BDEE-8294-4439-B1BB-7CCA687592E8}" type="parTrans" cxnId="{3F8FA37F-1BCA-4DA5-8AC9-4CC3ED5232B8}">
      <dgm:prSet/>
      <dgm:spPr/>
      <dgm:t>
        <a:bodyPr/>
        <a:lstStyle/>
        <a:p>
          <a:endParaRPr lang="en-US"/>
        </a:p>
      </dgm:t>
    </dgm:pt>
    <dgm:pt modelId="{8F500071-B002-4C57-BF0B-E318B9913A92}" type="sibTrans" cxnId="{3F8FA37F-1BCA-4DA5-8AC9-4CC3ED5232B8}">
      <dgm:prSet/>
      <dgm:spPr/>
      <dgm:t>
        <a:bodyPr/>
        <a:lstStyle/>
        <a:p>
          <a:endParaRPr lang="en-US"/>
        </a:p>
      </dgm:t>
    </dgm:pt>
    <dgm:pt modelId="{47BA0170-759E-4B3D-AE3E-B00D7788901D}">
      <dgm:prSet/>
      <dgm:spPr/>
      <dgm:t>
        <a:bodyPr/>
        <a:lstStyle/>
        <a:p>
          <a:r>
            <a:rPr lang="en-US" b="1" i="1" dirty="0"/>
            <a:t>PR online </a:t>
          </a:r>
          <a:r>
            <a:rPr lang="en-US" b="1" i="1" dirty="0" err="1"/>
            <a:t>merupakan</a:t>
          </a:r>
          <a:r>
            <a:rPr lang="en-US" b="1" i="1" dirty="0"/>
            <a:t> </a:t>
          </a:r>
          <a:r>
            <a:rPr lang="en-US" b="1" i="1" dirty="0" err="1"/>
            <a:t>perpanjangan</a:t>
          </a:r>
          <a:r>
            <a:rPr lang="en-US" b="1" i="1" dirty="0"/>
            <a:t> </a:t>
          </a:r>
          <a:r>
            <a:rPr lang="en-US" b="1" i="1" dirty="0" err="1"/>
            <a:t>dari</a:t>
          </a:r>
          <a:r>
            <a:rPr lang="en-US" b="1" i="1" dirty="0"/>
            <a:t> </a:t>
          </a:r>
          <a:r>
            <a:rPr lang="en-US" b="1" i="1" dirty="0" err="1"/>
            <a:t>upaya</a:t>
          </a:r>
          <a:r>
            <a:rPr lang="en-US" b="1" i="1" dirty="0"/>
            <a:t> </a:t>
          </a:r>
          <a:r>
            <a:rPr lang="en-US" b="1" i="1" dirty="0" err="1"/>
            <a:t>pemasar</a:t>
          </a:r>
          <a:r>
            <a:rPr lang="en-US" b="1" i="1" dirty="0"/>
            <a:t> </a:t>
          </a:r>
          <a:r>
            <a:rPr lang="en-US" b="1" i="1" dirty="0" err="1"/>
            <a:t>untuk</a:t>
          </a:r>
          <a:r>
            <a:rPr lang="en-US" b="1" i="1" dirty="0"/>
            <a:t> </a:t>
          </a:r>
          <a:r>
            <a:rPr lang="en-US" b="1" i="1" dirty="0" err="1"/>
            <a:t>memiliki</a:t>
          </a:r>
          <a:r>
            <a:rPr lang="en-US" b="1" i="1" dirty="0"/>
            <a:t> </a:t>
          </a:r>
          <a:r>
            <a:rPr lang="en-US" b="1" i="1" u="sng" dirty="0" err="1"/>
            <a:t>pesan</a:t>
          </a:r>
          <a:r>
            <a:rPr lang="en-US" b="1" i="1" dirty="0"/>
            <a:t> yang </a:t>
          </a:r>
          <a:r>
            <a:rPr lang="en-US" b="1" i="1" dirty="0" err="1"/>
            <a:t>tepat</a:t>
          </a:r>
          <a:r>
            <a:rPr lang="en-US" b="1" i="1" dirty="0"/>
            <a:t> </a:t>
          </a:r>
          <a:r>
            <a:rPr lang="en-US" b="1" i="1" dirty="0" err="1"/>
            <a:t>dilihat</a:t>
          </a:r>
          <a:r>
            <a:rPr lang="en-US" b="1" i="1" dirty="0"/>
            <a:t> oleh </a:t>
          </a:r>
          <a:r>
            <a:rPr lang="en-US" b="1" i="1" u="sng" dirty="0"/>
            <a:t>orang </a:t>
          </a:r>
          <a:r>
            <a:rPr lang="en-US" b="1" i="1" u="none" dirty="0"/>
            <a:t>yang</a:t>
          </a:r>
          <a:r>
            <a:rPr lang="en-US" b="1" i="1" dirty="0"/>
            <a:t> </a:t>
          </a:r>
          <a:r>
            <a:rPr lang="en-US" b="1" i="1" dirty="0" err="1"/>
            <a:t>tepat</a:t>
          </a:r>
          <a:r>
            <a:rPr lang="en-US" b="1" i="1" dirty="0"/>
            <a:t> </a:t>
          </a:r>
          <a:r>
            <a:rPr lang="en-US" b="1" i="1" dirty="0" err="1"/>
            <a:t>dalam</a:t>
          </a:r>
          <a:r>
            <a:rPr lang="en-US" b="1" i="1" dirty="0"/>
            <a:t> </a:t>
          </a:r>
          <a:r>
            <a:rPr lang="en-US" b="1" i="1" u="sng" dirty="0" err="1"/>
            <a:t>konteks</a:t>
          </a:r>
          <a:r>
            <a:rPr lang="en-US" b="1" i="1" dirty="0"/>
            <a:t> yang </a:t>
          </a:r>
          <a:r>
            <a:rPr lang="en-US" b="1" i="1" dirty="0" err="1"/>
            <a:t>tepat</a:t>
          </a:r>
          <a:endParaRPr lang="en-US" dirty="0"/>
        </a:p>
      </dgm:t>
    </dgm:pt>
    <dgm:pt modelId="{BFA80638-2971-4104-A993-0C130F41AA38}" type="parTrans" cxnId="{B89B2171-3C60-405A-ACBC-D71201899CC8}">
      <dgm:prSet/>
      <dgm:spPr/>
      <dgm:t>
        <a:bodyPr/>
        <a:lstStyle/>
        <a:p>
          <a:endParaRPr lang="en-US"/>
        </a:p>
      </dgm:t>
    </dgm:pt>
    <dgm:pt modelId="{45AE4FCB-3AC5-4549-B3F9-C71E2325605B}" type="sibTrans" cxnId="{B89B2171-3C60-405A-ACBC-D71201899CC8}">
      <dgm:prSet/>
      <dgm:spPr/>
      <dgm:t>
        <a:bodyPr/>
        <a:lstStyle/>
        <a:p>
          <a:endParaRPr lang="en-US"/>
        </a:p>
      </dgm:t>
    </dgm:pt>
    <dgm:pt modelId="{C75848A2-7BE9-4696-A790-9113B44D77F8}" type="pres">
      <dgm:prSet presAssocID="{663CB650-1D90-481B-95F1-984342E5303A}" presName="Name0" presStyleCnt="0">
        <dgm:presLayoutVars>
          <dgm:dir/>
          <dgm:resizeHandles val="exact"/>
        </dgm:presLayoutVars>
      </dgm:prSet>
      <dgm:spPr/>
    </dgm:pt>
    <dgm:pt modelId="{FC038648-504F-4E7A-8AC5-D4A533E2DC97}" type="pres">
      <dgm:prSet presAssocID="{F94E0E5A-24B8-4B61-977E-1476EECCCE3C}" presName="node" presStyleLbl="node1" presStyleIdx="0" presStyleCnt="2">
        <dgm:presLayoutVars>
          <dgm:bulletEnabled val="1"/>
        </dgm:presLayoutVars>
      </dgm:prSet>
      <dgm:spPr/>
    </dgm:pt>
    <dgm:pt modelId="{5D39755F-72F5-4AA0-80D1-523BC4203BAB}" type="pres">
      <dgm:prSet presAssocID="{8F500071-B002-4C57-BF0B-E318B9913A92}" presName="sibTrans" presStyleCnt="0"/>
      <dgm:spPr/>
    </dgm:pt>
    <dgm:pt modelId="{0C32251A-11AD-4459-A1F1-AB8C22F72479}" type="pres">
      <dgm:prSet presAssocID="{47BA0170-759E-4B3D-AE3E-B00D7788901D}" presName="node" presStyleLbl="node1" presStyleIdx="1" presStyleCnt="2" custLinFactNeighborX="1">
        <dgm:presLayoutVars>
          <dgm:bulletEnabled val="1"/>
        </dgm:presLayoutVars>
      </dgm:prSet>
      <dgm:spPr/>
    </dgm:pt>
  </dgm:ptLst>
  <dgm:cxnLst>
    <dgm:cxn modelId="{5891DD00-3D19-4AD8-A756-5F1BEDF2C6CF}" type="presOf" srcId="{F94E0E5A-24B8-4B61-977E-1476EECCCE3C}" destId="{FC038648-504F-4E7A-8AC5-D4A533E2DC97}" srcOrd="0" destOrd="0" presId="urn:microsoft.com/office/officeart/2005/8/layout/hList6"/>
    <dgm:cxn modelId="{A41A5365-1BFF-4AF9-B85F-44EF564A3E25}" type="presOf" srcId="{47BA0170-759E-4B3D-AE3E-B00D7788901D}" destId="{0C32251A-11AD-4459-A1F1-AB8C22F72479}" srcOrd="0" destOrd="0" presId="urn:microsoft.com/office/officeart/2005/8/layout/hList6"/>
    <dgm:cxn modelId="{B89B2171-3C60-405A-ACBC-D71201899CC8}" srcId="{663CB650-1D90-481B-95F1-984342E5303A}" destId="{47BA0170-759E-4B3D-AE3E-B00D7788901D}" srcOrd="1" destOrd="0" parTransId="{BFA80638-2971-4104-A993-0C130F41AA38}" sibTransId="{45AE4FCB-3AC5-4549-B3F9-C71E2325605B}"/>
    <dgm:cxn modelId="{3F8FA37F-1BCA-4DA5-8AC9-4CC3ED5232B8}" srcId="{663CB650-1D90-481B-95F1-984342E5303A}" destId="{F94E0E5A-24B8-4B61-977E-1476EECCCE3C}" srcOrd="0" destOrd="0" parTransId="{D514BDEE-8294-4439-B1BB-7CCA687592E8}" sibTransId="{8F500071-B002-4C57-BF0B-E318B9913A92}"/>
    <dgm:cxn modelId="{8E06E2F8-219D-4E03-8EF6-F242DF16C9DB}" type="presOf" srcId="{663CB650-1D90-481B-95F1-984342E5303A}" destId="{C75848A2-7BE9-4696-A790-9113B44D77F8}" srcOrd="0" destOrd="0" presId="urn:microsoft.com/office/officeart/2005/8/layout/hList6"/>
    <dgm:cxn modelId="{E71CCB7A-1C6A-441E-8EB5-851DEBF1C2E5}" type="presParOf" srcId="{C75848A2-7BE9-4696-A790-9113B44D77F8}" destId="{FC038648-504F-4E7A-8AC5-D4A533E2DC97}" srcOrd="0" destOrd="0" presId="urn:microsoft.com/office/officeart/2005/8/layout/hList6"/>
    <dgm:cxn modelId="{E1EAEDA1-5CC1-4CAB-ACFD-43A66039BF31}" type="presParOf" srcId="{C75848A2-7BE9-4696-A790-9113B44D77F8}" destId="{5D39755F-72F5-4AA0-80D1-523BC4203BAB}" srcOrd="1" destOrd="0" presId="urn:microsoft.com/office/officeart/2005/8/layout/hList6"/>
    <dgm:cxn modelId="{16B42F62-58D5-4637-A48F-EB61312547CB}" type="presParOf" srcId="{C75848A2-7BE9-4696-A790-9113B44D77F8}" destId="{0C32251A-11AD-4459-A1F1-AB8C22F72479}" srcOrd="2" destOrd="0" presId="urn:microsoft.com/office/officeart/2005/8/layout/hList6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2000DBDC-23AF-4F80-BE4D-63A3EDC96A3E}" type="doc">
      <dgm:prSet loTypeId="urn:microsoft.com/office/officeart/2005/8/layout/default" loCatId="list" qsTypeId="urn:microsoft.com/office/officeart/2005/8/quickstyle/simple1" qsCatId="simple" csTypeId="urn:microsoft.com/office/officeart/2005/8/colors/accent1_1" csCatId="accent1"/>
      <dgm:spPr/>
      <dgm:t>
        <a:bodyPr/>
        <a:lstStyle/>
        <a:p>
          <a:endParaRPr lang="en-US"/>
        </a:p>
      </dgm:t>
    </dgm:pt>
    <dgm:pt modelId="{74EB5D8D-3263-4D2B-A534-C368B268C454}">
      <dgm:prSet/>
      <dgm:spPr/>
      <dgm:t>
        <a:bodyPr/>
        <a:lstStyle/>
        <a:p>
          <a:r>
            <a:rPr lang="en-US" b="0" i="0"/>
            <a:t>Hubungan masyarakat bekerja atas dasar fakta bukan fiksi.</a:t>
          </a:r>
          <a:endParaRPr lang="en-US"/>
        </a:p>
      </dgm:t>
    </dgm:pt>
    <dgm:pt modelId="{6C674377-FEF5-4E56-82F7-B22DF66DD7B8}" type="parTrans" cxnId="{C69C854A-FB3E-4E70-ABCD-A3030486BF86}">
      <dgm:prSet/>
      <dgm:spPr/>
      <dgm:t>
        <a:bodyPr/>
        <a:lstStyle/>
        <a:p>
          <a:endParaRPr lang="en-US"/>
        </a:p>
      </dgm:t>
    </dgm:pt>
    <dgm:pt modelId="{4566E827-546C-465A-B613-8D70A6B3C509}" type="sibTrans" cxnId="{C69C854A-FB3E-4E70-ABCD-A3030486BF86}">
      <dgm:prSet/>
      <dgm:spPr/>
      <dgm:t>
        <a:bodyPr/>
        <a:lstStyle/>
        <a:p>
          <a:endParaRPr lang="en-US"/>
        </a:p>
      </dgm:t>
    </dgm:pt>
    <dgm:pt modelId="{E7D8C283-C1BF-4ECD-95F1-3AE91D1B1CE0}">
      <dgm:prSet/>
      <dgm:spPr/>
      <dgm:t>
        <a:bodyPr/>
        <a:lstStyle/>
        <a:p>
          <a:r>
            <a:rPr lang="en-US" b="0" i="0" dirty="0" err="1"/>
            <a:t>Humas</a:t>
          </a:r>
          <a:r>
            <a:rPr lang="en-US" b="0" i="0" dirty="0"/>
            <a:t> </a:t>
          </a:r>
          <a:r>
            <a:rPr lang="en-US" b="0" i="0" dirty="0" err="1"/>
            <a:t>ialah</a:t>
          </a:r>
          <a:r>
            <a:rPr lang="en-US" b="0" i="0" dirty="0"/>
            <a:t> </a:t>
          </a:r>
          <a:r>
            <a:rPr lang="en-US" b="0" i="0" dirty="0" err="1"/>
            <a:t>sebuah</a:t>
          </a:r>
          <a:r>
            <a:rPr lang="en-US" b="0" i="0" dirty="0"/>
            <a:t> </a:t>
          </a:r>
          <a:r>
            <a:rPr lang="en-US" b="0" i="0" dirty="0" err="1"/>
            <a:t>pelayanan</a:t>
          </a:r>
          <a:r>
            <a:rPr lang="en-US" b="0" i="0" dirty="0"/>
            <a:t> </a:t>
          </a:r>
          <a:r>
            <a:rPr lang="en-US" b="0" i="0" dirty="0" err="1"/>
            <a:t>sosial</a:t>
          </a:r>
          <a:r>
            <a:rPr lang="en-US" b="0" i="0" dirty="0"/>
            <a:t>, </a:t>
          </a:r>
          <a:r>
            <a:rPr lang="en-US" b="0" i="0" dirty="0" err="1"/>
            <a:t>bukan</a:t>
          </a:r>
          <a:r>
            <a:rPr lang="en-US" b="0" i="0" dirty="0"/>
            <a:t> </a:t>
          </a:r>
          <a:r>
            <a:rPr lang="en-US" b="0" i="0" dirty="0" err="1"/>
            <a:t>pelayanan</a:t>
          </a:r>
          <a:r>
            <a:rPr lang="en-US" b="0" i="0" dirty="0"/>
            <a:t> yang </a:t>
          </a:r>
          <a:r>
            <a:rPr lang="en-US" b="0" i="0" dirty="0" err="1"/>
            <a:t>bersifat</a:t>
          </a:r>
          <a:r>
            <a:rPr lang="en-US" b="0" i="0" dirty="0"/>
            <a:t> personal.</a:t>
          </a:r>
          <a:endParaRPr lang="en-US" dirty="0"/>
        </a:p>
      </dgm:t>
    </dgm:pt>
    <dgm:pt modelId="{F5299921-9CBD-40D5-B880-FFD6F74B64AB}" type="parTrans" cxnId="{F2BD2813-360F-445C-8A2C-082C396FF154}">
      <dgm:prSet/>
      <dgm:spPr/>
      <dgm:t>
        <a:bodyPr/>
        <a:lstStyle/>
        <a:p>
          <a:endParaRPr lang="en-US"/>
        </a:p>
      </dgm:t>
    </dgm:pt>
    <dgm:pt modelId="{4095F41E-66A0-475A-8CF8-A633190878A1}" type="sibTrans" cxnId="{F2BD2813-360F-445C-8A2C-082C396FF154}">
      <dgm:prSet/>
      <dgm:spPr/>
      <dgm:t>
        <a:bodyPr/>
        <a:lstStyle/>
        <a:p>
          <a:endParaRPr lang="en-US"/>
        </a:p>
      </dgm:t>
    </dgm:pt>
    <dgm:pt modelId="{7BAC8CE6-C484-4D16-8465-0787658E0068}">
      <dgm:prSet/>
      <dgm:spPr/>
      <dgm:t>
        <a:bodyPr/>
        <a:lstStyle/>
        <a:p>
          <a:r>
            <a:rPr lang="en-US" b="0" i="0"/>
            <a:t>Humas harus merealisasikan program kegiatan untuk mencari dukungan masyarakat atas kebijaksanaan dan program lembaga yang diwakilinya.</a:t>
          </a:r>
          <a:endParaRPr lang="en-US"/>
        </a:p>
      </dgm:t>
    </dgm:pt>
    <dgm:pt modelId="{0C8D6CD0-A1C7-4AFC-B6CE-79FA61E55D25}" type="parTrans" cxnId="{C53399DC-84F1-4D27-B52B-4185D0755A10}">
      <dgm:prSet/>
      <dgm:spPr/>
      <dgm:t>
        <a:bodyPr/>
        <a:lstStyle/>
        <a:p>
          <a:endParaRPr lang="en-US"/>
        </a:p>
      </dgm:t>
    </dgm:pt>
    <dgm:pt modelId="{9D55DCDA-B2FD-4277-AC29-29FF0E673C5B}" type="sibTrans" cxnId="{C53399DC-84F1-4D27-B52B-4185D0755A10}">
      <dgm:prSet/>
      <dgm:spPr/>
      <dgm:t>
        <a:bodyPr/>
        <a:lstStyle/>
        <a:p>
          <a:endParaRPr lang="en-US"/>
        </a:p>
      </dgm:t>
    </dgm:pt>
    <dgm:pt modelId="{66E35B62-A8EB-4825-A699-2189DD280F81}">
      <dgm:prSet/>
      <dgm:spPr/>
      <dgm:t>
        <a:bodyPr/>
        <a:lstStyle/>
        <a:p>
          <a:r>
            <a:rPr lang="en-US" b="0" i="0"/>
            <a:t>Humas tidak boleh melakukan penipuan ataupun membohongin media massa.</a:t>
          </a:r>
          <a:endParaRPr lang="en-US"/>
        </a:p>
      </dgm:t>
    </dgm:pt>
    <dgm:pt modelId="{991EF36D-B566-412F-8CBC-11D8F91578C7}" type="parTrans" cxnId="{B76BF421-7E2D-4034-A49B-A95B1238B767}">
      <dgm:prSet/>
      <dgm:spPr/>
      <dgm:t>
        <a:bodyPr/>
        <a:lstStyle/>
        <a:p>
          <a:endParaRPr lang="en-US"/>
        </a:p>
      </dgm:t>
    </dgm:pt>
    <dgm:pt modelId="{9EEEB370-8C9F-4C74-903A-144191859FF1}" type="sibTrans" cxnId="{B76BF421-7E2D-4034-A49B-A95B1238B767}">
      <dgm:prSet/>
      <dgm:spPr/>
      <dgm:t>
        <a:bodyPr/>
        <a:lstStyle/>
        <a:p>
          <a:endParaRPr lang="en-US"/>
        </a:p>
      </dgm:t>
    </dgm:pt>
    <dgm:pt modelId="{6BA53FCD-1A94-4387-AAF4-5DFE9C42AEAA}">
      <dgm:prSet/>
      <dgm:spPr/>
      <dgm:t>
        <a:bodyPr/>
        <a:lstStyle/>
        <a:p>
          <a:r>
            <a:rPr lang="en-US" b="0" i="0"/>
            <a:t>Humas harus menjadi komunikator yang efektif dalam arti sebenarnya “sebagai link”.</a:t>
          </a:r>
          <a:endParaRPr lang="en-US"/>
        </a:p>
      </dgm:t>
    </dgm:pt>
    <dgm:pt modelId="{6D006309-6098-4BA9-8A7D-3CDEFA35DD2E}" type="parTrans" cxnId="{FBC13A43-1524-41EC-A0C6-A9A7099C2B1F}">
      <dgm:prSet/>
      <dgm:spPr/>
      <dgm:t>
        <a:bodyPr/>
        <a:lstStyle/>
        <a:p>
          <a:endParaRPr lang="en-US"/>
        </a:p>
      </dgm:t>
    </dgm:pt>
    <dgm:pt modelId="{FBF5CA39-2A0F-48D9-9F28-9E0B8FFAD730}" type="sibTrans" cxnId="{FBC13A43-1524-41EC-A0C6-A9A7099C2B1F}">
      <dgm:prSet/>
      <dgm:spPr/>
      <dgm:t>
        <a:bodyPr/>
        <a:lstStyle/>
        <a:p>
          <a:endParaRPr lang="en-US"/>
        </a:p>
      </dgm:t>
    </dgm:pt>
    <dgm:pt modelId="{35C068DE-81FD-4332-BE4B-381D0BBEEE1D}">
      <dgm:prSet/>
      <dgm:spPr/>
      <dgm:t>
        <a:bodyPr/>
        <a:lstStyle/>
        <a:p>
          <a:r>
            <a:rPr lang="en-US" b="0" i="0"/>
            <a:t>Humas haruslah melandaskan kegiatannya kepada penelitian ilmiah dibidang pendapat umum.</a:t>
          </a:r>
          <a:endParaRPr lang="en-US"/>
        </a:p>
      </dgm:t>
    </dgm:pt>
    <dgm:pt modelId="{D7F69CD9-5EBC-4CF8-99A6-CFEC2F1AFE3E}" type="parTrans" cxnId="{ACBCC3CE-34CB-475A-B318-37FB14E2A190}">
      <dgm:prSet/>
      <dgm:spPr/>
      <dgm:t>
        <a:bodyPr/>
        <a:lstStyle/>
        <a:p>
          <a:endParaRPr lang="en-US"/>
        </a:p>
      </dgm:t>
    </dgm:pt>
    <dgm:pt modelId="{AA936996-A4EE-4949-880B-6475E2114A03}" type="sibTrans" cxnId="{ACBCC3CE-34CB-475A-B318-37FB14E2A190}">
      <dgm:prSet/>
      <dgm:spPr/>
      <dgm:t>
        <a:bodyPr/>
        <a:lstStyle/>
        <a:p>
          <a:endParaRPr lang="en-US"/>
        </a:p>
      </dgm:t>
    </dgm:pt>
    <dgm:pt modelId="{9A5790BC-A723-4A21-A0AA-95E34332DB1E}">
      <dgm:prSet/>
      <dgm:spPr/>
      <dgm:t>
        <a:bodyPr/>
        <a:lstStyle/>
        <a:p>
          <a:r>
            <a:rPr lang="en-US" b="0" i="0"/>
            <a:t>Harus dapat bekerja sama dengan para ahli dibidang lain.</a:t>
          </a:r>
          <a:endParaRPr lang="en-US"/>
        </a:p>
      </dgm:t>
    </dgm:pt>
    <dgm:pt modelId="{AF94A80C-D94B-4151-9432-666CA275AE1C}" type="parTrans" cxnId="{1FF651BE-000D-47B6-84E9-AD8DB13DC510}">
      <dgm:prSet/>
      <dgm:spPr/>
      <dgm:t>
        <a:bodyPr/>
        <a:lstStyle/>
        <a:p>
          <a:endParaRPr lang="en-US"/>
        </a:p>
      </dgm:t>
    </dgm:pt>
    <dgm:pt modelId="{39D5B34C-71B8-494C-9678-73D033CAD779}" type="sibTrans" cxnId="{1FF651BE-000D-47B6-84E9-AD8DB13DC510}">
      <dgm:prSet/>
      <dgm:spPr/>
      <dgm:t>
        <a:bodyPr/>
        <a:lstStyle/>
        <a:p>
          <a:endParaRPr lang="en-US"/>
        </a:p>
      </dgm:t>
    </dgm:pt>
    <dgm:pt modelId="{62D90E71-DE78-4DF0-B672-EEC0657EBF8B}">
      <dgm:prSet/>
      <dgm:spPr/>
      <dgm:t>
        <a:bodyPr/>
        <a:lstStyle/>
        <a:p>
          <a:r>
            <a:rPr lang="en-US" b="0" i="0"/>
            <a:t>Humas berkewajiban menjelaskan problem tentang krisi yang dialami lembaga yang diwakilinya.</a:t>
          </a:r>
          <a:endParaRPr lang="en-US"/>
        </a:p>
      </dgm:t>
    </dgm:pt>
    <dgm:pt modelId="{064A9686-6B81-49B6-AB7D-880765C77A7D}" type="parTrans" cxnId="{45727D2C-6986-48F6-9E76-8202F11EE152}">
      <dgm:prSet/>
      <dgm:spPr/>
      <dgm:t>
        <a:bodyPr/>
        <a:lstStyle/>
        <a:p>
          <a:endParaRPr lang="en-US"/>
        </a:p>
      </dgm:t>
    </dgm:pt>
    <dgm:pt modelId="{8A4F7DF2-A76E-45D3-BC44-0B75D17D34E8}" type="sibTrans" cxnId="{45727D2C-6986-48F6-9E76-8202F11EE152}">
      <dgm:prSet/>
      <dgm:spPr/>
      <dgm:t>
        <a:bodyPr/>
        <a:lstStyle/>
        <a:p>
          <a:endParaRPr lang="en-US"/>
        </a:p>
      </dgm:t>
    </dgm:pt>
    <dgm:pt modelId="{843859D8-FB51-46F6-A3B0-C687585D3CFB}" type="pres">
      <dgm:prSet presAssocID="{2000DBDC-23AF-4F80-BE4D-63A3EDC96A3E}" presName="diagram" presStyleCnt="0">
        <dgm:presLayoutVars>
          <dgm:dir/>
          <dgm:resizeHandles val="exact"/>
        </dgm:presLayoutVars>
      </dgm:prSet>
      <dgm:spPr/>
    </dgm:pt>
    <dgm:pt modelId="{087F3974-AA3F-4092-9BCC-914E45E6F14D}" type="pres">
      <dgm:prSet presAssocID="{74EB5D8D-3263-4D2B-A534-C368B268C454}" presName="node" presStyleLbl="node1" presStyleIdx="0" presStyleCnt="8">
        <dgm:presLayoutVars>
          <dgm:bulletEnabled val="1"/>
        </dgm:presLayoutVars>
      </dgm:prSet>
      <dgm:spPr/>
    </dgm:pt>
    <dgm:pt modelId="{2BC483A6-EA9A-4511-963F-6EA02D2E7E73}" type="pres">
      <dgm:prSet presAssocID="{4566E827-546C-465A-B613-8D70A6B3C509}" presName="sibTrans" presStyleCnt="0"/>
      <dgm:spPr/>
    </dgm:pt>
    <dgm:pt modelId="{1B5683CE-6947-499E-93BF-E2505CD3594D}" type="pres">
      <dgm:prSet presAssocID="{E7D8C283-C1BF-4ECD-95F1-3AE91D1B1CE0}" presName="node" presStyleLbl="node1" presStyleIdx="1" presStyleCnt="8">
        <dgm:presLayoutVars>
          <dgm:bulletEnabled val="1"/>
        </dgm:presLayoutVars>
      </dgm:prSet>
      <dgm:spPr/>
    </dgm:pt>
    <dgm:pt modelId="{337A4135-1270-408B-A22D-7096D72E3C35}" type="pres">
      <dgm:prSet presAssocID="{4095F41E-66A0-475A-8CF8-A633190878A1}" presName="sibTrans" presStyleCnt="0"/>
      <dgm:spPr/>
    </dgm:pt>
    <dgm:pt modelId="{94F2E1FA-366A-4C8E-BA41-316A8B5D42F1}" type="pres">
      <dgm:prSet presAssocID="{7BAC8CE6-C484-4D16-8465-0787658E0068}" presName="node" presStyleLbl="node1" presStyleIdx="2" presStyleCnt="8">
        <dgm:presLayoutVars>
          <dgm:bulletEnabled val="1"/>
        </dgm:presLayoutVars>
      </dgm:prSet>
      <dgm:spPr/>
    </dgm:pt>
    <dgm:pt modelId="{F579A9E4-AF92-4EA1-AD28-F157C90B4DDD}" type="pres">
      <dgm:prSet presAssocID="{9D55DCDA-B2FD-4277-AC29-29FF0E673C5B}" presName="sibTrans" presStyleCnt="0"/>
      <dgm:spPr/>
    </dgm:pt>
    <dgm:pt modelId="{5B048027-B8C0-4154-B3DD-7B0F53C21308}" type="pres">
      <dgm:prSet presAssocID="{66E35B62-A8EB-4825-A699-2189DD280F81}" presName="node" presStyleLbl="node1" presStyleIdx="3" presStyleCnt="8">
        <dgm:presLayoutVars>
          <dgm:bulletEnabled val="1"/>
        </dgm:presLayoutVars>
      </dgm:prSet>
      <dgm:spPr/>
    </dgm:pt>
    <dgm:pt modelId="{5ABAEAB7-B01D-41B9-810D-33F5EFF3784B}" type="pres">
      <dgm:prSet presAssocID="{9EEEB370-8C9F-4C74-903A-144191859FF1}" presName="sibTrans" presStyleCnt="0"/>
      <dgm:spPr/>
    </dgm:pt>
    <dgm:pt modelId="{D11F7B6A-31BC-4C99-BFBB-0A8B51629B9F}" type="pres">
      <dgm:prSet presAssocID="{6BA53FCD-1A94-4387-AAF4-5DFE9C42AEAA}" presName="node" presStyleLbl="node1" presStyleIdx="4" presStyleCnt="8">
        <dgm:presLayoutVars>
          <dgm:bulletEnabled val="1"/>
        </dgm:presLayoutVars>
      </dgm:prSet>
      <dgm:spPr/>
    </dgm:pt>
    <dgm:pt modelId="{584BE737-BADE-4981-BFDE-79FCE446A445}" type="pres">
      <dgm:prSet presAssocID="{FBF5CA39-2A0F-48D9-9F28-9E0B8FFAD730}" presName="sibTrans" presStyleCnt="0"/>
      <dgm:spPr/>
    </dgm:pt>
    <dgm:pt modelId="{F083510B-D925-4EE9-9D31-DB9D1EF9185B}" type="pres">
      <dgm:prSet presAssocID="{35C068DE-81FD-4332-BE4B-381D0BBEEE1D}" presName="node" presStyleLbl="node1" presStyleIdx="5" presStyleCnt="8">
        <dgm:presLayoutVars>
          <dgm:bulletEnabled val="1"/>
        </dgm:presLayoutVars>
      </dgm:prSet>
      <dgm:spPr/>
    </dgm:pt>
    <dgm:pt modelId="{A177489C-6331-45E1-A734-B810544B2263}" type="pres">
      <dgm:prSet presAssocID="{AA936996-A4EE-4949-880B-6475E2114A03}" presName="sibTrans" presStyleCnt="0"/>
      <dgm:spPr/>
    </dgm:pt>
    <dgm:pt modelId="{F8178A02-B8CC-4BC5-873B-D213F4C95BC7}" type="pres">
      <dgm:prSet presAssocID="{9A5790BC-A723-4A21-A0AA-95E34332DB1E}" presName="node" presStyleLbl="node1" presStyleIdx="6" presStyleCnt="8">
        <dgm:presLayoutVars>
          <dgm:bulletEnabled val="1"/>
        </dgm:presLayoutVars>
      </dgm:prSet>
      <dgm:spPr/>
    </dgm:pt>
    <dgm:pt modelId="{FE263473-65D1-4C4B-9BBF-0C76710513AC}" type="pres">
      <dgm:prSet presAssocID="{39D5B34C-71B8-494C-9678-73D033CAD779}" presName="sibTrans" presStyleCnt="0"/>
      <dgm:spPr/>
    </dgm:pt>
    <dgm:pt modelId="{D0592DFA-2D47-4255-A6E3-A997623BD456}" type="pres">
      <dgm:prSet presAssocID="{62D90E71-DE78-4DF0-B672-EEC0657EBF8B}" presName="node" presStyleLbl="node1" presStyleIdx="7" presStyleCnt="8">
        <dgm:presLayoutVars>
          <dgm:bulletEnabled val="1"/>
        </dgm:presLayoutVars>
      </dgm:prSet>
      <dgm:spPr/>
    </dgm:pt>
  </dgm:ptLst>
  <dgm:cxnLst>
    <dgm:cxn modelId="{4460C607-9009-4C86-B592-9EB18D83EE9D}" type="presOf" srcId="{74EB5D8D-3263-4D2B-A534-C368B268C454}" destId="{087F3974-AA3F-4092-9BCC-914E45E6F14D}" srcOrd="0" destOrd="0" presId="urn:microsoft.com/office/officeart/2005/8/layout/default"/>
    <dgm:cxn modelId="{BF57C60C-58E2-42F5-8EA0-8B559F1933DF}" type="presOf" srcId="{35C068DE-81FD-4332-BE4B-381D0BBEEE1D}" destId="{F083510B-D925-4EE9-9D31-DB9D1EF9185B}" srcOrd="0" destOrd="0" presId="urn:microsoft.com/office/officeart/2005/8/layout/default"/>
    <dgm:cxn modelId="{F2BD2813-360F-445C-8A2C-082C396FF154}" srcId="{2000DBDC-23AF-4F80-BE4D-63A3EDC96A3E}" destId="{E7D8C283-C1BF-4ECD-95F1-3AE91D1B1CE0}" srcOrd="1" destOrd="0" parTransId="{F5299921-9CBD-40D5-B880-FFD6F74B64AB}" sibTransId="{4095F41E-66A0-475A-8CF8-A633190878A1}"/>
    <dgm:cxn modelId="{B76BF421-7E2D-4034-A49B-A95B1238B767}" srcId="{2000DBDC-23AF-4F80-BE4D-63A3EDC96A3E}" destId="{66E35B62-A8EB-4825-A699-2189DD280F81}" srcOrd="3" destOrd="0" parTransId="{991EF36D-B566-412F-8CBC-11D8F91578C7}" sibTransId="{9EEEB370-8C9F-4C74-903A-144191859FF1}"/>
    <dgm:cxn modelId="{D1D5102C-D5AE-4E7D-B012-EE309AB9A396}" type="presOf" srcId="{9A5790BC-A723-4A21-A0AA-95E34332DB1E}" destId="{F8178A02-B8CC-4BC5-873B-D213F4C95BC7}" srcOrd="0" destOrd="0" presId="urn:microsoft.com/office/officeart/2005/8/layout/default"/>
    <dgm:cxn modelId="{45727D2C-6986-48F6-9E76-8202F11EE152}" srcId="{2000DBDC-23AF-4F80-BE4D-63A3EDC96A3E}" destId="{62D90E71-DE78-4DF0-B672-EEC0657EBF8B}" srcOrd="7" destOrd="0" parTransId="{064A9686-6B81-49B6-AB7D-880765C77A7D}" sibTransId="{8A4F7DF2-A76E-45D3-BC44-0B75D17D34E8}"/>
    <dgm:cxn modelId="{F4777632-3DC3-429C-8171-FFFD874D0E1E}" type="presOf" srcId="{7BAC8CE6-C484-4D16-8465-0787658E0068}" destId="{94F2E1FA-366A-4C8E-BA41-316A8B5D42F1}" srcOrd="0" destOrd="0" presId="urn:microsoft.com/office/officeart/2005/8/layout/default"/>
    <dgm:cxn modelId="{FBC13A43-1524-41EC-A0C6-A9A7099C2B1F}" srcId="{2000DBDC-23AF-4F80-BE4D-63A3EDC96A3E}" destId="{6BA53FCD-1A94-4387-AAF4-5DFE9C42AEAA}" srcOrd="4" destOrd="0" parTransId="{6D006309-6098-4BA9-8A7D-3CDEFA35DD2E}" sibTransId="{FBF5CA39-2A0F-48D9-9F28-9E0B8FFAD730}"/>
    <dgm:cxn modelId="{C69C854A-FB3E-4E70-ABCD-A3030486BF86}" srcId="{2000DBDC-23AF-4F80-BE4D-63A3EDC96A3E}" destId="{74EB5D8D-3263-4D2B-A534-C368B268C454}" srcOrd="0" destOrd="0" parTransId="{6C674377-FEF5-4E56-82F7-B22DF66DD7B8}" sibTransId="{4566E827-546C-465A-B613-8D70A6B3C509}"/>
    <dgm:cxn modelId="{C74D6099-1A53-4585-80AA-AE82501E7FFB}" type="presOf" srcId="{E7D8C283-C1BF-4ECD-95F1-3AE91D1B1CE0}" destId="{1B5683CE-6947-499E-93BF-E2505CD3594D}" srcOrd="0" destOrd="0" presId="urn:microsoft.com/office/officeart/2005/8/layout/default"/>
    <dgm:cxn modelId="{1FF651BE-000D-47B6-84E9-AD8DB13DC510}" srcId="{2000DBDC-23AF-4F80-BE4D-63A3EDC96A3E}" destId="{9A5790BC-A723-4A21-A0AA-95E34332DB1E}" srcOrd="6" destOrd="0" parTransId="{AF94A80C-D94B-4151-9432-666CA275AE1C}" sibTransId="{39D5B34C-71B8-494C-9678-73D033CAD779}"/>
    <dgm:cxn modelId="{ACBCC3CE-34CB-475A-B318-37FB14E2A190}" srcId="{2000DBDC-23AF-4F80-BE4D-63A3EDC96A3E}" destId="{35C068DE-81FD-4332-BE4B-381D0BBEEE1D}" srcOrd="5" destOrd="0" parTransId="{D7F69CD9-5EBC-4CF8-99A6-CFEC2F1AFE3E}" sibTransId="{AA936996-A4EE-4949-880B-6475E2114A03}"/>
    <dgm:cxn modelId="{C9F312D6-69FD-490B-B226-0EBFCA1CDFB7}" type="presOf" srcId="{62D90E71-DE78-4DF0-B672-EEC0657EBF8B}" destId="{D0592DFA-2D47-4255-A6E3-A997623BD456}" srcOrd="0" destOrd="0" presId="urn:microsoft.com/office/officeart/2005/8/layout/default"/>
    <dgm:cxn modelId="{C53399DC-84F1-4D27-B52B-4185D0755A10}" srcId="{2000DBDC-23AF-4F80-BE4D-63A3EDC96A3E}" destId="{7BAC8CE6-C484-4D16-8465-0787658E0068}" srcOrd="2" destOrd="0" parTransId="{0C8D6CD0-A1C7-4AFC-B6CE-79FA61E55D25}" sibTransId="{9D55DCDA-B2FD-4277-AC29-29FF0E673C5B}"/>
    <dgm:cxn modelId="{A35BB9E0-EB41-45FA-88E7-28325C0CFE0C}" type="presOf" srcId="{6BA53FCD-1A94-4387-AAF4-5DFE9C42AEAA}" destId="{D11F7B6A-31BC-4C99-BFBB-0A8B51629B9F}" srcOrd="0" destOrd="0" presId="urn:microsoft.com/office/officeart/2005/8/layout/default"/>
    <dgm:cxn modelId="{01DA01E8-2B2A-4005-8954-57621442884B}" type="presOf" srcId="{2000DBDC-23AF-4F80-BE4D-63A3EDC96A3E}" destId="{843859D8-FB51-46F6-A3B0-C687585D3CFB}" srcOrd="0" destOrd="0" presId="urn:microsoft.com/office/officeart/2005/8/layout/default"/>
    <dgm:cxn modelId="{817708F5-EE8B-447D-AA6F-7C677723FC58}" type="presOf" srcId="{66E35B62-A8EB-4825-A699-2189DD280F81}" destId="{5B048027-B8C0-4154-B3DD-7B0F53C21308}" srcOrd="0" destOrd="0" presId="urn:microsoft.com/office/officeart/2005/8/layout/default"/>
    <dgm:cxn modelId="{225B9C2C-1102-4051-9826-7B8A53D7C488}" type="presParOf" srcId="{843859D8-FB51-46F6-A3B0-C687585D3CFB}" destId="{087F3974-AA3F-4092-9BCC-914E45E6F14D}" srcOrd="0" destOrd="0" presId="urn:microsoft.com/office/officeart/2005/8/layout/default"/>
    <dgm:cxn modelId="{39AF9C4A-25AD-4B5F-A7E8-DDF3FAFDFBA9}" type="presParOf" srcId="{843859D8-FB51-46F6-A3B0-C687585D3CFB}" destId="{2BC483A6-EA9A-4511-963F-6EA02D2E7E73}" srcOrd="1" destOrd="0" presId="urn:microsoft.com/office/officeart/2005/8/layout/default"/>
    <dgm:cxn modelId="{61D466AB-444F-4EE5-A52F-DD25E1B07E1D}" type="presParOf" srcId="{843859D8-FB51-46F6-A3B0-C687585D3CFB}" destId="{1B5683CE-6947-499E-93BF-E2505CD3594D}" srcOrd="2" destOrd="0" presId="urn:microsoft.com/office/officeart/2005/8/layout/default"/>
    <dgm:cxn modelId="{805976AE-A564-4D78-AB90-ECD18718C23D}" type="presParOf" srcId="{843859D8-FB51-46F6-A3B0-C687585D3CFB}" destId="{337A4135-1270-408B-A22D-7096D72E3C35}" srcOrd="3" destOrd="0" presId="urn:microsoft.com/office/officeart/2005/8/layout/default"/>
    <dgm:cxn modelId="{7E9DF281-63B1-422C-9E7C-B1D75D653CD2}" type="presParOf" srcId="{843859D8-FB51-46F6-A3B0-C687585D3CFB}" destId="{94F2E1FA-366A-4C8E-BA41-316A8B5D42F1}" srcOrd="4" destOrd="0" presId="urn:microsoft.com/office/officeart/2005/8/layout/default"/>
    <dgm:cxn modelId="{245CB241-3D6D-43F6-AF64-4FFDE704A0C9}" type="presParOf" srcId="{843859D8-FB51-46F6-A3B0-C687585D3CFB}" destId="{F579A9E4-AF92-4EA1-AD28-F157C90B4DDD}" srcOrd="5" destOrd="0" presId="urn:microsoft.com/office/officeart/2005/8/layout/default"/>
    <dgm:cxn modelId="{E0854EC9-D852-4F11-B9ED-51A406853D99}" type="presParOf" srcId="{843859D8-FB51-46F6-A3B0-C687585D3CFB}" destId="{5B048027-B8C0-4154-B3DD-7B0F53C21308}" srcOrd="6" destOrd="0" presId="urn:microsoft.com/office/officeart/2005/8/layout/default"/>
    <dgm:cxn modelId="{D26A38EC-F588-482E-845D-375940E025E1}" type="presParOf" srcId="{843859D8-FB51-46F6-A3B0-C687585D3CFB}" destId="{5ABAEAB7-B01D-41B9-810D-33F5EFF3784B}" srcOrd="7" destOrd="0" presId="urn:microsoft.com/office/officeart/2005/8/layout/default"/>
    <dgm:cxn modelId="{AA8A347B-6944-4E68-A995-3BB5582DFBB0}" type="presParOf" srcId="{843859D8-FB51-46F6-A3B0-C687585D3CFB}" destId="{D11F7B6A-31BC-4C99-BFBB-0A8B51629B9F}" srcOrd="8" destOrd="0" presId="urn:microsoft.com/office/officeart/2005/8/layout/default"/>
    <dgm:cxn modelId="{9DB9F5EC-2D95-473D-ACC2-9342C55C57DA}" type="presParOf" srcId="{843859D8-FB51-46F6-A3B0-C687585D3CFB}" destId="{584BE737-BADE-4981-BFDE-79FCE446A445}" srcOrd="9" destOrd="0" presId="urn:microsoft.com/office/officeart/2005/8/layout/default"/>
    <dgm:cxn modelId="{C2D1E099-9FA1-4CC2-8745-61F9932AD42A}" type="presParOf" srcId="{843859D8-FB51-46F6-A3B0-C687585D3CFB}" destId="{F083510B-D925-4EE9-9D31-DB9D1EF9185B}" srcOrd="10" destOrd="0" presId="urn:microsoft.com/office/officeart/2005/8/layout/default"/>
    <dgm:cxn modelId="{C4307618-906E-4E1C-A5F2-A84833FA9A17}" type="presParOf" srcId="{843859D8-FB51-46F6-A3B0-C687585D3CFB}" destId="{A177489C-6331-45E1-A734-B810544B2263}" srcOrd="11" destOrd="0" presId="urn:microsoft.com/office/officeart/2005/8/layout/default"/>
    <dgm:cxn modelId="{F4EACBD3-A297-4B85-8CF0-296690971DBA}" type="presParOf" srcId="{843859D8-FB51-46F6-A3B0-C687585D3CFB}" destId="{F8178A02-B8CC-4BC5-873B-D213F4C95BC7}" srcOrd="12" destOrd="0" presId="urn:microsoft.com/office/officeart/2005/8/layout/default"/>
    <dgm:cxn modelId="{AFB5D4AF-E695-43D2-8CE0-E7C8B708F03E}" type="presParOf" srcId="{843859D8-FB51-46F6-A3B0-C687585D3CFB}" destId="{FE263473-65D1-4C4B-9BBF-0C76710513AC}" srcOrd="13" destOrd="0" presId="urn:microsoft.com/office/officeart/2005/8/layout/default"/>
    <dgm:cxn modelId="{2AE14A9D-DE82-4C35-B8F7-FBA67DE73D68}" type="presParOf" srcId="{843859D8-FB51-46F6-A3B0-C687585D3CFB}" destId="{D0592DFA-2D47-4255-A6E3-A997623BD456}" srcOrd="14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AFAFB07F-C6D5-4576-B6A8-FEAA15E9FC42}" type="doc">
      <dgm:prSet loTypeId="urn:microsoft.com/office/officeart/2005/8/layout/default" loCatId="list" qsTypeId="urn:microsoft.com/office/officeart/2005/8/quickstyle/simple1" qsCatId="simple" csTypeId="urn:microsoft.com/office/officeart/2005/8/colors/accent1_1" csCatId="accent1" phldr="1"/>
      <dgm:spPr/>
      <dgm:t>
        <a:bodyPr/>
        <a:lstStyle/>
        <a:p>
          <a:endParaRPr lang="en-US"/>
        </a:p>
      </dgm:t>
    </dgm:pt>
    <dgm:pt modelId="{468EAA27-660F-47ED-BB8E-495E2810F68C}">
      <dgm:prSet/>
      <dgm:spPr/>
      <dgm:t>
        <a:bodyPr/>
        <a:lstStyle/>
        <a:p>
          <a:r>
            <a:rPr lang="en-US"/>
            <a:t>Media Cetak</a:t>
          </a:r>
          <a:endParaRPr lang="en-US" dirty="0"/>
        </a:p>
      </dgm:t>
    </dgm:pt>
    <dgm:pt modelId="{186C677C-0F75-46C5-819A-EDE020BB79D7}" type="parTrans" cxnId="{14D52E72-20C3-45E6-971A-F2CD937F9717}">
      <dgm:prSet/>
      <dgm:spPr/>
      <dgm:t>
        <a:bodyPr/>
        <a:lstStyle/>
        <a:p>
          <a:endParaRPr lang="en-US"/>
        </a:p>
      </dgm:t>
    </dgm:pt>
    <dgm:pt modelId="{076ACBF8-2C7B-488A-B999-528264AF3A1A}" type="sibTrans" cxnId="{14D52E72-20C3-45E6-971A-F2CD937F9717}">
      <dgm:prSet/>
      <dgm:spPr/>
      <dgm:t>
        <a:bodyPr/>
        <a:lstStyle/>
        <a:p>
          <a:endParaRPr lang="en-US"/>
        </a:p>
      </dgm:t>
    </dgm:pt>
    <dgm:pt modelId="{979E95B6-04C9-45AA-8AE5-9C0A05BEADDF}">
      <dgm:prSet/>
      <dgm:spPr/>
      <dgm:t>
        <a:bodyPr/>
        <a:lstStyle/>
        <a:p>
          <a:pPr>
            <a:buNone/>
          </a:pPr>
          <a:r>
            <a:rPr lang="en-US" dirty="0" err="1"/>
            <a:t>jurnal</a:t>
          </a:r>
          <a:r>
            <a:rPr lang="en-US" dirty="0"/>
            <a:t> inhouse, </a:t>
          </a:r>
          <a:r>
            <a:rPr lang="en-US" dirty="0" err="1"/>
            <a:t>surat</a:t>
          </a:r>
          <a:r>
            <a:rPr lang="en-US" dirty="0"/>
            <a:t> </a:t>
          </a:r>
          <a:r>
            <a:rPr lang="en-US" dirty="0" err="1"/>
            <a:t>kabar</a:t>
          </a:r>
          <a:r>
            <a:rPr lang="en-US" dirty="0"/>
            <a:t>, </a:t>
          </a:r>
          <a:r>
            <a:rPr lang="en-US" dirty="0" err="1"/>
            <a:t>majalah</a:t>
          </a:r>
          <a:r>
            <a:rPr lang="en-US" dirty="0"/>
            <a:t>, </a:t>
          </a:r>
          <a:r>
            <a:rPr lang="en-US" dirty="0" err="1"/>
            <a:t>dll</a:t>
          </a:r>
          <a:endParaRPr lang="en-US" dirty="0"/>
        </a:p>
      </dgm:t>
    </dgm:pt>
    <dgm:pt modelId="{EF36E258-337B-48F9-B086-7690E6CA0EF8}" type="parTrans" cxnId="{DBFD2FFD-AF13-451E-975E-C4C19EF87736}">
      <dgm:prSet/>
      <dgm:spPr/>
      <dgm:t>
        <a:bodyPr/>
        <a:lstStyle/>
        <a:p>
          <a:endParaRPr lang="en-US"/>
        </a:p>
      </dgm:t>
    </dgm:pt>
    <dgm:pt modelId="{53363646-4010-438D-A3FC-12C8B6AFD9C9}" type="sibTrans" cxnId="{DBFD2FFD-AF13-451E-975E-C4C19EF87736}">
      <dgm:prSet/>
      <dgm:spPr/>
      <dgm:t>
        <a:bodyPr/>
        <a:lstStyle/>
        <a:p>
          <a:endParaRPr lang="en-US"/>
        </a:p>
      </dgm:t>
    </dgm:pt>
    <dgm:pt modelId="{55662938-4194-43B4-9EB7-E6AD8C23872C}">
      <dgm:prSet/>
      <dgm:spPr/>
      <dgm:t>
        <a:bodyPr/>
        <a:lstStyle/>
        <a:p>
          <a:r>
            <a:rPr lang="en-US" dirty="0"/>
            <a:t>Media </a:t>
          </a:r>
          <a:r>
            <a:rPr lang="en-US" dirty="0" err="1"/>
            <a:t>Elektronik</a:t>
          </a:r>
          <a:r>
            <a:rPr lang="en-US" dirty="0"/>
            <a:t>/ Broadcasting</a:t>
          </a:r>
        </a:p>
      </dgm:t>
    </dgm:pt>
    <dgm:pt modelId="{69BE4C62-863F-4EFF-B662-C68FD820D8C4}" type="parTrans" cxnId="{0E18F633-904E-4B80-82A5-F27D43FF63B3}">
      <dgm:prSet/>
      <dgm:spPr/>
      <dgm:t>
        <a:bodyPr/>
        <a:lstStyle/>
        <a:p>
          <a:endParaRPr lang="en-US"/>
        </a:p>
      </dgm:t>
    </dgm:pt>
    <dgm:pt modelId="{243AAA42-5C6D-4313-BCAB-2E6C9BD85023}" type="sibTrans" cxnId="{0E18F633-904E-4B80-82A5-F27D43FF63B3}">
      <dgm:prSet/>
      <dgm:spPr/>
      <dgm:t>
        <a:bodyPr/>
        <a:lstStyle/>
        <a:p>
          <a:endParaRPr lang="en-US"/>
        </a:p>
      </dgm:t>
    </dgm:pt>
    <dgm:pt modelId="{F9C35D16-5DAC-4E79-B17A-9944D5087979}">
      <dgm:prSet/>
      <dgm:spPr/>
      <dgm:t>
        <a:bodyPr/>
        <a:lstStyle/>
        <a:p>
          <a:pPr>
            <a:buNone/>
          </a:pPr>
          <a:r>
            <a:rPr lang="en-US" dirty="0"/>
            <a:t>radio, </a:t>
          </a:r>
          <a:r>
            <a:rPr lang="en-US" dirty="0" err="1"/>
            <a:t>televisi</a:t>
          </a:r>
          <a:r>
            <a:rPr lang="en-US" dirty="0"/>
            <a:t>, </a:t>
          </a:r>
          <a:r>
            <a:rPr lang="en-US" dirty="0" err="1"/>
            <a:t>dll</a:t>
          </a:r>
          <a:endParaRPr lang="en-US" dirty="0"/>
        </a:p>
      </dgm:t>
    </dgm:pt>
    <dgm:pt modelId="{8A8952CF-8213-48DD-AA6A-5C4F227189D1}" type="parTrans" cxnId="{35C0507B-4CF8-4F33-B4F3-16E79CE1BCE8}">
      <dgm:prSet/>
      <dgm:spPr/>
      <dgm:t>
        <a:bodyPr/>
        <a:lstStyle/>
        <a:p>
          <a:endParaRPr lang="en-US"/>
        </a:p>
      </dgm:t>
    </dgm:pt>
    <dgm:pt modelId="{AAE8EEF4-F2FA-4E41-8367-E1F3EDAEC643}" type="sibTrans" cxnId="{35C0507B-4CF8-4F33-B4F3-16E79CE1BCE8}">
      <dgm:prSet/>
      <dgm:spPr/>
      <dgm:t>
        <a:bodyPr/>
        <a:lstStyle/>
        <a:p>
          <a:endParaRPr lang="en-US"/>
        </a:p>
      </dgm:t>
    </dgm:pt>
    <dgm:pt modelId="{97DF877A-6326-4D0D-90F2-7841228E10D0}">
      <dgm:prSet/>
      <dgm:spPr/>
      <dgm:t>
        <a:bodyPr/>
        <a:lstStyle/>
        <a:p>
          <a:r>
            <a:rPr lang="en-US" dirty="0"/>
            <a:t>Media Online</a:t>
          </a:r>
        </a:p>
      </dgm:t>
    </dgm:pt>
    <dgm:pt modelId="{FEC18A1A-2DD4-4CEE-8803-80BF466A356D}" type="parTrans" cxnId="{F092B3EE-C9E8-48AC-AFC9-66659D7AE811}">
      <dgm:prSet/>
      <dgm:spPr/>
      <dgm:t>
        <a:bodyPr/>
        <a:lstStyle/>
        <a:p>
          <a:endParaRPr lang="en-US"/>
        </a:p>
      </dgm:t>
    </dgm:pt>
    <dgm:pt modelId="{49878398-4DA0-496E-BE35-74F6CB258104}" type="sibTrans" cxnId="{F092B3EE-C9E8-48AC-AFC9-66659D7AE811}">
      <dgm:prSet/>
      <dgm:spPr/>
      <dgm:t>
        <a:bodyPr/>
        <a:lstStyle/>
        <a:p>
          <a:endParaRPr lang="en-US"/>
        </a:p>
      </dgm:t>
    </dgm:pt>
    <dgm:pt modelId="{84869620-6563-4ED2-BF81-3B9613D3443C}">
      <dgm:prSet/>
      <dgm:spPr/>
      <dgm:t>
        <a:bodyPr/>
        <a:lstStyle/>
        <a:p>
          <a:pPr>
            <a:buNone/>
          </a:pPr>
          <a:r>
            <a:rPr lang="en-US" dirty="0"/>
            <a:t>website, blog, media </a:t>
          </a:r>
          <a:r>
            <a:rPr lang="en-US" dirty="0" err="1"/>
            <a:t>sosial</a:t>
          </a:r>
          <a:r>
            <a:rPr lang="en-US" dirty="0"/>
            <a:t>, email, </a:t>
          </a:r>
          <a:r>
            <a:rPr lang="en-US" dirty="0" err="1"/>
            <a:t>dll</a:t>
          </a:r>
          <a:endParaRPr lang="en-US" dirty="0"/>
        </a:p>
      </dgm:t>
    </dgm:pt>
    <dgm:pt modelId="{F41AAA33-D8FE-4040-9483-C53E79E651F6}" type="parTrans" cxnId="{46413F06-F3B6-4050-8A89-87BDF723B5F0}">
      <dgm:prSet/>
      <dgm:spPr/>
      <dgm:t>
        <a:bodyPr/>
        <a:lstStyle/>
        <a:p>
          <a:endParaRPr lang="en-US"/>
        </a:p>
      </dgm:t>
    </dgm:pt>
    <dgm:pt modelId="{6E9EB075-B770-449E-9342-0B470ECEA98D}" type="sibTrans" cxnId="{46413F06-F3B6-4050-8A89-87BDF723B5F0}">
      <dgm:prSet/>
      <dgm:spPr/>
      <dgm:t>
        <a:bodyPr/>
        <a:lstStyle/>
        <a:p>
          <a:endParaRPr lang="en-US"/>
        </a:p>
      </dgm:t>
    </dgm:pt>
    <dgm:pt modelId="{ABF14262-83F1-4FAC-8196-8FB7E0727EAD}">
      <dgm:prSet/>
      <dgm:spPr/>
      <dgm:t>
        <a:bodyPr/>
        <a:lstStyle/>
        <a:p>
          <a:r>
            <a:rPr lang="en-US"/>
            <a:t>Special </a:t>
          </a:r>
          <a:r>
            <a:rPr lang="en-US" dirty="0"/>
            <a:t>Event</a:t>
          </a:r>
        </a:p>
      </dgm:t>
    </dgm:pt>
    <dgm:pt modelId="{1CC8DFBC-7A7E-427B-BD2C-5E11027296B5}" type="parTrans" cxnId="{64DC5793-12C0-4774-9C4E-23D118F885A9}">
      <dgm:prSet/>
      <dgm:spPr/>
      <dgm:t>
        <a:bodyPr/>
        <a:lstStyle/>
        <a:p>
          <a:endParaRPr lang="en-US"/>
        </a:p>
      </dgm:t>
    </dgm:pt>
    <dgm:pt modelId="{15CA0994-D3B5-4CFF-857B-430BA9719E80}" type="sibTrans" cxnId="{64DC5793-12C0-4774-9C4E-23D118F885A9}">
      <dgm:prSet/>
      <dgm:spPr/>
      <dgm:t>
        <a:bodyPr/>
        <a:lstStyle/>
        <a:p>
          <a:endParaRPr lang="en-US"/>
        </a:p>
      </dgm:t>
    </dgm:pt>
    <dgm:pt modelId="{A078EDDC-091D-4F1C-BF6D-C9004D7F56B3}">
      <dgm:prSet/>
      <dgm:spPr/>
      <dgm:t>
        <a:bodyPr/>
        <a:lstStyle/>
        <a:p>
          <a:pPr>
            <a:buNone/>
          </a:pPr>
          <a:r>
            <a:rPr lang="en-US" dirty="0"/>
            <a:t>seminar, workshops..</a:t>
          </a:r>
          <a:r>
            <a:rPr lang="en-US" dirty="0" err="1"/>
            <a:t>dll</a:t>
          </a:r>
          <a:endParaRPr lang="en-US" dirty="0"/>
        </a:p>
      </dgm:t>
    </dgm:pt>
    <dgm:pt modelId="{595F34C5-F609-48E0-A64E-80AB829EC517}" type="parTrans" cxnId="{3E830A7E-24AF-45B7-A92E-F6B48A738EF3}">
      <dgm:prSet/>
      <dgm:spPr/>
      <dgm:t>
        <a:bodyPr/>
        <a:lstStyle/>
        <a:p>
          <a:endParaRPr lang="en-US"/>
        </a:p>
      </dgm:t>
    </dgm:pt>
    <dgm:pt modelId="{55075B92-6F38-40BD-8CF1-3E30D68BAF48}" type="sibTrans" cxnId="{3E830A7E-24AF-45B7-A92E-F6B48A738EF3}">
      <dgm:prSet/>
      <dgm:spPr/>
      <dgm:t>
        <a:bodyPr/>
        <a:lstStyle/>
        <a:p>
          <a:endParaRPr lang="en-US"/>
        </a:p>
      </dgm:t>
    </dgm:pt>
    <dgm:pt modelId="{4DA2BA5E-CCDD-4FB6-8935-310A40C720B9}">
      <dgm:prSet/>
      <dgm:spPr/>
      <dgm:t>
        <a:bodyPr/>
        <a:lstStyle/>
        <a:p>
          <a:r>
            <a:rPr lang="en-US" dirty="0"/>
            <a:t>Media </a:t>
          </a:r>
          <a:r>
            <a:rPr lang="en-US" dirty="0" err="1"/>
            <a:t>Luar</a:t>
          </a:r>
          <a:r>
            <a:rPr lang="en-US" dirty="0"/>
            <a:t> </a:t>
          </a:r>
          <a:r>
            <a:rPr lang="en-US" dirty="0" err="1"/>
            <a:t>Ruang</a:t>
          </a:r>
          <a:r>
            <a:rPr lang="en-US" dirty="0"/>
            <a:t>/ Outdoor</a:t>
          </a:r>
        </a:p>
      </dgm:t>
    </dgm:pt>
    <dgm:pt modelId="{DC2B74EA-6931-4463-834B-8A4E00EB5159}" type="parTrans" cxnId="{2F52F675-A3C1-4F46-A392-01442E060EC1}">
      <dgm:prSet/>
      <dgm:spPr/>
      <dgm:t>
        <a:bodyPr/>
        <a:lstStyle/>
        <a:p>
          <a:endParaRPr lang="en-US"/>
        </a:p>
      </dgm:t>
    </dgm:pt>
    <dgm:pt modelId="{D5994282-8E88-4AE5-90C5-EC71A4A79704}" type="sibTrans" cxnId="{2F52F675-A3C1-4F46-A392-01442E060EC1}">
      <dgm:prSet/>
      <dgm:spPr/>
      <dgm:t>
        <a:bodyPr/>
        <a:lstStyle/>
        <a:p>
          <a:endParaRPr lang="en-US"/>
        </a:p>
      </dgm:t>
    </dgm:pt>
    <dgm:pt modelId="{66F1833B-FCDE-46E1-A79B-B164EE697AAC}">
      <dgm:prSet/>
      <dgm:spPr/>
      <dgm:t>
        <a:bodyPr/>
        <a:lstStyle/>
        <a:p>
          <a:pPr>
            <a:buNone/>
          </a:pPr>
          <a:r>
            <a:rPr lang="en-US" dirty="0" err="1"/>
            <a:t>spanduk</a:t>
          </a:r>
          <a:r>
            <a:rPr lang="en-US" dirty="0"/>
            <a:t>, </a:t>
          </a:r>
          <a:r>
            <a:rPr lang="en-US" dirty="0" err="1"/>
            <a:t>papan</a:t>
          </a:r>
          <a:r>
            <a:rPr lang="en-US" dirty="0"/>
            <a:t> </a:t>
          </a:r>
          <a:r>
            <a:rPr lang="en-US" dirty="0" err="1"/>
            <a:t>reklame</a:t>
          </a:r>
          <a:r>
            <a:rPr lang="en-US" dirty="0"/>
            <a:t>, poster, big screen, </a:t>
          </a:r>
          <a:r>
            <a:rPr lang="en-US" dirty="0" err="1"/>
            <a:t>dll</a:t>
          </a:r>
          <a:endParaRPr lang="en-US" dirty="0"/>
        </a:p>
      </dgm:t>
    </dgm:pt>
    <dgm:pt modelId="{1A9EAF79-406F-469E-8B7E-AA9710CF7821}" type="parTrans" cxnId="{0DB75F30-8CE2-4FFD-A130-5991571177AF}">
      <dgm:prSet/>
      <dgm:spPr/>
      <dgm:t>
        <a:bodyPr/>
        <a:lstStyle/>
        <a:p>
          <a:endParaRPr lang="en-US"/>
        </a:p>
      </dgm:t>
    </dgm:pt>
    <dgm:pt modelId="{40606F2E-2473-477E-885E-1B7291FA9560}" type="sibTrans" cxnId="{0DB75F30-8CE2-4FFD-A130-5991571177AF}">
      <dgm:prSet/>
      <dgm:spPr/>
      <dgm:t>
        <a:bodyPr/>
        <a:lstStyle/>
        <a:p>
          <a:endParaRPr lang="en-US"/>
        </a:p>
      </dgm:t>
    </dgm:pt>
    <dgm:pt modelId="{4542E6F9-E00E-4F16-9BEE-39496E112C8F}" type="pres">
      <dgm:prSet presAssocID="{AFAFB07F-C6D5-4576-B6A8-FEAA15E9FC42}" presName="diagram" presStyleCnt="0">
        <dgm:presLayoutVars>
          <dgm:dir/>
          <dgm:resizeHandles val="exact"/>
        </dgm:presLayoutVars>
      </dgm:prSet>
      <dgm:spPr/>
    </dgm:pt>
    <dgm:pt modelId="{A355EA2F-30FD-470B-ADD9-CE08C91FE3A7}" type="pres">
      <dgm:prSet presAssocID="{468EAA27-660F-47ED-BB8E-495E2810F68C}" presName="node" presStyleLbl="node1" presStyleIdx="0" presStyleCnt="5">
        <dgm:presLayoutVars>
          <dgm:bulletEnabled val="1"/>
        </dgm:presLayoutVars>
      </dgm:prSet>
      <dgm:spPr/>
    </dgm:pt>
    <dgm:pt modelId="{B0FCC8B3-113F-4D8E-9E19-51C07D201C4D}" type="pres">
      <dgm:prSet presAssocID="{076ACBF8-2C7B-488A-B999-528264AF3A1A}" presName="sibTrans" presStyleCnt="0"/>
      <dgm:spPr/>
    </dgm:pt>
    <dgm:pt modelId="{2AC71867-5F6D-4D54-9351-6913518FC019}" type="pres">
      <dgm:prSet presAssocID="{55662938-4194-43B4-9EB7-E6AD8C23872C}" presName="node" presStyleLbl="node1" presStyleIdx="1" presStyleCnt="5">
        <dgm:presLayoutVars>
          <dgm:bulletEnabled val="1"/>
        </dgm:presLayoutVars>
      </dgm:prSet>
      <dgm:spPr/>
    </dgm:pt>
    <dgm:pt modelId="{0CAFDF8F-4A90-48DD-93C2-D01F09A55CE2}" type="pres">
      <dgm:prSet presAssocID="{243AAA42-5C6D-4313-BCAB-2E6C9BD85023}" presName="sibTrans" presStyleCnt="0"/>
      <dgm:spPr/>
    </dgm:pt>
    <dgm:pt modelId="{C3AE4676-9F20-420A-951C-5734C44FD133}" type="pres">
      <dgm:prSet presAssocID="{97DF877A-6326-4D0D-90F2-7841228E10D0}" presName="node" presStyleLbl="node1" presStyleIdx="2" presStyleCnt="5">
        <dgm:presLayoutVars>
          <dgm:bulletEnabled val="1"/>
        </dgm:presLayoutVars>
      </dgm:prSet>
      <dgm:spPr/>
    </dgm:pt>
    <dgm:pt modelId="{2F67F2D4-E95D-4B9F-95A0-9BF41F08218E}" type="pres">
      <dgm:prSet presAssocID="{49878398-4DA0-496E-BE35-74F6CB258104}" presName="sibTrans" presStyleCnt="0"/>
      <dgm:spPr/>
    </dgm:pt>
    <dgm:pt modelId="{39400AA4-1391-457A-A3C5-C529452CB7C5}" type="pres">
      <dgm:prSet presAssocID="{ABF14262-83F1-4FAC-8196-8FB7E0727EAD}" presName="node" presStyleLbl="node1" presStyleIdx="3" presStyleCnt="5">
        <dgm:presLayoutVars>
          <dgm:bulletEnabled val="1"/>
        </dgm:presLayoutVars>
      </dgm:prSet>
      <dgm:spPr/>
    </dgm:pt>
    <dgm:pt modelId="{5B810884-8CF2-4A32-8C49-3B53FAEAE1EC}" type="pres">
      <dgm:prSet presAssocID="{15CA0994-D3B5-4CFF-857B-430BA9719E80}" presName="sibTrans" presStyleCnt="0"/>
      <dgm:spPr/>
    </dgm:pt>
    <dgm:pt modelId="{8A4239F6-3212-4AE7-AC2E-2B8A1328202E}" type="pres">
      <dgm:prSet presAssocID="{4DA2BA5E-CCDD-4FB6-8935-310A40C720B9}" presName="node" presStyleLbl="node1" presStyleIdx="4" presStyleCnt="5">
        <dgm:presLayoutVars>
          <dgm:bulletEnabled val="1"/>
        </dgm:presLayoutVars>
      </dgm:prSet>
      <dgm:spPr/>
    </dgm:pt>
  </dgm:ptLst>
  <dgm:cxnLst>
    <dgm:cxn modelId="{46413F06-F3B6-4050-8A89-87BDF723B5F0}" srcId="{97DF877A-6326-4D0D-90F2-7841228E10D0}" destId="{84869620-6563-4ED2-BF81-3B9613D3443C}" srcOrd="0" destOrd="0" parTransId="{F41AAA33-D8FE-4040-9483-C53E79E651F6}" sibTransId="{6E9EB075-B770-449E-9342-0B470ECEA98D}"/>
    <dgm:cxn modelId="{65A8B90F-DF86-4591-8541-88DD76B685EE}" type="presOf" srcId="{84869620-6563-4ED2-BF81-3B9613D3443C}" destId="{C3AE4676-9F20-420A-951C-5734C44FD133}" srcOrd="0" destOrd="1" presId="urn:microsoft.com/office/officeart/2005/8/layout/default"/>
    <dgm:cxn modelId="{CE4FFA1F-93E9-45B3-BD62-92F2DD052FA8}" type="presOf" srcId="{979E95B6-04C9-45AA-8AE5-9C0A05BEADDF}" destId="{A355EA2F-30FD-470B-ADD9-CE08C91FE3A7}" srcOrd="0" destOrd="1" presId="urn:microsoft.com/office/officeart/2005/8/layout/default"/>
    <dgm:cxn modelId="{C1392B29-25C7-4F63-9F63-E3B863A29D49}" type="presOf" srcId="{A078EDDC-091D-4F1C-BF6D-C9004D7F56B3}" destId="{39400AA4-1391-457A-A3C5-C529452CB7C5}" srcOrd="0" destOrd="1" presId="urn:microsoft.com/office/officeart/2005/8/layout/default"/>
    <dgm:cxn modelId="{0DB75F30-8CE2-4FFD-A130-5991571177AF}" srcId="{4DA2BA5E-CCDD-4FB6-8935-310A40C720B9}" destId="{66F1833B-FCDE-46E1-A79B-B164EE697AAC}" srcOrd="0" destOrd="0" parTransId="{1A9EAF79-406F-469E-8B7E-AA9710CF7821}" sibTransId="{40606F2E-2473-477E-885E-1B7291FA9560}"/>
    <dgm:cxn modelId="{0E18F633-904E-4B80-82A5-F27D43FF63B3}" srcId="{AFAFB07F-C6D5-4576-B6A8-FEAA15E9FC42}" destId="{55662938-4194-43B4-9EB7-E6AD8C23872C}" srcOrd="1" destOrd="0" parTransId="{69BE4C62-863F-4EFF-B662-C68FD820D8C4}" sibTransId="{243AAA42-5C6D-4313-BCAB-2E6C9BD85023}"/>
    <dgm:cxn modelId="{DB056D45-1B55-498E-B81C-7A613A427B3E}" type="presOf" srcId="{ABF14262-83F1-4FAC-8196-8FB7E0727EAD}" destId="{39400AA4-1391-457A-A3C5-C529452CB7C5}" srcOrd="0" destOrd="0" presId="urn:microsoft.com/office/officeart/2005/8/layout/default"/>
    <dgm:cxn modelId="{46973F66-9630-4B06-AD5F-95A8D2CBDCB9}" type="presOf" srcId="{468EAA27-660F-47ED-BB8E-495E2810F68C}" destId="{A355EA2F-30FD-470B-ADD9-CE08C91FE3A7}" srcOrd="0" destOrd="0" presId="urn:microsoft.com/office/officeart/2005/8/layout/default"/>
    <dgm:cxn modelId="{9B9B084D-4BF3-44A1-BFA9-BF45C6817755}" type="presOf" srcId="{66F1833B-FCDE-46E1-A79B-B164EE697AAC}" destId="{8A4239F6-3212-4AE7-AC2E-2B8A1328202E}" srcOrd="0" destOrd="1" presId="urn:microsoft.com/office/officeart/2005/8/layout/default"/>
    <dgm:cxn modelId="{14D52E72-20C3-45E6-971A-F2CD937F9717}" srcId="{AFAFB07F-C6D5-4576-B6A8-FEAA15E9FC42}" destId="{468EAA27-660F-47ED-BB8E-495E2810F68C}" srcOrd="0" destOrd="0" parTransId="{186C677C-0F75-46C5-819A-EDE020BB79D7}" sibTransId="{076ACBF8-2C7B-488A-B999-528264AF3A1A}"/>
    <dgm:cxn modelId="{2F52F675-A3C1-4F46-A392-01442E060EC1}" srcId="{AFAFB07F-C6D5-4576-B6A8-FEAA15E9FC42}" destId="{4DA2BA5E-CCDD-4FB6-8935-310A40C720B9}" srcOrd="4" destOrd="0" parTransId="{DC2B74EA-6931-4463-834B-8A4E00EB5159}" sibTransId="{D5994282-8E88-4AE5-90C5-EC71A4A79704}"/>
    <dgm:cxn modelId="{35C0507B-4CF8-4F33-B4F3-16E79CE1BCE8}" srcId="{55662938-4194-43B4-9EB7-E6AD8C23872C}" destId="{F9C35D16-5DAC-4E79-B17A-9944D5087979}" srcOrd="0" destOrd="0" parTransId="{8A8952CF-8213-48DD-AA6A-5C4F227189D1}" sibTransId="{AAE8EEF4-F2FA-4E41-8367-E1F3EDAEC643}"/>
    <dgm:cxn modelId="{C0CD9F7B-3B1D-43D3-8554-85DE4308E02D}" type="presOf" srcId="{F9C35D16-5DAC-4E79-B17A-9944D5087979}" destId="{2AC71867-5F6D-4D54-9351-6913518FC019}" srcOrd="0" destOrd="1" presId="urn:microsoft.com/office/officeart/2005/8/layout/default"/>
    <dgm:cxn modelId="{3E830A7E-24AF-45B7-A92E-F6B48A738EF3}" srcId="{ABF14262-83F1-4FAC-8196-8FB7E0727EAD}" destId="{A078EDDC-091D-4F1C-BF6D-C9004D7F56B3}" srcOrd="0" destOrd="0" parTransId="{595F34C5-F609-48E0-A64E-80AB829EC517}" sibTransId="{55075B92-6F38-40BD-8CF1-3E30D68BAF48}"/>
    <dgm:cxn modelId="{64DC5793-12C0-4774-9C4E-23D118F885A9}" srcId="{AFAFB07F-C6D5-4576-B6A8-FEAA15E9FC42}" destId="{ABF14262-83F1-4FAC-8196-8FB7E0727EAD}" srcOrd="3" destOrd="0" parTransId="{1CC8DFBC-7A7E-427B-BD2C-5E11027296B5}" sibTransId="{15CA0994-D3B5-4CFF-857B-430BA9719E80}"/>
    <dgm:cxn modelId="{733875D7-9A78-4AE1-B238-6420ACB67E58}" type="presOf" srcId="{55662938-4194-43B4-9EB7-E6AD8C23872C}" destId="{2AC71867-5F6D-4D54-9351-6913518FC019}" srcOrd="0" destOrd="0" presId="urn:microsoft.com/office/officeart/2005/8/layout/default"/>
    <dgm:cxn modelId="{C38CF5D7-48A3-4D2D-A1A7-6D291247B3E6}" type="presOf" srcId="{4DA2BA5E-CCDD-4FB6-8935-310A40C720B9}" destId="{8A4239F6-3212-4AE7-AC2E-2B8A1328202E}" srcOrd="0" destOrd="0" presId="urn:microsoft.com/office/officeart/2005/8/layout/default"/>
    <dgm:cxn modelId="{21E278E1-2B3A-4642-AF29-082556EC0D0D}" type="presOf" srcId="{97DF877A-6326-4D0D-90F2-7841228E10D0}" destId="{C3AE4676-9F20-420A-951C-5734C44FD133}" srcOrd="0" destOrd="0" presId="urn:microsoft.com/office/officeart/2005/8/layout/default"/>
    <dgm:cxn modelId="{F092B3EE-C9E8-48AC-AFC9-66659D7AE811}" srcId="{AFAFB07F-C6D5-4576-B6A8-FEAA15E9FC42}" destId="{97DF877A-6326-4D0D-90F2-7841228E10D0}" srcOrd="2" destOrd="0" parTransId="{FEC18A1A-2DD4-4CEE-8803-80BF466A356D}" sibTransId="{49878398-4DA0-496E-BE35-74F6CB258104}"/>
    <dgm:cxn modelId="{DBFD2FFD-AF13-451E-975E-C4C19EF87736}" srcId="{468EAA27-660F-47ED-BB8E-495E2810F68C}" destId="{979E95B6-04C9-45AA-8AE5-9C0A05BEADDF}" srcOrd="0" destOrd="0" parTransId="{EF36E258-337B-48F9-B086-7690E6CA0EF8}" sibTransId="{53363646-4010-438D-A3FC-12C8B6AFD9C9}"/>
    <dgm:cxn modelId="{5629C3FD-C56E-4DD1-BE2B-5A525BC30207}" type="presOf" srcId="{AFAFB07F-C6D5-4576-B6A8-FEAA15E9FC42}" destId="{4542E6F9-E00E-4F16-9BEE-39496E112C8F}" srcOrd="0" destOrd="0" presId="urn:microsoft.com/office/officeart/2005/8/layout/default"/>
    <dgm:cxn modelId="{71FF53EA-F1D8-4441-B3F4-72F1EE651241}" type="presParOf" srcId="{4542E6F9-E00E-4F16-9BEE-39496E112C8F}" destId="{A355EA2F-30FD-470B-ADD9-CE08C91FE3A7}" srcOrd="0" destOrd="0" presId="urn:microsoft.com/office/officeart/2005/8/layout/default"/>
    <dgm:cxn modelId="{47CF68B1-D9E2-4E7A-95C0-FBE838FB8F02}" type="presParOf" srcId="{4542E6F9-E00E-4F16-9BEE-39496E112C8F}" destId="{B0FCC8B3-113F-4D8E-9E19-51C07D201C4D}" srcOrd="1" destOrd="0" presId="urn:microsoft.com/office/officeart/2005/8/layout/default"/>
    <dgm:cxn modelId="{9D75AFEE-97C1-49A1-866B-E5C56D3BF8B2}" type="presParOf" srcId="{4542E6F9-E00E-4F16-9BEE-39496E112C8F}" destId="{2AC71867-5F6D-4D54-9351-6913518FC019}" srcOrd="2" destOrd="0" presId="urn:microsoft.com/office/officeart/2005/8/layout/default"/>
    <dgm:cxn modelId="{AAF95BCB-B9B6-4FF0-8BFA-20F9893F46C8}" type="presParOf" srcId="{4542E6F9-E00E-4F16-9BEE-39496E112C8F}" destId="{0CAFDF8F-4A90-48DD-93C2-D01F09A55CE2}" srcOrd="3" destOrd="0" presId="urn:microsoft.com/office/officeart/2005/8/layout/default"/>
    <dgm:cxn modelId="{8782C2E9-B137-42EC-8D4A-31C2AFFC1863}" type="presParOf" srcId="{4542E6F9-E00E-4F16-9BEE-39496E112C8F}" destId="{C3AE4676-9F20-420A-951C-5734C44FD133}" srcOrd="4" destOrd="0" presId="urn:microsoft.com/office/officeart/2005/8/layout/default"/>
    <dgm:cxn modelId="{00CA3D79-61A8-4134-9B1C-75543176ED71}" type="presParOf" srcId="{4542E6F9-E00E-4F16-9BEE-39496E112C8F}" destId="{2F67F2D4-E95D-4B9F-95A0-9BF41F08218E}" srcOrd="5" destOrd="0" presId="urn:microsoft.com/office/officeart/2005/8/layout/default"/>
    <dgm:cxn modelId="{8131600F-C6A7-417D-A8CE-0E303E4CFDFC}" type="presParOf" srcId="{4542E6F9-E00E-4F16-9BEE-39496E112C8F}" destId="{39400AA4-1391-457A-A3C5-C529452CB7C5}" srcOrd="6" destOrd="0" presId="urn:microsoft.com/office/officeart/2005/8/layout/default"/>
    <dgm:cxn modelId="{38AF7A9B-2879-4AC1-917A-3A9D4B04D1ED}" type="presParOf" srcId="{4542E6F9-E00E-4F16-9BEE-39496E112C8F}" destId="{5B810884-8CF2-4A32-8C49-3B53FAEAE1EC}" srcOrd="7" destOrd="0" presId="urn:microsoft.com/office/officeart/2005/8/layout/default"/>
    <dgm:cxn modelId="{0EF4F12C-099F-4C85-8A74-AF3BDA1DD378}" type="presParOf" srcId="{4542E6F9-E00E-4F16-9BEE-39496E112C8F}" destId="{8A4239F6-3212-4AE7-AC2E-2B8A1328202E}" srcOrd="8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29789882-265F-405C-8251-66C110079AEF}" type="doc">
      <dgm:prSet loTypeId="urn:microsoft.com/office/officeart/2005/8/layout/default" loCatId="list" qsTypeId="urn:microsoft.com/office/officeart/2005/8/quickstyle/simple1" qsCatId="simple" csTypeId="urn:microsoft.com/office/officeart/2005/8/colors/accent1_1" csCatId="accent1" phldr="1"/>
      <dgm:spPr/>
      <dgm:t>
        <a:bodyPr/>
        <a:lstStyle/>
        <a:p>
          <a:endParaRPr lang="en-US"/>
        </a:p>
      </dgm:t>
    </dgm:pt>
    <dgm:pt modelId="{53AF9DFA-9780-43D0-B0FA-4AB5D2496CD4}">
      <dgm:prSet phldrT="[Text]"/>
      <dgm:spPr/>
      <dgm:t>
        <a:bodyPr/>
        <a:lstStyle/>
        <a:p>
          <a:r>
            <a:rPr lang="en-US" dirty="0"/>
            <a:t>Media Online</a:t>
          </a:r>
        </a:p>
      </dgm:t>
    </dgm:pt>
    <dgm:pt modelId="{F720329B-8A41-48E6-AF47-5066E990D3E6}" type="parTrans" cxnId="{17D111E5-1653-4B6E-8EA4-B3221BA60ED4}">
      <dgm:prSet/>
      <dgm:spPr/>
      <dgm:t>
        <a:bodyPr/>
        <a:lstStyle/>
        <a:p>
          <a:endParaRPr lang="en-US"/>
        </a:p>
      </dgm:t>
    </dgm:pt>
    <dgm:pt modelId="{BE5187D9-50EA-40BA-A5A2-3B912B701BC9}" type="sibTrans" cxnId="{17D111E5-1653-4B6E-8EA4-B3221BA60ED4}">
      <dgm:prSet/>
      <dgm:spPr/>
      <dgm:t>
        <a:bodyPr/>
        <a:lstStyle/>
        <a:p>
          <a:endParaRPr lang="en-US"/>
        </a:p>
      </dgm:t>
    </dgm:pt>
    <dgm:pt modelId="{70D88BB8-F092-4141-8BB3-7D4D9A18DC40}">
      <dgm:prSet phldrT="[Text]"/>
      <dgm:spPr/>
      <dgm:t>
        <a:bodyPr/>
        <a:lstStyle/>
        <a:p>
          <a:r>
            <a:rPr lang="en-US" dirty="0"/>
            <a:t>Social Media</a:t>
          </a:r>
        </a:p>
      </dgm:t>
    </dgm:pt>
    <dgm:pt modelId="{6B661065-1DDF-47CD-BB7B-36A1EB0DA7B1}" type="parTrans" cxnId="{CA526C6F-A8B6-4FA3-8211-9EFCA4433550}">
      <dgm:prSet/>
      <dgm:spPr/>
      <dgm:t>
        <a:bodyPr/>
        <a:lstStyle/>
        <a:p>
          <a:endParaRPr lang="en-US"/>
        </a:p>
      </dgm:t>
    </dgm:pt>
    <dgm:pt modelId="{FE61245A-780A-4DDC-AB48-25268675CDEE}" type="sibTrans" cxnId="{CA526C6F-A8B6-4FA3-8211-9EFCA4433550}">
      <dgm:prSet/>
      <dgm:spPr/>
      <dgm:t>
        <a:bodyPr/>
        <a:lstStyle/>
        <a:p>
          <a:endParaRPr lang="en-US"/>
        </a:p>
      </dgm:t>
    </dgm:pt>
    <dgm:pt modelId="{8618572E-1180-4D86-8F68-243440E36BDF}">
      <dgm:prSet phldrT="[Text]"/>
      <dgm:spPr/>
      <dgm:t>
        <a:bodyPr/>
        <a:lstStyle/>
        <a:p>
          <a:r>
            <a:rPr lang="en-US" dirty="0"/>
            <a:t>E commerce</a:t>
          </a:r>
        </a:p>
      </dgm:t>
    </dgm:pt>
    <dgm:pt modelId="{E0273A13-A735-405D-B5D9-D5E284174C0F}" type="parTrans" cxnId="{5E2973F8-C188-434F-8889-874B78412DC2}">
      <dgm:prSet/>
      <dgm:spPr/>
      <dgm:t>
        <a:bodyPr/>
        <a:lstStyle/>
        <a:p>
          <a:endParaRPr lang="en-US"/>
        </a:p>
      </dgm:t>
    </dgm:pt>
    <dgm:pt modelId="{786CB662-A206-4DB5-96B7-8C7235BFA75A}" type="sibTrans" cxnId="{5E2973F8-C188-434F-8889-874B78412DC2}">
      <dgm:prSet/>
      <dgm:spPr/>
      <dgm:t>
        <a:bodyPr/>
        <a:lstStyle/>
        <a:p>
          <a:endParaRPr lang="en-US"/>
        </a:p>
      </dgm:t>
    </dgm:pt>
    <dgm:pt modelId="{4C66C57F-F158-4F44-8744-0FC00EF76B07}">
      <dgm:prSet phldrT="[Text]"/>
      <dgm:spPr/>
      <dgm:t>
        <a:bodyPr/>
        <a:lstStyle/>
        <a:p>
          <a:r>
            <a:rPr lang="en-US" dirty="0" err="1"/>
            <a:t>Kumparan</a:t>
          </a:r>
          <a:endParaRPr lang="en-US" dirty="0"/>
        </a:p>
      </dgm:t>
    </dgm:pt>
    <dgm:pt modelId="{AF7B5A66-1EA6-4DAE-A8AA-7C71A4ED8C15}" type="parTrans" cxnId="{B759395B-CF02-4CAE-99FC-74D6DAEB63BD}">
      <dgm:prSet/>
      <dgm:spPr/>
      <dgm:t>
        <a:bodyPr/>
        <a:lstStyle/>
        <a:p>
          <a:endParaRPr lang="en-US"/>
        </a:p>
      </dgm:t>
    </dgm:pt>
    <dgm:pt modelId="{F2AA7C86-68E7-4B64-93B3-BE5F140AFEC7}" type="sibTrans" cxnId="{B759395B-CF02-4CAE-99FC-74D6DAEB63BD}">
      <dgm:prSet/>
      <dgm:spPr/>
      <dgm:t>
        <a:bodyPr/>
        <a:lstStyle/>
        <a:p>
          <a:endParaRPr lang="en-US"/>
        </a:p>
      </dgm:t>
    </dgm:pt>
    <dgm:pt modelId="{5E16D404-F3B0-462D-8249-AC75A9CD424C}">
      <dgm:prSet phldrT="[Text]"/>
      <dgm:spPr/>
      <dgm:t>
        <a:bodyPr/>
        <a:lstStyle/>
        <a:p>
          <a:r>
            <a:rPr lang="en-US" dirty="0"/>
            <a:t>IDN Times</a:t>
          </a:r>
        </a:p>
      </dgm:t>
    </dgm:pt>
    <dgm:pt modelId="{485DC26C-9505-41DA-897A-053F622B0E28}" type="parTrans" cxnId="{262BDF51-E435-4310-AC31-2D74409EAD1B}">
      <dgm:prSet/>
      <dgm:spPr/>
      <dgm:t>
        <a:bodyPr/>
        <a:lstStyle/>
        <a:p>
          <a:endParaRPr lang="en-US"/>
        </a:p>
      </dgm:t>
    </dgm:pt>
    <dgm:pt modelId="{4E48ABA0-2637-4FB4-A9F9-88F50BEACE5F}" type="sibTrans" cxnId="{262BDF51-E435-4310-AC31-2D74409EAD1B}">
      <dgm:prSet/>
      <dgm:spPr/>
      <dgm:t>
        <a:bodyPr/>
        <a:lstStyle/>
        <a:p>
          <a:endParaRPr lang="en-US"/>
        </a:p>
      </dgm:t>
    </dgm:pt>
    <dgm:pt modelId="{EA321753-7FFA-441F-8020-E33A4A428C9C}">
      <dgm:prSet phldrT="[Text]"/>
      <dgm:spPr/>
      <dgm:t>
        <a:bodyPr/>
        <a:lstStyle/>
        <a:p>
          <a:r>
            <a:rPr lang="en-US" dirty="0" err="1"/>
            <a:t>Brilio</a:t>
          </a:r>
          <a:endParaRPr lang="en-US" dirty="0"/>
        </a:p>
      </dgm:t>
    </dgm:pt>
    <dgm:pt modelId="{04DFF034-9C60-410C-890B-95B387714235}" type="parTrans" cxnId="{F779FFB9-CCC1-403A-90C4-DF9002E9B9A4}">
      <dgm:prSet/>
      <dgm:spPr/>
      <dgm:t>
        <a:bodyPr/>
        <a:lstStyle/>
        <a:p>
          <a:endParaRPr lang="en-US"/>
        </a:p>
      </dgm:t>
    </dgm:pt>
    <dgm:pt modelId="{87571A70-566E-47B2-8EE3-AC93ED4E8827}" type="sibTrans" cxnId="{F779FFB9-CCC1-403A-90C4-DF9002E9B9A4}">
      <dgm:prSet/>
      <dgm:spPr/>
      <dgm:t>
        <a:bodyPr/>
        <a:lstStyle/>
        <a:p>
          <a:endParaRPr lang="en-US"/>
        </a:p>
      </dgm:t>
    </dgm:pt>
    <dgm:pt modelId="{A728A0E5-9427-4F91-93A8-A0C65D24199C}">
      <dgm:prSet phldrT="[Text]"/>
      <dgm:spPr/>
      <dgm:t>
        <a:bodyPr/>
        <a:lstStyle/>
        <a:p>
          <a:r>
            <a:rPr lang="en-US" dirty="0"/>
            <a:t>VIVA</a:t>
          </a:r>
        </a:p>
      </dgm:t>
    </dgm:pt>
    <dgm:pt modelId="{BC14253E-00A3-4300-8A80-3EFFB68B5E5B}" type="parTrans" cxnId="{97041049-7E56-4840-BAFA-D5158DD2F6C5}">
      <dgm:prSet/>
      <dgm:spPr/>
      <dgm:t>
        <a:bodyPr/>
        <a:lstStyle/>
        <a:p>
          <a:endParaRPr lang="en-US"/>
        </a:p>
      </dgm:t>
    </dgm:pt>
    <dgm:pt modelId="{11470051-3A6F-49B9-B64B-4701EF9583A4}" type="sibTrans" cxnId="{97041049-7E56-4840-BAFA-D5158DD2F6C5}">
      <dgm:prSet/>
      <dgm:spPr/>
      <dgm:t>
        <a:bodyPr/>
        <a:lstStyle/>
        <a:p>
          <a:endParaRPr lang="en-US"/>
        </a:p>
      </dgm:t>
    </dgm:pt>
    <dgm:pt modelId="{E7849A0A-70A6-44B7-B14A-3B9ABCA87339}">
      <dgm:prSet phldrT="[Text]"/>
      <dgm:spPr/>
      <dgm:t>
        <a:bodyPr/>
        <a:lstStyle/>
        <a:p>
          <a:r>
            <a:rPr lang="en-US" dirty="0"/>
            <a:t>Detik.com</a:t>
          </a:r>
        </a:p>
      </dgm:t>
    </dgm:pt>
    <dgm:pt modelId="{3D54126B-9FF1-4C36-9709-106E39D1FA8C}" type="parTrans" cxnId="{6F7CB0FA-EFE0-4A2F-B4C8-46A78CB3C440}">
      <dgm:prSet/>
      <dgm:spPr/>
      <dgm:t>
        <a:bodyPr/>
        <a:lstStyle/>
        <a:p>
          <a:endParaRPr lang="en-US"/>
        </a:p>
      </dgm:t>
    </dgm:pt>
    <dgm:pt modelId="{0D090CFE-8436-48B3-A84C-E31A02B7A2BA}" type="sibTrans" cxnId="{6F7CB0FA-EFE0-4A2F-B4C8-46A78CB3C440}">
      <dgm:prSet/>
      <dgm:spPr/>
      <dgm:t>
        <a:bodyPr/>
        <a:lstStyle/>
        <a:p>
          <a:endParaRPr lang="en-US"/>
        </a:p>
      </dgm:t>
    </dgm:pt>
    <dgm:pt modelId="{8AE903CC-0540-4C60-A473-2B4C5F0E1C95}">
      <dgm:prSet phldrT="[Text]"/>
      <dgm:spPr/>
      <dgm:t>
        <a:bodyPr/>
        <a:lstStyle/>
        <a:p>
          <a:r>
            <a:rPr lang="en-US" dirty="0" err="1"/>
            <a:t>dll</a:t>
          </a:r>
          <a:endParaRPr lang="en-US" dirty="0"/>
        </a:p>
      </dgm:t>
    </dgm:pt>
    <dgm:pt modelId="{6E813724-0A6C-46AA-AD91-656FA4CDC16A}" type="parTrans" cxnId="{00287B35-FBAD-46A4-9539-A7F5C2AB58D7}">
      <dgm:prSet/>
      <dgm:spPr/>
      <dgm:t>
        <a:bodyPr/>
        <a:lstStyle/>
        <a:p>
          <a:endParaRPr lang="en-US"/>
        </a:p>
      </dgm:t>
    </dgm:pt>
    <dgm:pt modelId="{CBE53B4F-09C1-4145-A3E6-37714030DE81}" type="sibTrans" cxnId="{00287B35-FBAD-46A4-9539-A7F5C2AB58D7}">
      <dgm:prSet/>
      <dgm:spPr/>
      <dgm:t>
        <a:bodyPr/>
        <a:lstStyle/>
        <a:p>
          <a:endParaRPr lang="en-US"/>
        </a:p>
      </dgm:t>
    </dgm:pt>
    <dgm:pt modelId="{BCDC79FB-721C-4DFF-BD7C-177A7D030BF1}">
      <dgm:prSet/>
      <dgm:spPr/>
      <dgm:t>
        <a:bodyPr/>
        <a:lstStyle/>
        <a:p>
          <a:r>
            <a:rPr lang="en-US" dirty="0" err="1"/>
            <a:t>Cerative</a:t>
          </a:r>
          <a:r>
            <a:rPr lang="en-US" dirty="0"/>
            <a:t> agency</a:t>
          </a:r>
        </a:p>
      </dgm:t>
    </dgm:pt>
    <dgm:pt modelId="{F6E36D02-089F-45A5-A4BB-86489B5BB04A}" type="parTrans" cxnId="{CAE82DC7-9E91-4D98-84BA-9668C4B907CC}">
      <dgm:prSet/>
      <dgm:spPr/>
      <dgm:t>
        <a:bodyPr/>
        <a:lstStyle/>
        <a:p>
          <a:endParaRPr lang="en-US"/>
        </a:p>
      </dgm:t>
    </dgm:pt>
    <dgm:pt modelId="{629766CF-18A9-4DF2-8FC7-FA777203D19B}" type="sibTrans" cxnId="{CAE82DC7-9E91-4D98-84BA-9668C4B907CC}">
      <dgm:prSet/>
      <dgm:spPr/>
      <dgm:t>
        <a:bodyPr/>
        <a:lstStyle/>
        <a:p>
          <a:endParaRPr lang="en-US"/>
        </a:p>
      </dgm:t>
    </dgm:pt>
    <dgm:pt modelId="{29D7B820-39A5-4657-A93E-65F5ACCAC896}">
      <dgm:prSet/>
      <dgm:spPr/>
      <dgm:t>
        <a:bodyPr/>
        <a:lstStyle/>
        <a:p>
          <a:r>
            <a:rPr lang="en-US" dirty="0" err="1"/>
            <a:t>Selebgram</a:t>
          </a:r>
          <a:endParaRPr lang="en-US" dirty="0"/>
        </a:p>
      </dgm:t>
    </dgm:pt>
    <dgm:pt modelId="{D55C7ED0-F7B1-4ED2-8C8A-BA2ABA927555}" type="parTrans" cxnId="{08AA49A4-7050-4EEF-A2B5-EBEF1405BC9D}">
      <dgm:prSet/>
      <dgm:spPr/>
      <dgm:t>
        <a:bodyPr/>
        <a:lstStyle/>
        <a:p>
          <a:endParaRPr lang="en-US"/>
        </a:p>
      </dgm:t>
    </dgm:pt>
    <dgm:pt modelId="{DB36088C-D6BD-4813-AB2C-12F158CCCDAF}" type="sibTrans" cxnId="{08AA49A4-7050-4EEF-A2B5-EBEF1405BC9D}">
      <dgm:prSet/>
      <dgm:spPr/>
      <dgm:t>
        <a:bodyPr/>
        <a:lstStyle/>
        <a:p>
          <a:endParaRPr lang="en-US"/>
        </a:p>
      </dgm:t>
    </dgm:pt>
    <dgm:pt modelId="{19071DAF-D0C9-49E6-AC21-0456184FE4E7}">
      <dgm:prSet phldrT="[Text]"/>
      <dgm:spPr/>
      <dgm:t>
        <a:bodyPr/>
        <a:lstStyle/>
        <a:p>
          <a:r>
            <a:rPr lang="en-US" dirty="0"/>
            <a:t>Tirto.id</a:t>
          </a:r>
        </a:p>
      </dgm:t>
    </dgm:pt>
    <dgm:pt modelId="{B577E186-07CC-4D6F-A1AD-B4DEC8E99EAE}" type="parTrans" cxnId="{7C387583-993C-48F2-A624-5B1EA4504B01}">
      <dgm:prSet/>
      <dgm:spPr/>
      <dgm:t>
        <a:bodyPr/>
        <a:lstStyle/>
        <a:p>
          <a:endParaRPr lang="en-US"/>
        </a:p>
      </dgm:t>
    </dgm:pt>
    <dgm:pt modelId="{ADE8B820-88A1-4C43-B7BE-EAC7E06DF142}" type="sibTrans" cxnId="{7C387583-993C-48F2-A624-5B1EA4504B01}">
      <dgm:prSet/>
      <dgm:spPr/>
      <dgm:t>
        <a:bodyPr/>
        <a:lstStyle/>
        <a:p>
          <a:endParaRPr lang="en-US"/>
        </a:p>
      </dgm:t>
    </dgm:pt>
    <dgm:pt modelId="{0600F753-8FFE-46E6-BCE7-274AD2BAB60D}">
      <dgm:prSet/>
      <dgm:spPr/>
      <dgm:t>
        <a:bodyPr/>
        <a:lstStyle/>
        <a:p>
          <a:r>
            <a:rPr lang="en-US" dirty="0"/>
            <a:t>Youtuber</a:t>
          </a:r>
        </a:p>
      </dgm:t>
    </dgm:pt>
    <dgm:pt modelId="{57ACD444-77B0-4F61-9C15-C67E0FA34BC9}" type="parTrans" cxnId="{1B4C49CE-40F6-457D-8A84-C3EB48E225EE}">
      <dgm:prSet/>
      <dgm:spPr/>
      <dgm:t>
        <a:bodyPr/>
        <a:lstStyle/>
        <a:p>
          <a:endParaRPr lang="en-US"/>
        </a:p>
      </dgm:t>
    </dgm:pt>
    <dgm:pt modelId="{5A3F7585-C4AF-401B-9C64-0EA54B8E851A}" type="sibTrans" cxnId="{1B4C49CE-40F6-457D-8A84-C3EB48E225EE}">
      <dgm:prSet/>
      <dgm:spPr/>
      <dgm:t>
        <a:bodyPr/>
        <a:lstStyle/>
        <a:p>
          <a:endParaRPr lang="en-US"/>
        </a:p>
      </dgm:t>
    </dgm:pt>
    <dgm:pt modelId="{BFE2EAAC-DE90-4CAA-87CB-D1F3FA642FF3}">
      <dgm:prSet/>
      <dgm:spPr/>
      <dgm:t>
        <a:bodyPr/>
        <a:lstStyle/>
        <a:p>
          <a:r>
            <a:rPr lang="en-US" dirty="0"/>
            <a:t>Podcaster</a:t>
          </a:r>
        </a:p>
      </dgm:t>
    </dgm:pt>
    <dgm:pt modelId="{CA41143D-9D99-4E89-8629-3B1580CDA8AD}" type="parTrans" cxnId="{DDD5F31A-29B9-4220-A492-3317F779A91E}">
      <dgm:prSet/>
      <dgm:spPr/>
      <dgm:t>
        <a:bodyPr/>
        <a:lstStyle/>
        <a:p>
          <a:endParaRPr lang="en-US"/>
        </a:p>
      </dgm:t>
    </dgm:pt>
    <dgm:pt modelId="{8BE9ED78-64B9-44A8-88E2-B8E7547F39C9}" type="sibTrans" cxnId="{DDD5F31A-29B9-4220-A492-3317F779A91E}">
      <dgm:prSet/>
      <dgm:spPr/>
      <dgm:t>
        <a:bodyPr/>
        <a:lstStyle/>
        <a:p>
          <a:endParaRPr lang="en-US"/>
        </a:p>
      </dgm:t>
    </dgm:pt>
    <dgm:pt modelId="{392D3656-62AC-4C77-944B-D6ED108165E8}">
      <dgm:prSet/>
      <dgm:spPr/>
      <dgm:t>
        <a:bodyPr/>
        <a:lstStyle/>
        <a:p>
          <a:r>
            <a:rPr lang="en-US" dirty="0" err="1"/>
            <a:t>dll</a:t>
          </a:r>
          <a:endParaRPr lang="en-US" dirty="0"/>
        </a:p>
      </dgm:t>
    </dgm:pt>
    <dgm:pt modelId="{CC76B555-18A2-4183-B4D0-57DAE5DD03B0}" type="parTrans" cxnId="{0EE9F6C7-B918-4413-AC9D-9A35245C4CA7}">
      <dgm:prSet/>
      <dgm:spPr/>
      <dgm:t>
        <a:bodyPr/>
        <a:lstStyle/>
        <a:p>
          <a:endParaRPr lang="en-US"/>
        </a:p>
      </dgm:t>
    </dgm:pt>
    <dgm:pt modelId="{89B38ECC-6543-4D5B-A92D-F6B295D2BA2B}" type="sibTrans" cxnId="{0EE9F6C7-B918-4413-AC9D-9A35245C4CA7}">
      <dgm:prSet/>
      <dgm:spPr/>
      <dgm:t>
        <a:bodyPr/>
        <a:lstStyle/>
        <a:p>
          <a:endParaRPr lang="en-US"/>
        </a:p>
      </dgm:t>
    </dgm:pt>
    <dgm:pt modelId="{02841A30-FF93-4239-8417-015616CFEE2F}">
      <dgm:prSet phldrT="[Text]"/>
      <dgm:spPr/>
      <dgm:t>
        <a:bodyPr/>
        <a:lstStyle/>
        <a:p>
          <a:r>
            <a:rPr lang="en-US"/>
            <a:t>Influencer</a:t>
          </a:r>
          <a:endParaRPr lang="en-US" dirty="0"/>
        </a:p>
      </dgm:t>
    </dgm:pt>
    <dgm:pt modelId="{64F5B5D3-5608-4348-9A00-F75083C1A10F}" type="parTrans" cxnId="{C5C628FD-D547-42A0-B630-6020C39133CA}">
      <dgm:prSet/>
      <dgm:spPr/>
      <dgm:t>
        <a:bodyPr/>
        <a:lstStyle/>
        <a:p>
          <a:endParaRPr lang="en-US"/>
        </a:p>
      </dgm:t>
    </dgm:pt>
    <dgm:pt modelId="{1052F364-43F0-472A-9135-CA8691658998}" type="sibTrans" cxnId="{C5C628FD-D547-42A0-B630-6020C39133CA}">
      <dgm:prSet/>
      <dgm:spPr/>
      <dgm:t>
        <a:bodyPr/>
        <a:lstStyle/>
        <a:p>
          <a:endParaRPr lang="en-US"/>
        </a:p>
      </dgm:t>
    </dgm:pt>
    <dgm:pt modelId="{7D58D8C9-7EA1-414A-A778-D0FE1B0635D7}">
      <dgm:prSet phldrT="[Text]"/>
      <dgm:spPr/>
      <dgm:t>
        <a:bodyPr/>
        <a:lstStyle/>
        <a:p>
          <a:r>
            <a:rPr lang="en-US" dirty="0"/>
            <a:t>FB</a:t>
          </a:r>
        </a:p>
      </dgm:t>
    </dgm:pt>
    <dgm:pt modelId="{91A0D81B-AC47-433F-BB59-B7A6E1D74F53}" type="parTrans" cxnId="{55422BDB-879E-4B28-954F-7394F89B7424}">
      <dgm:prSet/>
      <dgm:spPr/>
      <dgm:t>
        <a:bodyPr/>
        <a:lstStyle/>
        <a:p>
          <a:endParaRPr lang="en-US"/>
        </a:p>
      </dgm:t>
    </dgm:pt>
    <dgm:pt modelId="{C9B8A25E-20B2-4A42-BCE1-DF4729FB6F2A}" type="sibTrans" cxnId="{55422BDB-879E-4B28-954F-7394F89B7424}">
      <dgm:prSet/>
      <dgm:spPr/>
      <dgm:t>
        <a:bodyPr/>
        <a:lstStyle/>
        <a:p>
          <a:endParaRPr lang="en-US"/>
        </a:p>
      </dgm:t>
    </dgm:pt>
    <dgm:pt modelId="{7CBB3DE4-E7A4-4303-AA4E-212A0AC2ACE2}">
      <dgm:prSet phldrT="[Text]"/>
      <dgm:spPr/>
      <dgm:t>
        <a:bodyPr/>
        <a:lstStyle/>
        <a:p>
          <a:r>
            <a:rPr lang="en-US" dirty="0"/>
            <a:t>Twitter</a:t>
          </a:r>
        </a:p>
      </dgm:t>
    </dgm:pt>
    <dgm:pt modelId="{07AF434A-CA76-4B42-9EA1-6553722A425D}" type="parTrans" cxnId="{AA34C016-9156-457B-A0DB-8078063B29B8}">
      <dgm:prSet/>
      <dgm:spPr/>
      <dgm:t>
        <a:bodyPr/>
        <a:lstStyle/>
        <a:p>
          <a:endParaRPr lang="en-US"/>
        </a:p>
      </dgm:t>
    </dgm:pt>
    <dgm:pt modelId="{F3553700-97C6-4CE3-85FD-EB755802EAF3}" type="sibTrans" cxnId="{AA34C016-9156-457B-A0DB-8078063B29B8}">
      <dgm:prSet/>
      <dgm:spPr/>
      <dgm:t>
        <a:bodyPr/>
        <a:lstStyle/>
        <a:p>
          <a:endParaRPr lang="en-US"/>
        </a:p>
      </dgm:t>
    </dgm:pt>
    <dgm:pt modelId="{1CD47E0C-1FFA-4038-8656-80C62801A37E}">
      <dgm:prSet phldrT="[Text]"/>
      <dgm:spPr/>
      <dgm:t>
        <a:bodyPr/>
        <a:lstStyle/>
        <a:p>
          <a:r>
            <a:rPr lang="en-US" dirty="0"/>
            <a:t>Instagram</a:t>
          </a:r>
        </a:p>
      </dgm:t>
    </dgm:pt>
    <dgm:pt modelId="{9BB5124B-9152-4A09-A0F5-3C5215B78BA8}" type="parTrans" cxnId="{FA0224DC-E59C-48AD-B9A5-79B36B462E71}">
      <dgm:prSet/>
      <dgm:spPr/>
      <dgm:t>
        <a:bodyPr/>
        <a:lstStyle/>
        <a:p>
          <a:endParaRPr lang="en-US"/>
        </a:p>
      </dgm:t>
    </dgm:pt>
    <dgm:pt modelId="{A41E394E-6F1C-4436-A87A-414DE723A7F9}" type="sibTrans" cxnId="{FA0224DC-E59C-48AD-B9A5-79B36B462E71}">
      <dgm:prSet/>
      <dgm:spPr/>
      <dgm:t>
        <a:bodyPr/>
        <a:lstStyle/>
        <a:p>
          <a:endParaRPr lang="en-US"/>
        </a:p>
      </dgm:t>
    </dgm:pt>
    <dgm:pt modelId="{07E5B4DF-F6AD-4A16-8FE2-61C91F704088}">
      <dgm:prSet phldrT="[Text]"/>
      <dgm:spPr/>
      <dgm:t>
        <a:bodyPr/>
        <a:lstStyle/>
        <a:p>
          <a:r>
            <a:rPr lang="en-US" dirty="0" err="1"/>
            <a:t>Youtube</a:t>
          </a:r>
          <a:endParaRPr lang="en-US" dirty="0"/>
        </a:p>
      </dgm:t>
    </dgm:pt>
    <dgm:pt modelId="{7C678A44-B39C-43ED-B37F-5985E0C55880}" type="parTrans" cxnId="{49E0E37C-9B72-47D1-AF15-9F2C50B87E68}">
      <dgm:prSet/>
      <dgm:spPr/>
      <dgm:t>
        <a:bodyPr/>
        <a:lstStyle/>
        <a:p>
          <a:endParaRPr lang="en-US"/>
        </a:p>
      </dgm:t>
    </dgm:pt>
    <dgm:pt modelId="{5664D6EB-04C5-4443-A7D4-2CCF85B690F0}" type="sibTrans" cxnId="{49E0E37C-9B72-47D1-AF15-9F2C50B87E68}">
      <dgm:prSet/>
      <dgm:spPr/>
      <dgm:t>
        <a:bodyPr/>
        <a:lstStyle/>
        <a:p>
          <a:endParaRPr lang="en-US"/>
        </a:p>
      </dgm:t>
    </dgm:pt>
    <dgm:pt modelId="{C7016445-19F3-4847-BAAD-4ADD629F8CF9}">
      <dgm:prSet phldrT="[Text]"/>
      <dgm:spPr/>
      <dgm:t>
        <a:bodyPr/>
        <a:lstStyle/>
        <a:p>
          <a:r>
            <a:rPr lang="en-US" dirty="0" err="1"/>
            <a:t>Shopee</a:t>
          </a:r>
          <a:endParaRPr lang="en-US" dirty="0"/>
        </a:p>
      </dgm:t>
    </dgm:pt>
    <dgm:pt modelId="{4B6EF385-5173-4C30-8D19-9EB1415CC624}" type="parTrans" cxnId="{A001AA03-38DF-4228-A589-9CB95F3F52DF}">
      <dgm:prSet/>
      <dgm:spPr/>
      <dgm:t>
        <a:bodyPr/>
        <a:lstStyle/>
        <a:p>
          <a:endParaRPr lang="en-US"/>
        </a:p>
      </dgm:t>
    </dgm:pt>
    <dgm:pt modelId="{6B739C77-C7F8-4646-A527-A57BAABDB642}" type="sibTrans" cxnId="{A001AA03-38DF-4228-A589-9CB95F3F52DF}">
      <dgm:prSet/>
      <dgm:spPr/>
      <dgm:t>
        <a:bodyPr/>
        <a:lstStyle/>
        <a:p>
          <a:endParaRPr lang="en-US"/>
        </a:p>
      </dgm:t>
    </dgm:pt>
    <dgm:pt modelId="{AC647E7D-1A46-4BF3-85C8-A4C3821CC856}">
      <dgm:prSet phldrT="[Text]"/>
      <dgm:spPr/>
      <dgm:t>
        <a:bodyPr/>
        <a:lstStyle/>
        <a:p>
          <a:r>
            <a:rPr lang="en-US" dirty="0" err="1"/>
            <a:t>Tokopedia</a:t>
          </a:r>
          <a:endParaRPr lang="en-US" dirty="0"/>
        </a:p>
      </dgm:t>
    </dgm:pt>
    <dgm:pt modelId="{C283CEF5-874A-4A9F-9DFD-27EB8C1C9664}" type="parTrans" cxnId="{922633D4-DBD0-4BF1-B1CE-965B482FAD2F}">
      <dgm:prSet/>
      <dgm:spPr/>
      <dgm:t>
        <a:bodyPr/>
        <a:lstStyle/>
        <a:p>
          <a:endParaRPr lang="en-US"/>
        </a:p>
      </dgm:t>
    </dgm:pt>
    <dgm:pt modelId="{C9D6F965-FDE9-499E-80EC-DF6485BD0ED4}" type="sibTrans" cxnId="{922633D4-DBD0-4BF1-B1CE-965B482FAD2F}">
      <dgm:prSet/>
      <dgm:spPr/>
      <dgm:t>
        <a:bodyPr/>
        <a:lstStyle/>
        <a:p>
          <a:endParaRPr lang="en-US"/>
        </a:p>
      </dgm:t>
    </dgm:pt>
    <dgm:pt modelId="{69779D69-0A48-4E75-AF09-E52403BE72E6}">
      <dgm:prSet phldrT="[Text]"/>
      <dgm:spPr/>
      <dgm:t>
        <a:bodyPr/>
        <a:lstStyle/>
        <a:p>
          <a:r>
            <a:rPr lang="en-US" dirty="0"/>
            <a:t>Jd.id</a:t>
          </a:r>
        </a:p>
      </dgm:t>
    </dgm:pt>
    <dgm:pt modelId="{2B0F3C8C-5D75-4604-B3BE-025833D19954}" type="parTrans" cxnId="{C975B453-92BE-47D9-A455-7D337B52E9F0}">
      <dgm:prSet/>
      <dgm:spPr/>
      <dgm:t>
        <a:bodyPr/>
        <a:lstStyle/>
        <a:p>
          <a:endParaRPr lang="en-US"/>
        </a:p>
      </dgm:t>
    </dgm:pt>
    <dgm:pt modelId="{23002733-6EE9-4C3A-825B-DB5472EA5464}" type="sibTrans" cxnId="{C975B453-92BE-47D9-A455-7D337B52E9F0}">
      <dgm:prSet/>
      <dgm:spPr/>
      <dgm:t>
        <a:bodyPr/>
        <a:lstStyle/>
        <a:p>
          <a:endParaRPr lang="en-US"/>
        </a:p>
      </dgm:t>
    </dgm:pt>
    <dgm:pt modelId="{06B33C2B-8330-4055-BC0E-65DE08189F19}">
      <dgm:prSet phldrT="[Text]"/>
      <dgm:spPr/>
      <dgm:t>
        <a:bodyPr/>
        <a:lstStyle/>
        <a:p>
          <a:r>
            <a:rPr lang="en-US" dirty="0" err="1"/>
            <a:t>dll</a:t>
          </a:r>
          <a:endParaRPr lang="en-US" dirty="0"/>
        </a:p>
      </dgm:t>
    </dgm:pt>
    <dgm:pt modelId="{3EAB3CD0-1182-4A68-B62F-49B313CD7129}" type="parTrans" cxnId="{A67269C7-473E-44E4-BFD7-4AC54A77DEC8}">
      <dgm:prSet/>
      <dgm:spPr/>
      <dgm:t>
        <a:bodyPr/>
        <a:lstStyle/>
        <a:p>
          <a:endParaRPr lang="en-US"/>
        </a:p>
      </dgm:t>
    </dgm:pt>
    <dgm:pt modelId="{697DDB59-F5FF-4EBB-BFF6-91E78C29B959}" type="sibTrans" cxnId="{A67269C7-473E-44E4-BFD7-4AC54A77DEC8}">
      <dgm:prSet/>
      <dgm:spPr/>
      <dgm:t>
        <a:bodyPr/>
        <a:lstStyle/>
        <a:p>
          <a:endParaRPr lang="en-US"/>
        </a:p>
      </dgm:t>
    </dgm:pt>
    <dgm:pt modelId="{1D8F6685-8A4E-4D26-BA3D-E1BEEDBEBAE2}" type="pres">
      <dgm:prSet presAssocID="{29789882-265F-405C-8251-66C110079AEF}" presName="diagram" presStyleCnt="0">
        <dgm:presLayoutVars>
          <dgm:dir/>
          <dgm:resizeHandles val="exact"/>
        </dgm:presLayoutVars>
      </dgm:prSet>
      <dgm:spPr/>
    </dgm:pt>
    <dgm:pt modelId="{99523871-BA17-4F6E-9014-4181402E8047}" type="pres">
      <dgm:prSet presAssocID="{53AF9DFA-9780-43D0-B0FA-4AB5D2496CD4}" presName="node" presStyleLbl="node1" presStyleIdx="0" presStyleCnt="4">
        <dgm:presLayoutVars>
          <dgm:bulletEnabled val="1"/>
        </dgm:presLayoutVars>
      </dgm:prSet>
      <dgm:spPr/>
    </dgm:pt>
    <dgm:pt modelId="{EA71A898-B4BC-4FF9-B5AA-FCE2450A7E07}" type="pres">
      <dgm:prSet presAssocID="{BE5187D9-50EA-40BA-A5A2-3B912B701BC9}" presName="sibTrans" presStyleCnt="0"/>
      <dgm:spPr/>
    </dgm:pt>
    <dgm:pt modelId="{6C020A43-9075-44C2-9005-24B37EE1BBBE}" type="pres">
      <dgm:prSet presAssocID="{70D88BB8-F092-4141-8BB3-7D4D9A18DC40}" presName="node" presStyleLbl="node1" presStyleIdx="1" presStyleCnt="4">
        <dgm:presLayoutVars>
          <dgm:bulletEnabled val="1"/>
        </dgm:presLayoutVars>
      </dgm:prSet>
      <dgm:spPr/>
    </dgm:pt>
    <dgm:pt modelId="{AE2CF49B-F817-4214-95B0-B7E73FDD7758}" type="pres">
      <dgm:prSet presAssocID="{FE61245A-780A-4DDC-AB48-25268675CDEE}" presName="sibTrans" presStyleCnt="0"/>
      <dgm:spPr/>
    </dgm:pt>
    <dgm:pt modelId="{F6113E77-0275-4C2D-AFB8-528A0861F3D8}" type="pres">
      <dgm:prSet presAssocID="{02841A30-FF93-4239-8417-015616CFEE2F}" presName="node" presStyleLbl="node1" presStyleIdx="2" presStyleCnt="4">
        <dgm:presLayoutVars>
          <dgm:bulletEnabled val="1"/>
        </dgm:presLayoutVars>
      </dgm:prSet>
      <dgm:spPr/>
    </dgm:pt>
    <dgm:pt modelId="{1FE37D33-9B78-437C-9C40-D2B9A51B1B12}" type="pres">
      <dgm:prSet presAssocID="{1052F364-43F0-472A-9135-CA8691658998}" presName="sibTrans" presStyleCnt="0"/>
      <dgm:spPr/>
    </dgm:pt>
    <dgm:pt modelId="{50E1751A-F976-4871-B010-31263BAE44BE}" type="pres">
      <dgm:prSet presAssocID="{8618572E-1180-4D86-8F68-243440E36BDF}" presName="node" presStyleLbl="node1" presStyleIdx="3" presStyleCnt="4">
        <dgm:presLayoutVars>
          <dgm:bulletEnabled val="1"/>
        </dgm:presLayoutVars>
      </dgm:prSet>
      <dgm:spPr/>
    </dgm:pt>
  </dgm:ptLst>
  <dgm:cxnLst>
    <dgm:cxn modelId="{DC7CA300-2C0A-4167-AE50-8BB67F8BA984}" type="presOf" srcId="{69779D69-0A48-4E75-AF09-E52403BE72E6}" destId="{50E1751A-F976-4871-B010-31263BAE44BE}" srcOrd="0" destOrd="3" presId="urn:microsoft.com/office/officeart/2005/8/layout/default"/>
    <dgm:cxn modelId="{20CF3402-5D0B-428B-AD00-351AA9EDB424}" type="presOf" srcId="{1CD47E0C-1FFA-4038-8656-80C62801A37E}" destId="{6C020A43-9075-44C2-9005-24B37EE1BBBE}" srcOrd="0" destOrd="3" presId="urn:microsoft.com/office/officeart/2005/8/layout/default"/>
    <dgm:cxn modelId="{651E8A03-3C01-4CFB-9892-DB39AB5CF3BD}" type="presOf" srcId="{7D58D8C9-7EA1-414A-A778-D0FE1B0635D7}" destId="{6C020A43-9075-44C2-9005-24B37EE1BBBE}" srcOrd="0" destOrd="1" presId="urn:microsoft.com/office/officeart/2005/8/layout/default"/>
    <dgm:cxn modelId="{A001AA03-38DF-4228-A589-9CB95F3F52DF}" srcId="{8618572E-1180-4D86-8F68-243440E36BDF}" destId="{C7016445-19F3-4847-BAAD-4ADD629F8CF9}" srcOrd="0" destOrd="0" parTransId="{4B6EF385-5173-4C30-8D19-9EB1415CC624}" sibTransId="{6B739C77-C7F8-4646-A527-A57BAABDB642}"/>
    <dgm:cxn modelId="{AA34C016-9156-457B-A0DB-8078063B29B8}" srcId="{70D88BB8-F092-4141-8BB3-7D4D9A18DC40}" destId="{7CBB3DE4-E7A4-4303-AA4E-212A0AC2ACE2}" srcOrd="1" destOrd="0" parTransId="{07AF434A-CA76-4B42-9EA1-6553722A425D}" sibTransId="{F3553700-97C6-4CE3-85FD-EB755802EAF3}"/>
    <dgm:cxn modelId="{667C6417-1040-4F75-8F1C-0950BBF27D0B}" type="presOf" srcId="{C7016445-19F3-4847-BAAD-4ADD629F8CF9}" destId="{50E1751A-F976-4871-B010-31263BAE44BE}" srcOrd="0" destOrd="1" presId="urn:microsoft.com/office/officeart/2005/8/layout/default"/>
    <dgm:cxn modelId="{3D4A3B18-9515-412F-861F-B44548415029}" type="presOf" srcId="{AC647E7D-1A46-4BF3-85C8-A4C3821CC856}" destId="{50E1751A-F976-4871-B010-31263BAE44BE}" srcOrd="0" destOrd="2" presId="urn:microsoft.com/office/officeart/2005/8/layout/default"/>
    <dgm:cxn modelId="{DDD5F31A-29B9-4220-A492-3317F779A91E}" srcId="{02841A30-FF93-4239-8417-015616CFEE2F}" destId="{BFE2EAAC-DE90-4CAA-87CB-D1F3FA642FF3}" srcOrd="3" destOrd="0" parTransId="{CA41143D-9D99-4E89-8629-3B1580CDA8AD}" sibTransId="{8BE9ED78-64B9-44A8-88E2-B8E7547F39C9}"/>
    <dgm:cxn modelId="{D49B021E-FFDB-48CF-8D14-8A42C791E269}" type="presOf" srcId="{8618572E-1180-4D86-8F68-243440E36BDF}" destId="{50E1751A-F976-4871-B010-31263BAE44BE}" srcOrd="0" destOrd="0" presId="urn:microsoft.com/office/officeart/2005/8/layout/default"/>
    <dgm:cxn modelId="{DC80DA1E-7D30-4FD3-95D4-1CA14CF0151B}" type="presOf" srcId="{4C66C57F-F158-4F44-8744-0FC00EF76B07}" destId="{99523871-BA17-4F6E-9014-4181402E8047}" srcOrd="0" destOrd="1" presId="urn:microsoft.com/office/officeart/2005/8/layout/default"/>
    <dgm:cxn modelId="{8389212E-57F9-4A85-A1E1-D6687D0DF358}" type="presOf" srcId="{0600F753-8FFE-46E6-BCE7-274AD2BAB60D}" destId="{F6113E77-0275-4C2D-AFB8-528A0861F3D8}" srcOrd="0" destOrd="3" presId="urn:microsoft.com/office/officeart/2005/8/layout/default"/>
    <dgm:cxn modelId="{75933B2E-9A66-4BCC-A9BA-D101B1E4A5DD}" type="presOf" srcId="{29789882-265F-405C-8251-66C110079AEF}" destId="{1D8F6685-8A4E-4D26-BA3D-E1BEEDBEBAE2}" srcOrd="0" destOrd="0" presId="urn:microsoft.com/office/officeart/2005/8/layout/default"/>
    <dgm:cxn modelId="{C8920035-32F7-4F7D-9233-88BE8CDB5992}" type="presOf" srcId="{E7849A0A-70A6-44B7-B14A-3B9ABCA87339}" destId="{99523871-BA17-4F6E-9014-4181402E8047}" srcOrd="0" destOrd="6" presId="urn:microsoft.com/office/officeart/2005/8/layout/default"/>
    <dgm:cxn modelId="{00287B35-FBAD-46A4-9539-A7F5C2AB58D7}" srcId="{53AF9DFA-9780-43D0-B0FA-4AB5D2496CD4}" destId="{8AE903CC-0540-4C60-A473-2B4C5F0E1C95}" srcOrd="6" destOrd="0" parTransId="{6E813724-0A6C-46AA-AD91-656FA4CDC16A}" sibTransId="{CBE53B4F-09C1-4145-A3E6-37714030DE81}"/>
    <dgm:cxn modelId="{7412633E-5FDB-4F4B-85F6-E14A9A7BB1BF}" type="presOf" srcId="{A728A0E5-9427-4F91-93A8-A0C65D24199C}" destId="{99523871-BA17-4F6E-9014-4181402E8047}" srcOrd="0" destOrd="5" presId="urn:microsoft.com/office/officeart/2005/8/layout/default"/>
    <dgm:cxn modelId="{B759395B-CF02-4CAE-99FC-74D6DAEB63BD}" srcId="{53AF9DFA-9780-43D0-B0FA-4AB5D2496CD4}" destId="{4C66C57F-F158-4F44-8744-0FC00EF76B07}" srcOrd="0" destOrd="0" parTransId="{AF7B5A66-1EA6-4DAE-A8AA-7C71A4ED8C15}" sibTransId="{F2AA7C86-68E7-4B64-93B3-BE5F140AFEC7}"/>
    <dgm:cxn modelId="{824C9942-1139-4B2E-BF05-3847B89044D9}" type="presOf" srcId="{70D88BB8-F092-4141-8BB3-7D4D9A18DC40}" destId="{6C020A43-9075-44C2-9005-24B37EE1BBBE}" srcOrd="0" destOrd="0" presId="urn:microsoft.com/office/officeart/2005/8/layout/default"/>
    <dgm:cxn modelId="{92A41B46-DDDC-4202-AB74-DD9F7F474F02}" type="presOf" srcId="{5E16D404-F3B0-462D-8249-AC75A9CD424C}" destId="{99523871-BA17-4F6E-9014-4181402E8047}" srcOrd="0" destOrd="3" presId="urn:microsoft.com/office/officeart/2005/8/layout/default"/>
    <dgm:cxn modelId="{B4264A66-3F1A-4041-BB45-7177652080AF}" type="presOf" srcId="{8AE903CC-0540-4C60-A473-2B4C5F0E1C95}" destId="{99523871-BA17-4F6E-9014-4181402E8047}" srcOrd="0" destOrd="7" presId="urn:microsoft.com/office/officeart/2005/8/layout/default"/>
    <dgm:cxn modelId="{97041049-7E56-4840-BAFA-D5158DD2F6C5}" srcId="{53AF9DFA-9780-43D0-B0FA-4AB5D2496CD4}" destId="{A728A0E5-9427-4F91-93A8-A0C65D24199C}" srcOrd="4" destOrd="0" parTransId="{BC14253E-00A3-4300-8A80-3EFFB68B5E5B}" sibTransId="{11470051-3A6F-49B9-B64B-4701EF9583A4}"/>
    <dgm:cxn modelId="{CA526C6F-A8B6-4FA3-8211-9EFCA4433550}" srcId="{29789882-265F-405C-8251-66C110079AEF}" destId="{70D88BB8-F092-4141-8BB3-7D4D9A18DC40}" srcOrd="1" destOrd="0" parTransId="{6B661065-1DDF-47CD-BB7B-36A1EB0DA7B1}" sibTransId="{FE61245A-780A-4DDC-AB48-25268675CDEE}"/>
    <dgm:cxn modelId="{262BDF51-E435-4310-AC31-2D74409EAD1B}" srcId="{53AF9DFA-9780-43D0-B0FA-4AB5D2496CD4}" destId="{5E16D404-F3B0-462D-8249-AC75A9CD424C}" srcOrd="2" destOrd="0" parTransId="{485DC26C-9505-41DA-897A-053F622B0E28}" sibTransId="{4E48ABA0-2637-4FB4-A9F9-88F50BEACE5F}"/>
    <dgm:cxn modelId="{C975B453-92BE-47D9-A455-7D337B52E9F0}" srcId="{8618572E-1180-4D86-8F68-243440E36BDF}" destId="{69779D69-0A48-4E75-AF09-E52403BE72E6}" srcOrd="2" destOrd="0" parTransId="{2B0F3C8C-5D75-4604-B3BE-025833D19954}" sibTransId="{23002733-6EE9-4C3A-825B-DB5472EA5464}"/>
    <dgm:cxn modelId="{BE77F774-9BDD-4449-9986-01527BEAE8C1}" type="presOf" srcId="{53AF9DFA-9780-43D0-B0FA-4AB5D2496CD4}" destId="{99523871-BA17-4F6E-9014-4181402E8047}" srcOrd="0" destOrd="0" presId="urn:microsoft.com/office/officeart/2005/8/layout/default"/>
    <dgm:cxn modelId="{4B6DC755-3661-40C4-BE08-182155CB6BB1}" type="presOf" srcId="{7CBB3DE4-E7A4-4303-AA4E-212A0AC2ACE2}" destId="{6C020A43-9075-44C2-9005-24B37EE1BBBE}" srcOrd="0" destOrd="2" presId="urn:microsoft.com/office/officeart/2005/8/layout/default"/>
    <dgm:cxn modelId="{6436147A-0CC1-4A44-8EF9-6C7A4B041E9E}" type="presOf" srcId="{392D3656-62AC-4C77-944B-D6ED108165E8}" destId="{F6113E77-0275-4C2D-AFB8-528A0861F3D8}" srcOrd="0" destOrd="5" presId="urn:microsoft.com/office/officeart/2005/8/layout/default"/>
    <dgm:cxn modelId="{49E0E37C-9B72-47D1-AF15-9F2C50B87E68}" srcId="{70D88BB8-F092-4141-8BB3-7D4D9A18DC40}" destId="{07E5B4DF-F6AD-4A16-8FE2-61C91F704088}" srcOrd="3" destOrd="0" parTransId="{7C678A44-B39C-43ED-B37F-5985E0C55880}" sibTransId="{5664D6EB-04C5-4443-A7D4-2CCF85B690F0}"/>
    <dgm:cxn modelId="{7C387583-993C-48F2-A624-5B1EA4504B01}" srcId="{53AF9DFA-9780-43D0-B0FA-4AB5D2496CD4}" destId="{19071DAF-D0C9-49E6-AC21-0456184FE4E7}" srcOrd="1" destOrd="0" parTransId="{B577E186-07CC-4D6F-A1AD-B4DEC8E99EAE}" sibTransId="{ADE8B820-88A1-4C43-B7BE-EAC7E06DF142}"/>
    <dgm:cxn modelId="{50E6C386-74AA-4B8A-BF16-BFE5D689D13D}" type="presOf" srcId="{06B33C2B-8330-4055-BC0E-65DE08189F19}" destId="{50E1751A-F976-4871-B010-31263BAE44BE}" srcOrd="0" destOrd="4" presId="urn:microsoft.com/office/officeart/2005/8/layout/default"/>
    <dgm:cxn modelId="{08AA49A4-7050-4EEF-A2B5-EBEF1405BC9D}" srcId="{02841A30-FF93-4239-8417-015616CFEE2F}" destId="{29D7B820-39A5-4657-A93E-65F5ACCAC896}" srcOrd="1" destOrd="0" parTransId="{D55C7ED0-F7B1-4ED2-8C8A-BA2ABA927555}" sibTransId="{DB36088C-D6BD-4813-AB2C-12F158CCCDAF}"/>
    <dgm:cxn modelId="{F779FFB9-CCC1-403A-90C4-DF9002E9B9A4}" srcId="{53AF9DFA-9780-43D0-B0FA-4AB5D2496CD4}" destId="{EA321753-7FFA-441F-8020-E33A4A428C9C}" srcOrd="3" destOrd="0" parTransId="{04DFF034-9C60-410C-890B-95B387714235}" sibTransId="{87571A70-566E-47B2-8EE3-AC93ED4E8827}"/>
    <dgm:cxn modelId="{2A2F1ABC-0A81-4B32-81F6-BA4811D31AB3}" type="presOf" srcId="{EA321753-7FFA-441F-8020-E33A4A428C9C}" destId="{99523871-BA17-4F6E-9014-4181402E8047}" srcOrd="0" destOrd="4" presId="urn:microsoft.com/office/officeart/2005/8/layout/default"/>
    <dgm:cxn modelId="{8610FBC5-2E18-44F3-A834-4D55929870A3}" type="presOf" srcId="{BCDC79FB-721C-4DFF-BD7C-177A7D030BF1}" destId="{F6113E77-0275-4C2D-AFB8-528A0861F3D8}" srcOrd="0" destOrd="1" presId="urn:microsoft.com/office/officeart/2005/8/layout/default"/>
    <dgm:cxn modelId="{1A2202C6-B591-4F6F-8CA4-E9EF85AD85C1}" type="presOf" srcId="{07E5B4DF-F6AD-4A16-8FE2-61C91F704088}" destId="{6C020A43-9075-44C2-9005-24B37EE1BBBE}" srcOrd="0" destOrd="4" presId="urn:microsoft.com/office/officeart/2005/8/layout/default"/>
    <dgm:cxn modelId="{CAE82DC7-9E91-4D98-84BA-9668C4B907CC}" srcId="{02841A30-FF93-4239-8417-015616CFEE2F}" destId="{BCDC79FB-721C-4DFF-BD7C-177A7D030BF1}" srcOrd="0" destOrd="0" parTransId="{F6E36D02-089F-45A5-A4BB-86489B5BB04A}" sibTransId="{629766CF-18A9-4DF2-8FC7-FA777203D19B}"/>
    <dgm:cxn modelId="{A67269C7-473E-44E4-BFD7-4AC54A77DEC8}" srcId="{8618572E-1180-4D86-8F68-243440E36BDF}" destId="{06B33C2B-8330-4055-BC0E-65DE08189F19}" srcOrd="3" destOrd="0" parTransId="{3EAB3CD0-1182-4A68-B62F-49B313CD7129}" sibTransId="{697DDB59-F5FF-4EBB-BFF6-91E78C29B959}"/>
    <dgm:cxn modelId="{0EE9F6C7-B918-4413-AC9D-9A35245C4CA7}" srcId="{02841A30-FF93-4239-8417-015616CFEE2F}" destId="{392D3656-62AC-4C77-944B-D6ED108165E8}" srcOrd="4" destOrd="0" parTransId="{CC76B555-18A2-4183-B4D0-57DAE5DD03B0}" sibTransId="{89B38ECC-6543-4D5B-A92D-F6B295D2BA2B}"/>
    <dgm:cxn modelId="{80D886CD-A7DD-41FF-801B-6947CB59FA8F}" type="presOf" srcId="{29D7B820-39A5-4657-A93E-65F5ACCAC896}" destId="{F6113E77-0275-4C2D-AFB8-528A0861F3D8}" srcOrd="0" destOrd="2" presId="urn:microsoft.com/office/officeart/2005/8/layout/default"/>
    <dgm:cxn modelId="{1B4C49CE-40F6-457D-8A84-C3EB48E225EE}" srcId="{02841A30-FF93-4239-8417-015616CFEE2F}" destId="{0600F753-8FFE-46E6-BCE7-274AD2BAB60D}" srcOrd="2" destOrd="0" parTransId="{57ACD444-77B0-4F61-9C15-C67E0FA34BC9}" sibTransId="{5A3F7585-C4AF-401B-9C64-0EA54B8E851A}"/>
    <dgm:cxn modelId="{922633D4-DBD0-4BF1-B1CE-965B482FAD2F}" srcId="{8618572E-1180-4D86-8F68-243440E36BDF}" destId="{AC647E7D-1A46-4BF3-85C8-A4C3821CC856}" srcOrd="1" destOrd="0" parTransId="{C283CEF5-874A-4A9F-9DFD-27EB8C1C9664}" sibTransId="{C9D6F965-FDE9-499E-80EC-DF6485BD0ED4}"/>
    <dgm:cxn modelId="{55422BDB-879E-4B28-954F-7394F89B7424}" srcId="{70D88BB8-F092-4141-8BB3-7D4D9A18DC40}" destId="{7D58D8C9-7EA1-414A-A778-D0FE1B0635D7}" srcOrd="0" destOrd="0" parTransId="{91A0D81B-AC47-433F-BB59-B7A6E1D74F53}" sibTransId="{C9B8A25E-20B2-4A42-BCE1-DF4729FB6F2A}"/>
    <dgm:cxn modelId="{FA0224DC-E59C-48AD-B9A5-79B36B462E71}" srcId="{70D88BB8-F092-4141-8BB3-7D4D9A18DC40}" destId="{1CD47E0C-1FFA-4038-8656-80C62801A37E}" srcOrd="2" destOrd="0" parTransId="{9BB5124B-9152-4A09-A0F5-3C5215B78BA8}" sibTransId="{A41E394E-6F1C-4436-A87A-414DE723A7F9}"/>
    <dgm:cxn modelId="{17D111E5-1653-4B6E-8EA4-B3221BA60ED4}" srcId="{29789882-265F-405C-8251-66C110079AEF}" destId="{53AF9DFA-9780-43D0-B0FA-4AB5D2496CD4}" srcOrd="0" destOrd="0" parTransId="{F720329B-8A41-48E6-AF47-5066E990D3E6}" sibTransId="{BE5187D9-50EA-40BA-A5A2-3B912B701BC9}"/>
    <dgm:cxn modelId="{F99750EB-7A51-4184-9A36-058C3D5FC59C}" type="presOf" srcId="{19071DAF-D0C9-49E6-AC21-0456184FE4E7}" destId="{99523871-BA17-4F6E-9014-4181402E8047}" srcOrd="0" destOrd="2" presId="urn:microsoft.com/office/officeart/2005/8/layout/default"/>
    <dgm:cxn modelId="{CA720CEE-2170-4E64-83EA-853DD3CE6C18}" type="presOf" srcId="{02841A30-FF93-4239-8417-015616CFEE2F}" destId="{F6113E77-0275-4C2D-AFB8-528A0861F3D8}" srcOrd="0" destOrd="0" presId="urn:microsoft.com/office/officeart/2005/8/layout/default"/>
    <dgm:cxn modelId="{F89268F8-08A0-4B94-8358-A688D9DEE3DD}" type="presOf" srcId="{BFE2EAAC-DE90-4CAA-87CB-D1F3FA642FF3}" destId="{F6113E77-0275-4C2D-AFB8-528A0861F3D8}" srcOrd="0" destOrd="4" presId="urn:microsoft.com/office/officeart/2005/8/layout/default"/>
    <dgm:cxn modelId="{5E2973F8-C188-434F-8889-874B78412DC2}" srcId="{29789882-265F-405C-8251-66C110079AEF}" destId="{8618572E-1180-4D86-8F68-243440E36BDF}" srcOrd="3" destOrd="0" parTransId="{E0273A13-A735-405D-B5D9-D5E284174C0F}" sibTransId="{786CB662-A206-4DB5-96B7-8C7235BFA75A}"/>
    <dgm:cxn modelId="{6F7CB0FA-EFE0-4A2F-B4C8-46A78CB3C440}" srcId="{53AF9DFA-9780-43D0-B0FA-4AB5D2496CD4}" destId="{E7849A0A-70A6-44B7-B14A-3B9ABCA87339}" srcOrd="5" destOrd="0" parTransId="{3D54126B-9FF1-4C36-9709-106E39D1FA8C}" sibTransId="{0D090CFE-8436-48B3-A84C-E31A02B7A2BA}"/>
    <dgm:cxn modelId="{C5C628FD-D547-42A0-B630-6020C39133CA}" srcId="{29789882-265F-405C-8251-66C110079AEF}" destId="{02841A30-FF93-4239-8417-015616CFEE2F}" srcOrd="2" destOrd="0" parTransId="{64F5B5D3-5608-4348-9A00-F75083C1A10F}" sibTransId="{1052F364-43F0-472A-9135-CA8691658998}"/>
    <dgm:cxn modelId="{4194816C-7D8B-413E-AA4F-7EE90DE2ABCD}" type="presParOf" srcId="{1D8F6685-8A4E-4D26-BA3D-E1BEEDBEBAE2}" destId="{99523871-BA17-4F6E-9014-4181402E8047}" srcOrd="0" destOrd="0" presId="urn:microsoft.com/office/officeart/2005/8/layout/default"/>
    <dgm:cxn modelId="{88F999E9-756E-48FB-B25C-378D2ECE6864}" type="presParOf" srcId="{1D8F6685-8A4E-4D26-BA3D-E1BEEDBEBAE2}" destId="{EA71A898-B4BC-4FF9-B5AA-FCE2450A7E07}" srcOrd="1" destOrd="0" presId="urn:microsoft.com/office/officeart/2005/8/layout/default"/>
    <dgm:cxn modelId="{D91DDFC4-5E00-410B-A4A2-682BEA70F738}" type="presParOf" srcId="{1D8F6685-8A4E-4D26-BA3D-E1BEEDBEBAE2}" destId="{6C020A43-9075-44C2-9005-24B37EE1BBBE}" srcOrd="2" destOrd="0" presId="urn:microsoft.com/office/officeart/2005/8/layout/default"/>
    <dgm:cxn modelId="{AFD1B45E-8D1A-43E0-B4B2-351E74D1A11F}" type="presParOf" srcId="{1D8F6685-8A4E-4D26-BA3D-E1BEEDBEBAE2}" destId="{AE2CF49B-F817-4214-95B0-B7E73FDD7758}" srcOrd="3" destOrd="0" presId="urn:microsoft.com/office/officeart/2005/8/layout/default"/>
    <dgm:cxn modelId="{23165DF4-E53A-43B8-A6B3-18C947178CF2}" type="presParOf" srcId="{1D8F6685-8A4E-4D26-BA3D-E1BEEDBEBAE2}" destId="{F6113E77-0275-4C2D-AFB8-528A0861F3D8}" srcOrd="4" destOrd="0" presId="urn:microsoft.com/office/officeart/2005/8/layout/default"/>
    <dgm:cxn modelId="{0BD69FA1-8243-4490-8EC6-9EAB7AB24E41}" type="presParOf" srcId="{1D8F6685-8A4E-4D26-BA3D-E1BEEDBEBAE2}" destId="{1FE37D33-9B78-437C-9C40-D2B9A51B1B12}" srcOrd="5" destOrd="0" presId="urn:microsoft.com/office/officeart/2005/8/layout/default"/>
    <dgm:cxn modelId="{9B915930-3D2A-45BE-94AB-5AA4FE228F9C}" type="presParOf" srcId="{1D8F6685-8A4E-4D26-BA3D-E1BEEDBEBAE2}" destId="{50E1751A-F976-4871-B010-31263BAE44BE}" srcOrd="6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3E62E591-A982-47D6-A75E-C79160A41FD2}" type="doc">
      <dgm:prSet loTypeId="urn:microsoft.com/office/officeart/2005/8/layout/vList2" loCatId="list" qsTypeId="urn:microsoft.com/office/officeart/2005/8/quickstyle/simple1" qsCatId="simple" csTypeId="urn:microsoft.com/office/officeart/2005/8/colors/accent1_1" csCatId="accent1" phldr="1"/>
      <dgm:spPr/>
      <dgm:t>
        <a:bodyPr/>
        <a:lstStyle/>
        <a:p>
          <a:endParaRPr lang="en-US"/>
        </a:p>
      </dgm:t>
    </dgm:pt>
    <dgm:pt modelId="{1D2357B5-0112-49B8-9CB8-0B0C04AA9ED4}">
      <dgm:prSet/>
      <dgm:spPr/>
      <dgm:t>
        <a:bodyPr/>
        <a:lstStyle/>
        <a:p>
          <a:r>
            <a:rPr lang="en-US" b="0" i="0"/>
            <a:t>Video (TVC, gif, special content, etc)</a:t>
          </a:r>
          <a:endParaRPr lang="en-US"/>
        </a:p>
      </dgm:t>
    </dgm:pt>
    <dgm:pt modelId="{A286BB56-E7C1-411B-9EA3-8F53005B64EC}" type="parTrans" cxnId="{D0E1D681-AF03-447A-A618-1D62F20A6E1B}">
      <dgm:prSet/>
      <dgm:spPr/>
      <dgm:t>
        <a:bodyPr/>
        <a:lstStyle/>
        <a:p>
          <a:endParaRPr lang="en-US"/>
        </a:p>
      </dgm:t>
    </dgm:pt>
    <dgm:pt modelId="{553E6E39-40E3-4790-BD5C-E41DF1027DEF}" type="sibTrans" cxnId="{D0E1D681-AF03-447A-A618-1D62F20A6E1B}">
      <dgm:prSet/>
      <dgm:spPr/>
      <dgm:t>
        <a:bodyPr/>
        <a:lstStyle/>
        <a:p>
          <a:endParaRPr lang="en-US"/>
        </a:p>
      </dgm:t>
    </dgm:pt>
    <dgm:pt modelId="{27AA4AB1-C667-463F-9210-957C9363ED48}">
      <dgm:prSet/>
      <dgm:spPr/>
      <dgm:t>
        <a:bodyPr/>
        <a:lstStyle/>
        <a:p>
          <a:r>
            <a:rPr lang="en-US" b="0" i="0"/>
            <a:t>Banner (pop up, header, body, etc)</a:t>
          </a:r>
          <a:endParaRPr lang="en-US"/>
        </a:p>
      </dgm:t>
    </dgm:pt>
    <dgm:pt modelId="{591AC724-4672-49E5-BFF8-C05BAA091610}" type="parTrans" cxnId="{C8B921D8-F1E6-4550-BA2A-3052419AE460}">
      <dgm:prSet/>
      <dgm:spPr/>
      <dgm:t>
        <a:bodyPr/>
        <a:lstStyle/>
        <a:p>
          <a:endParaRPr lang="en-US"/>
        </a:p>
      </dgm:t>
    </dgm:pt>
    <dgm:pt modelId="{9823FF57-DFBD-4965-A99B-69E36C8D41BD}" type="sibTrans" cxnId="{C8B921D8-F1E6-4550-BA2A-3052419AE460}">
      <dgm:prSet/>
      <dgm:spPr/>
      <dgm:t>
        <a:bodyPr/>
        <a:lstStyle/>
        <a:p>
          <a:endParaRPr lang="en-US"/>
        </a:p>
      </dgm:t>
    </dgm:pt>
    <dgm:pt modelId="{A148F193-3F47-449F-A075-AFF518E73625}">
      <dgm:prSet/>
      <dgm:spPr/>
      <dgm:t>
        <a:bodyPr/>
        <a:lstStyle/>
        <a:p>
          <a:r>
            <a:rPr lang="en-US" b="0" i="0"/>
            <a:t>Running Text</a:t>
          </a:r>
          <a:endParaRPr lang="en-US"/>
        </a:p>
      </dgm:t>
    </dgm:pt>
    <dgm:pt modelId="{7D0D70A0-BC93-48D3-AE7D-4A8575C12CEA}" type="parTrans" cxnId="{D00E07A6-BC2A-4B0C-B107-D445DE5676A9}">
      <dgm:prSet/>
      <dgm:spPr/>
      <dgm:t>
        <a:bodyPr/>
        <a:lstStyle/>
        <a:p>
          <a:endParaRPr lang="en-US"/>
        </a:p>
      </dgm:t>
    </dgm:pt>
    <dgm:pt modelId="{9E4152E5-FD3F-4CAF-8797-B0E3C0EC6303}" type="sibTrans" cxnId="{D00E07A6-BC2A-4B0C-B107-D445DE5676A9}">
      <dgm:prSet/>
      <dgm:spPr/>
      <dgm:t>
        <a:bodyPr/>
        <a:lstStyle/>
        <a:p>
          <a:endParaRPr lang="en-US"/>
        </a:p>
      </dgm:t>
    </dgm:pt>
    <dgm:pt modelId="{16747EB7-48D4-4689-97A4-D3E0975C753D}">
      <dgm:prSet/>
      <dgm:spPr/>
      <dgm:t>
        <a:bodyPr/>
        <a:lstStyle/>
        <a:p>
          <a:r>
            <a:rPr lang="en-US" b="0" i="0" dirty="0"/>
            <a:t>Built in (</a:t>
          </a:r>
          <a:r>
            <a:rPr lang="en-US" b="0" i="0" dirty="0" err="1"/>
            <a:t>artikel</a:t>
          </a:r>
          <a:r>
            <a:rPr lang="en-US" b="0" i="0" dirty="0"/>
            <a:t>, </a:t>
          </a:r>
          <a:r>
            <a:rPr lang="en-US" b="0" i="0" dirty="0" err="1"/>
            <a:t>foto</a:t>
          </a:r>
          <a:r>
            <a:rPr lang="en-US" b="0" i="0" dirty="0"/>
            <a:t>, video) </a:t>
          </a:r>
          <a:endParaRPr lang="en-US" dirty="0"/>
        </a:p>
      </dgm:t>
    </dgm:pt>
    <dgm:pt modelId="{32E66307-365A-443F-BFA1-FCAABF24A8E2}" type="parTrans" cxnId="{671970E8-735D-4381-BE16-142559CF8BDA}">
      <dgm:prSet/>
      <dgm:spPr/>
      <dgm:t>
        <a:bodyPr/>
        <a:lstStyle/>
        <a:p>
          <a:endParaRPr lang="en-US"/>
        </a:p>
      </dgm:t>
    </dgm:pt>
    <dgm:pt modelId="{FB77A795-6079-4EB9-B42E-4AB66DCB09BC}" type="sibTrans" cxnId="{671970E8-735D-4381-BE16-142559CF8BDA}">
      <dgm:prSet/>
      <dgm:spPr/>
      <dgm:t>
        <a:bodyPr/>
        <a:lstStyle/>
        <a:p>
          <a:endParaRPr lang="en-US"/>
        </a:p>
      </dgm:t>
    </dgm:pt>
    <dgm:pt modelId="{B84A9812-6AAE-4345-A895-49B2BDBFC797}">
      <dgm:prSet/>
      <dgm:spPr/>
      <dgm:t>
        <a:bodyPr/>
        <a:lstStyle/>
        <a:p>
          <a:r>
            <a:rPr lang="en-US"/>
            <a:t>Google ads</a:t>
          </a:r>
          <a:endParaRPr lang="en-US" dirty="0"/>
        </a:p>
      </dgm:t>
    </dgm:pt>
    <dgm:pt modelId="{60061AC4-7595-47DA-8925-98581544AC65}" type="parTrans" cxnId="{A0005AE7-29F5-428D-AED3-3B8CE01FD8E9}">
      <dgm:prSet/>
      <dgm:spPr/>
    </dgm:pt>
    <dgm:pt modelId="{6440B4B9-346D-4123-BF2D-38305024DA8A}" type="sibTrans" cxnId="{A0005AE7-29F5-428D-AED3-3B8CE01FD8E9}">
      <dgm:prSet/>
      <dgm:spPr/>
    </dgm:pt>
    <dgm:pt modelId="{43B15FD1-4334-4FED-9FE6-C1F1E173DF38}" type="pres">
      <dgm:prSet presAssocID="{3E62E591-A982-47D6-A75E-C79160A41FD2}" presName="linear" presStyleCnt="0">
        <dgm:presLayoutVars>
          <dgm:animLvl val="lvl"/>
          <dgm:resizeHandles val="exact"/>
        </dgm:presLayoutVars>
      </dgm:prSet>
      <dgm:spPr/>
    </dgm:pt>
    <dgm:pt modelId="{1E928ACC-DAE2-4B8B-A6EC-0056BAA1DA0E}" type="pres">
      <dgm:prSet presAssocID="{1D2357B5-0112-49B8-9CB8-0B0C04AA9ED4}" presName="parentText" presStyleLbl="node1" presStyleIdx="0" presStyleCnt="5">
        <dgm:presLayoutVars>
          <dgm:chMax val="0"/>
          <dgm:bulletEnabled val="1"/>
        </dgm:presLayoutVars>
      </dgm:prSet>
      <dgm:spPr/>
    </dgm:pt>
    <dgm:pt modelId="{228D3E9B-54AF-496C-82B6-6330A1E5DB95}" type="pres">
      <dgm:prSet presAssocID="{553E6E39-40E3-4790-BD5C-E41DF1027DEF}" presName="spacer" presStyleCnt="0"/>
      <dgm:spPr/>
    </dgm:pt>
    <dgm:pt modelId="{9B5EE7A7-4DA6-4738-8445-E98038A1FAB4}" type="pres">
      <dgm:prSet presAssocID="{27AA4AB1-C667-463F-9210-957C9363ED48}" presName="parentText" presStyleLbl="node1" presStyleIdx="1" presStyleCnt="5">
        <dgm:presLayoutVars>
          <dgm:chMax val="0"/>
          <dgm:bulletEnabled val="1"/>
        </dgm:presLayoutVars>
      </dgm:prSet>
      <dgm:spPr/>
    </dgm:pt>
    <dgm:pt modelId="{6A0AEDEE-FD24-4A8A-A95F-26D58F00299A}" type="pres">
      <dgm:prSet presAssocID="{9823FF57-DFBD-4965-A99B-69E36C8D41BD}" presName="spacer" presStyleCnt="0"/>
      <dgm:spPr/>
    </dgm:pt>
    <dgm:pt modelId="{ABE7D1DF-DD41-46EC-9795-C99AF354D635}" type="pres">
      <dgm:prSet presAssocID="{A148F193-3F47-449F-A075-AFF518E73625}" presName="parentText" presStyleLbl="node1" presStyleIdx="2" presStyleCnt="5">
        <dgm:presLayoutVars>
          <dgm:chMax val="0"/>
          <dgm:bulletEnabled val="1"/>
        </dgm:presLayoutVars>
      </dgm:prSet>
      <dgm:spPr/>
    </dgm:pt>
    <dgm:pt modelId="{06E8D36B-836D-4D31-96D3-B1E50A6ED7F5}" type="pres">
      <dgm:prSet presAssocID="{9E4152E5-FD3F-4CAF-8797-B0E3C0EC6303}" presName="spacer" presStyleCnt="0"/>
      <dgm:spPr/>
    </dgm:pt>
    <dgm:pt modelId="{4FF5642C-BC1D-4F92-B96C-83FFF77631A9}" type="pres">
      <dgm:prSet presAssocID="{16747EB7-48D4-4689-97A4-D3E0975C753D}" presName="parentText" presStyleLbl="node1" presStyleIdx="3" presStyleCnt="5">
        <dgm:presLayoutVars>
          <dgm:chMax val="0"/>
          <dgm:bulletEnabled val="1"/>
        </dgm:presLayoutVars>
      </dgm:prSet>
      <dgm:spPr/>
    </dgm:pt>
    <dgm:pt modelId="{041B3734-F1BB-4A55-8398-9E19E10C9DA2}" type="pres">
      <dgm:prSet presAssocID="{FB77A795-6079-4EB9-B42E-4AB66DCB09BC}" presName="spacer" presStyleCnt="0"/>
      <dgm:spPr/>
    </dgm:pt>
    <dgm:pt modelId="{CD3F2F42-65E2-4444-902B-87B32D333F39}" type="pres">
      <dgm:prSet presAssocID="{B84A9812-6AAE-4345-A895-49B2BDBFC797}" presName="parentText" presStyleLbl="node1" presStyleIdx="4" presStyleCnt="5">
        <dgm:presLayoutVars>
          <dgm:chMax val="0"/>
          <dgm:bulletEnabled val="1"/>
        </dgm:presLayoutVars>
      </dgm:prSet>
      <dgm:spPr/>
    </dgm:pt>
  </dgm:ptLst>
  <dgm:cxnLst>
    <dgm:cxn modelId="{DDD3C263-545D-4179-A4A1-F546C5D4544B}" type="presOf" srcId="{16747EB7-48D4-4689-97A4-D3E0975C753D}" destId="{4FF5642C-BC1D-4F92-B96C-83FFF77631A9}" srcOrd="0" destOrd="0" presId="urn:microsoft.com/office/officeart/2005/8/layout/vList2"/>
    <dgm:cxn modelId="{CABEDA6B-A27E-4D71-AE0A-899B31DCDE1E}" type="presOf" srcId="{B84A9812-6AAE-4345-A895-49B2BDBFC797}" destId="{CD3F2F42-65E2-4444-902B-87B32D333F39}" srcOrd="0" destOrd="0" presId="urn:microsoft.com/office/officeart/2005/8/layout/vList2"/>
    <dgm:cxn modelId="{F4A62578-95CF-415E-81E4-C2F5A345826F}" type="presOf" srcId="{27AA4AB1-C667-463F-9210-957C9363ED48}" destId="{9B5EE7A7-4DA6-4738-8445-E98038A1FAB4}" srcOrd="0" destOrd="0" presId="urn:microsoft.com/office/officeart/2005/8/layout/vList2"/>
    <dgm:cxn modelId="{D0E1D681-AF03-447A-A618-1D62F20A6E1B}" srcId="{3E62E591-A982-47D6-A75E-C79160A41FD2}" destId="{1D2357B5-0112-49B8-9CB8-0B0C04AA9ED4}" srcOrd="0" destOrd="0" parTransId="{A286BB56-E7C1-411B-9EA3-8F53005B64EC}" sibTransId="{553E6E39-40E3-4790-BD5C-E41DF1027DEF}"/>
    <dgm:cxn modelId="{6180FAA1-D7B3-490A-83DC-89BF0B6C5265}" type="presOf" srcId="{1D2357B5-0112-49B8-9CB8-0B0C04AA9ED4}" destId="{1E928ACC-DAE2-4B8B-A6EC-0056BAA1DA0E}" srcOrd="0" destOrd="0" presId="urn:microsoft.com/office/officeart/2005/8/layout/vList2"/>
    <dgm:cxn modelId="{D00E07A6-BC2A-4B0C-B107-D445DE5676A9}" srcId="{3E62E591-A982-47D6-A75E-C79160A41FD2}" destId="{A148F193-3F47-449F-A075-AFF518E73625}" srcOrd="2" destOrd="0" parTransId="{7D0D70A0-BC93-48D3-AE7D-4A8575C12CEA}" sibTransId="{9E4152E5-FD3F-4CAF-8797-B0E3C0EC6303}"/>
    <dgm:cxn modelId="{0D8C7EAE-CD4E-446C-B80D-F949105ED563}" type="presOf" srcId="{A148F193-3F47-449F-A075-AFF518E73625}" destId="{ABE7D1DF-DD41-46EC-9795-C99AF354D635}" srcOrd="0" destOrd="0" presId="urn:microsoft.com/office/officeart/2005/8/layout/vList2"/>
    <dgm:cxn modelId="{C8B921D8-F1E6-4550-BA2A-3052419AE460}" srcId="{3E62E591-A982-47D6-A75E-C79160A41FD2}" destId="{27AA4AB1-C667-463F-9210-957C9363ED48}" srcOrd="1" destOrd="0" parTransId="{591AC724-4672-49E5-BFF8-C05BAA091610}" sibTransId="{9823FF57-DFBD-4965-A99B-69E36C8D41BD}"/>
    <dgm:cxn modelId="{36E95DDA-88B0-4592-9E07-878945532FC8}" type="presOf" srcId="{3E62E591-A982-47D6-A75E-C79160A41FD2}" destId="{43B15FD1-4334-4FED-9FE6-C1F1E173DF38}" srcOrd="0" destOrd="0" presId="urn:microsoft.com/office/officeart/2005/8/layout/vList2"/>
    <dgm:cxn modelId="{A0005AE7-29F5-428D-AED3-3B8CE01FD8E9}" srcId="{3E62E591-A982-47D6-A75E-C79160A41FD2}" destId="{B84A9812-6AAE-4345-A895-49B2BDBFC797}" srcOrd="4" destOrd="0" parTransId="{60061AC4-7595-47DA-8925-98581544AC65}" sibTransId="{6440B4B9-346D-4123-BF2D-38305024DA8A}"/>
    <dgm:cxn modelId="{671970E8-735D-4381-BE16-142559CF8BDA}" srcId="{3E62E591-A982-47D6-A75E-C79160A41FD2}" destId="{16747EB7-48D4-4689-97A4-D3E0975C753D}" srcOrd="3" destOrd="0" parTransId="{32E66307-365A-443F-BFA1-FCAABF24A8E2}" sibTransId="{FB77A795-6079-4EB9-B42E-4AB66DCB09BC}"/>
    <dgm:cxn modelId="{85D23914-77CE-445A-AB72-EB4D44A185D4}" type="presParOf" srcId="{43B15FD1-4334-4FED-9FE6-C1F1E173DF38}" destId="{1E928ACC-DAE2-4B8B-A6EC-0056BAA1DA0E}" srcOrd="0" destOrd="0" presId="urn:microsoft.com/office/officeart/2005/8/layout/vList2"/>
    <dgm:cxn modelId="{E95AA26F-9F8E-4CA0-A993-7623C8987FEA}" type="presParOf" srcId="{43B15FD1-4334-4FED-9FE6-C1F1E173DF38}" destId="{228D3E9B-54AF-496C-82B6-6330A1E5DB95}" srcOrd="1" destOrd="0" presId="urn:microsoft.com/office/officeart/2005/8/layout/vList2"/>
    <dgm:cxn modelId="{B5D73DF8-AAB8-482D-AB51-2BF1745DB58C}" type="presParOf" srcId="{43B15FD1-4334-4FED-9FE6-C1F1E173DF38}" destId="{9B5EE7A7-4DA6-4738-8445-E98038A1FAB4}" srcOrd="2" destOrd="0" presId="urn:microsoft.com/office/officeart/2005/8/layout/vList2"/>
    <dgm:cxn modelId="{52CF1C87-C383-4F75-9141-833D98C739C1}" type="presParOf" srcId="{43B15FD1-4334-4FED-9FE6-C1F1E173DF38}" destId="{6A0AEDEE-FD24-4A8A-A95F-26D58F00299A}" srcOrd="3" destOrd="0" presId="urn:microsoft.com/office/officeart/2005/8/layout/vList2"/>
    <dgm:cxn modelId="{1D7342D2-E957-4BC7-A69F-474727A323C4}" type="presParOf" srcId="{43B15FD1-4334-4FED-9FE6-C1F1E173DF38}" destId="{ABE7D1DF-DD41-46EC-9795-C99AF354D635}" srcOrd="4" destOrd="0" presId="urn:microsoft.com/office/officeart/2005/8/layout/vList2"/>
    <dgm:cxn modelId="{8E9218D9-810F-4E28-8B83-853EB13E6888}" type="presParOf" srcId="{43B15FD1-4334-4FED-9FE6-C1F1E173DF38}" destId="{06E8D36B-836D-4D31-96D3-B1E50A6ED7F5}" srcOrd="5" destOrd="0" presId="urn:microsoft.com/office/officeart/2005/8/layout/vList2"/>
    <dgm:cxn modelId="{3848BF33-974D-422A-8CC5-2E5CD01EB7C3}" type="presParOf" srcId="{43B15FD1-4334-4FED-9FE6-C1F1E173DF38}" destId="{4FF5642C-BC1D-4F92-B96C-83FFF77631A9}" srcOrd="6" destOrd="0" presId="urn:microsoft.com/office/officeart/2005/8/layout/vList2"/>
    <dgm:cxn modelId="{43405303-4BB4-4841-BAA3-ED28733E0343}" type="presParOf" srcId="{43B15FD1-4334-4FED-9FE6-C1F1E173DF38}" destId="{041B3734-F1BB-4A55-8398-9E19E10C9DA2}" srcOrd="7" destOrd="0" presId="urn:microsoft.com/office/officeart/2005/8/layout/vList2"/>
    <dgm:cxn modelId="{9F38FF15-73F9-419D-A9BE-E4AAB35E209E}" type="presParOf" srcId="{43B15FD1-4334-4FED-9FE6-C1F1E173DF38}" destId="{CD3F2F42-65E2-4444-902B-87B32D333F39}" srcOrd="8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3E62E591-A982-47D6-A75E-C79160A41FD2}" type="doc">
      <dgm:prSet loTypeId="urn:microsoft.com/office/officeart/2005/8/layout/vList2" loCatId="list" qsTypeId="urn:microsoft.com/office/officeart/2005/8/quickstyle/simple1" qsCatId="simple" csTypeId="urn:microsoft.com/office/officeart/2005/8/colors/accent1_1" csCatId="accent1" phldr="1"/>
      <dgm:spPr/>
      <dgm:t>
        <a:bodyPr/>
        <a:lstStyle/>
        <a:p>
          <a:endParaRPr lang="en-US"/>
        </a:p>
      </dgm:t>
    </dgm:pt>
    <dgm:pt modelId="{1D2357B5-0112-49B8-9CB8-0B0C04AA9ED4}">
      <dgm:prSet/>
      <dgm:spPr/>
      <dgm:t>
        <a:bodyPr/>
        <a:lstStyle/>
        <a:p>
          <a:r>
            <a:rPr lang="en-US" dirty="0"/>
            <a:t>Sponsored ads (FB, Instagram, twitter, </a:t>
          </a:r>
          <a:r>
            <a:rPr lang="en-US" dirty="0" err="1"/>
            <a:t>youtube</a:t>
          </a:r>
          <a:r>
            <a:rPr lang="en-US" dirty="0"/>
            <a:t>)</a:t>
          </a:r>
        </a:p>
      </dgm:t>
    </dgm:pt>
    <dgm:pt modelId="{A286BB56-E7C1-411B-9EA3-8F53005B64EC}" type="parTrans" cxnId="{D0E1D681-AF03-447A-A618-1D62F20A6E1B}">
      <dgm:prSet/>
      <dgm:spPr/>
      <dgm:t>
        <a:bodyPr/>
        <a:lstStyle/>
        <a:p>
          <a:endParaRPr lang="en-US"/>
        </a:p>
      </dgm:t>
    </dgm:pt>
    <dgm:pt modelId="{553E6E39-40E3-4790-BD5C-E41DF1027DEF}" type="sibTrans" cxnId="{D0E1D681-AF03-447A-A618-1D62F20A6E1B}">
      <dgm:prSet/>
      <dgm:spPr/>
      <dgm:t>
        <a:bodyPr/>
        <a:lstStyle/>
        <a:p>
          <a:endParaRPr lang="en-US"/>
        </a:p>
      </dgm:t>
    </dgm:pt>
    <dgm:pt modelId="{C3DE2232-8999-4090-9230-DB901AD1D0D1}">
      <dgm:prSet/>
      <dgm:spPr/>
      <dgm:t>
        <a:bodyPr/>
        <a:lstStyle/>
        <a:p>
          <a:r>
            <a:rPr lang="en-US" dirty="0"/>
            <a:t>FB ads based on objective</a:t>
          </a:r>
        </a:p>
      </dgm:t>
    </dgm:pt>
    <dgm:pt modelId="{DA97753A-C387-4A90-A322-6124380D979C}" type="parTrans" cxnId="{0FDAE035-792B-46CC-910B-A002BF7E9DB2}">
      <dgm:prSet/>
      <dgm:spPr/>
      <dgm:t>
        <a:bodyPr/>
        <a:lstStyle/>
        <a:p>
          <a:endParaRPr lang="en-US"/>
        </a:p>
      </dgm:t>
    </dgm:pt>
    <dgm:pt modelId="{502ED823-02DC-4B15-9EC6-18B90362E187}" type="sibTrans" cxnId="{0FDAE035-792B-46CC-910B-A002BF7E9DB2}">
      <dgm:prSet/>
      <dgm:spPr/>
      <dgm:t>
        <a:bodyPr/>
        <a:lstStyle/>
        <a:p>
          <a:endParaRPr lang="en-US"/>
        </a:p>
      </dgm:t>
    </dgm:pt>
    <dgm:pt modelId="{E8BC2C56-F266-4F6B-933B-73C74D069F0F}">
      <dgm:prSet/>
      <dgm:spPr/>
      <dgm:t>
        <a:bodyPr/>
        <a:lstStyle/>
        <a:p>
          <a:pPr>
            <a:buFont typeface="+mj-lt"/>
            <a:buAutoNum type="arabicPeriod"/>
          </a:pPr>
          <a:r>
            <a:rPr lang="en-US" b="0" i="0" dirty="0">
              <a:solidFill>
                <a:schemeClr val="bg1"/>
              </a:solidFill>
            </a:rPr>
            <a:t>Page Post Engagement Ads</a:t>
          </a:r>
          <a:endParaRPr lang="en-US" dirty="0">
            <a:solidFill>
              <a:schemeClr val="bg1"/>
            </a:solidFill>
          </a:endParaRPr>
        </a:p>
      </dgm:t>
    </dgm:pt>
    <dgm:pt modelId="{D503B5EE-AE00-4E8C-9A34-F08EB69AD784}" type="parTrans" cxnId="{5FE0267D-C6BB-4FCA-9C14-EC6B6E706B4E}">
      <dgm:prSet/>
      <dgm:spPr/>
      <dgm:t>
        <a:bodyPr/>
        <a:lstStyle/>
        <a:p>
          <a:endParaRPr lang="en-US"/>
        </a:p>
      </dgm:t>
    </dgm:pt>
    <dgm:pt modelId="{0AB9FBAA-EAF3-4041-86A5-9E1F2976AA6D}" type="sibTrans" cxnId="{5FE0267D-C6BB-4FCA-9C14-EC6B6E706B4E}">
      <dgm:prSet/>
      <dgm:spPr/>
      <dgm:t>
        <a:bodyPr/>
        <a:lstStyle/>
        <a:p>
          <a:endParaRPr lang="en-US"/>
        </a:p>
      </dgm:t>
    </dgm:pt>
    <dgm:pt modelId="{5734273E-BCFB-492E-9990-E6644D044453}">
      <dgm:prSet/>
      <dgm:spPr/>
      <dgm:t>
        <a:bodyPr/>
        <a:lstStyle/>
        <a:p>
          <a:pPr>
            <a:buFont typeface="+mj-lt"/>
            <a:buAutoNum type="arabicPeriod"/>
          </a:pPr>
          <a:r>
            <a:rPr lang="en-US" b="0" i="0" dirty="0">
              <a:solidFill>
                <a:schemeClr val="bg1"/>
              </a:solidFill>
            </a:rPr>
            <a:t>Photo/ Video Ads</a:t>
          </a:r>
        </a:p>
      </dgm:t>
    </dgm:pt>
    <dgm:pt modelId="{14AC2CB6-B00F-4D8F-9AE5-CA8B7D86411B}" type="parTrans" cxnId="{E7D47100-7AD9-466E-81B5-9E5FB4369558}">
      <dgm:prSet/>
      <dgm:spPr/>
      <dgm:t>
        <a:bodyPr/>
        <a:lstStyle/>
        <a:p>
          <a:endParaRPr lang="en-US"/>
        </a:p>
      </dgm:t>
    </dgm:pt>
    <dgm:pt modelId="{AA600D5E-722D-49B0-B9BD-C87F4FC500F9}" type="sibTrans" cxnId="{E7D47100-7AD9-466E-81B5-9E5FB4369558}">
      <dgm:prSet/>
      <dgm:spPr/>
      <dgm:t>
        <a:bodyPr/>
        <a:lstStyle/>
        <a:p>
          <a:endParaRPr lang="en-US"/>
        </a:p>
      </dgm:t>
    </dgm:pt>
    <dgm:pt modelId="{CA9BC67A-CEEA-494E-92B0-306D72BC685A}">
      <dgm:prSet/>
      <dgm:spPr/>
      <dgm:t>
        <a:bodyPr/>
        <a:lstStyle/>
        <a:p>
          <a:pPr>
            <a:buFont typeface="+mj-lt"/>
            <a:buAutoNum type="arabicPeriod"/>
          </a:pPr>
          <a:r>
            <a:rPr lang="en-US" b="0" i="0" dirty="0">
              <a:solidFill>
                <a:schemeClr val="bg1"/>
              </a:solidFill>
            </a:rPr>
            <a:t>Lead Ads</a:t>
          </a:r>
        </a:p>
      </dgm:t>
    </dgm:pt>
    <dgm:pt modelId="{9B30753C-1BAF-41F2-B01E-46694F31BAB0}" type="parTrans" cxnId="{BB095B58-19F7-46B1-8B85-14913C9767C0}">
      <dgm:prSet/>
      <dgm:spPr/>
      <dgm:t>
        <a:bodyPr/>
        <a:lstStyle/>
        <a:p>
          <a:endParaRPr lang="en-US"/>
        </a:p>
      </dgm:t>
    </dgm:pt>
    <dgm:pt modelId="{8F29B0B1-5831-46ED-B086-715938DA8AC1}" type="sibTrans" cxnId="{BB095B58-19F7-46B1-8B85-14913C9767C0}">
      <dgm:prSet/>
      <dgm:spPr/>
      <dgm:t>
        <a:bodyPr/>
        <a:lstStyle/>
        <a:p>
          <a:endParaRPr lang="en-US"/>
        </a:p>
      </dgm:t>
    </dgm:pt>
    <dgm:pt modelId="{997A0128-A02F-49BD-9A63-55CFABDD0140}">
      <dgm:prSet/>
      <dgm:spPr/>
      <dgm:t>
        <a:bodyPr/>
        <a:lstStyle/>
        <a:p>
          <a:pPr>
            <a:buFont typeface="+mj-lt"/>
            <a:buAutoNum type="arabicPeriod"/>
          </a:pPr>
          <a:r>
            <a:rPr lang="en-US" b="0" i="0" dirty="0">
              <a:solidFill>
                <a:schemeClr val="bg1"/>
              </a:solidFill>
            </a:rPr>
            <a:t>Link Click Ads</a:t>
          </a:r>
          <a:endParaRPr lang="en-US" dirty="0">
            <a:solidFill>
              <a:schemeClr val="bg1"/>
            </a:solidFill>
          </a:endParaRPr>
        </a:p>
      </dgm:t>
    </dgm:pt>
    <dgm:pt modelId="{766EDA5A-5169-44F2-899C-2BCF970551DE}" type="parTrans" cxnId="{2059B104-4B95-4400-8CA5-88604F99732E}">
      <dgm:prSet/>
      <dgm:spPr/>
      <dgm:t>
        <a:bodyPr/>
        <a:lstStyle/>
        <a:p>
          <a:endParaRPr lang="en-US"/>
        </a:p>
      </dgm:t>
    </dgm:pt>
    <dgm:pt modelId="{D34B154F-AB46-4DDD-815E-56B1BDE48461}" type="sibTrans" cxnId="{2059B104-4B95-4400-8CA5-88604F99732E}">
      <dgm:prSet/>
      <dgm:spPr/>
      <dgm:t>
        <a:bodyPr/>
        <a:lstStyle/>
        <a:p>
          <a:endParaRPr lang="en-US"/>
        </a:p>
      </dgm:t>
    </dgm:pt>
    <dgm:pt modelId="{823A888F-82EE-4FB2-A326-FAB35E16085E}">
      <dgm:prSet/>
      <dgm:spPr/>
      <dgm:t>
        <a:bodyPr/>
        <a:lstStyle/>
        <a:p>
          <a:pPr>
            <a:buFont typeface="+mj-lt"/>
            <a:buAutoNum type="arabicPeriod"/>
          </a:pPr>
          <a:r>
            <a:rPr lang="en-US" b="0" i="0" dirty="0">
              <a:solidFill>
                <a:schemeClr val="bg1"/>
              </a:solidFill>
            </a:rPr>
            <a:t>Website Conversion Ads</a:t>
          </a:r>
          <a:endParaRPr lang="en-US" dirty="0">
            <a:solidFill>
              <a:schemeClr val="bg1"/>
            </a:solidFill>
          </a:endParaRPr>
        </a:p>
      </dgm:t>
    </dgm:pt>
    <dgm:pt modelId="{53EB509B-62E4-47F7-8EB0-401256BE057B}" type="parTrans" cxnId="{893D0005-93F7-46D8-AA89-E681C301817D}">
      <dgm:prSet/>
      <dgm:spPr/>
      <dgm:t>
        <a:bodyPr/>
        <a:lstStyle/>
        <a:p>
          <a:endParaRPr lang="en-US"/>
        </a:p>
      </dgm:t>
    </dgm:pt>
    <dgm:pt modelId="{27AE4713-894B-4BB7-B3B8-71272189BCC1}" type="sibTrans" cxnId="{893D0005-93F7-46D8-AA89-E681C301817D}">
      <dgm:prSet/>
      <dgm:spPr/>
      <dgm:t>
        <a:bodyPr/>
        <a:lstStyle/>
        <a:p>
          <a:endParaRPr lang="en-US"/>
        </a:p>
      </dgm:t>
    </dgm:pt>
    <dgm:pt modelId="{247A2A95-DB83-4DB2-B917-6AEE54D1C07F}">
      <dgm:prSet/>
      <dgm:spPr/>
      <dgm:t>
        <a:bodyPr/>
        <a:lstStyle/>
        <a:p>
          <a:pPr>
            <a:buFont typeface="+mj-lt"/>
            <a:buAutoNum type="arabicPeriod"/>
          </a:pPr>
          <a:r>
            <a:rPr lang="en-US" b="0" i="0" dirty="0">
              <a:solidFill>
                <a:schemeClr val="bg1"/>
              </a:solidFill>
            </a:rPr>
            <a:t>Boost Post Photo/Video unlimited text</a:t>
          </a:r>
        </a:p>
      </dgm:t>
    </dgm:pt>
    <dgm:pt modelId="{BD328065-BC39-4830-8385-35E64C1D3261}" type="parTrans" cxnId="{7ADD8F4E-A883-4AD5-80B8-FD351BAC1829}">
      <dgm:prSet/>
      <dgm:spPr/>
      <dgm:t>
        <a:bodyPr/>
        <a:lstStyle/>
        <a:p>
          <a:endParaRPr lang="en-US"/>
        </a:p>
      </dgm:t>
    </dgm:pt>
    <dgm:pt modelId="{79B0885A-C279-42A7-BDBF-474A46CFEB34}" type="sibTrans" cxnId="{7ADD8F4E-A883-4AD5-80B8-FD351BAC1829}">
      <dgm:prSet/>
      <dgm:spPr/>
      <dgm:t>
        <a:bodyPr/>
        <a:lstStyle/>
        <a:p>
          <a:endParaRPr lang="en-US"/>
        </a:p>
      </dgm:t>
    </dgm:pt>
    <dgm:pt modelId="{0A0C6643-7BF8-4308-A909-6CF103FB4C81}">
      <dgm:prSet/>
      <dgm:spPr/>
      <dgm:t>
        <a:bodyPr/>
        <a:lstStyle/>
        <a:p>
          <a:pPr>
            <a:buFont typeface="+mj-lt"/>
            <a:buAutoNum type="arabicPeriod"/>
          </a:pPr>
          <a:r>
            <a:rPr lang="en-US" b="0" i="0" dirty="0">
              <a:solidFill>
                <a:schemeClr val="bg1"/>
              </a:solidFill>
            </a:rPr>
            <a:t>Page Likes </a:t>
          </a:r>
          <a:endParaRPr lang="en-US" dirty="0">
            <a:solidFill>
              <a:schemeClr val="bg1"/>
            </a:solidFill>
          </a:endParaRPr>
        </a:p>
      </dgm:t>
    </dgm:pt>
    <dgm:pt modelId="{ABBF794F-FFD4-4141-A0C7-8E8E7666470A}" type="parTrans" cxnId="{96E4EB0C-ADBA-414E-8DB7-8E87886CF85E}">
      <dgm:prSet/>
      <dgm:spPr/>
    </dgm:pt>
    <dgm:pt modelId="{31237A38-915E-450B-B7AE-E1A85B40460B}" type="sibTrans" cxnId="{96E4EB0C-ADBA-414E-8DB7-8E87886CF85E}">
      <dgm:prSet/>
      <dgm:spPr/>
    </dgm:pt>
    <dgm:pt modelId="{43B15FD1-4334-4FED-9FE6-C1F1E173DF38}" type="pres">
      <dgm:prSet presAssocID="{3E62E591-A982-47D6-A75E-C79160A41FD2}" presName="linear" presStyleCnt="0">
        <dgm:presLayoutVars>
          <dgm:animLvl val="lvl"/>
          <dgm:resizeHandles val="exact"/>
        </dgm:presLayoutVars>
      </dgm:prSet>
      <dgm:spPr/>
    </dgm:pt>
    <dgm:pt modelId="{1E928ACC-DAE2-4B8B-A6EC-0056BAA1DA0E}" type="pres">
      <dgm:prSet presAssocID="{1D2357B5-0112-49B8-9CB8-0B0C04AA9ED4}" presName="parentText" presStyleLbl="node1" presStyleIdx="0" presStyleCnt="2">
        <dgm:presLayoutVars>
          <dgm:chMax val="0"/>
          <dgm:bulletEnabled val="1"/>
        </dgm:presLayoutVars>
      </dgm:prSet>
      <dgm:spPr/>
    </dgm:pt>
    <dgm:pt modelId="{9BA6A547-97BA-4EA0-B4BE-CD32F0122BF0}" type="pres">
      <dgm:prSet presAssocID="{553E6E39-40E3-4790-BD5C-E41DF1027DEF}" presName="spacer" presStyleCnt="0"/>
      <dgm:spPr/>
    </dgm:pt>
    <dgm:pt modelId="{A6AB3332-D498-4636-B7C4-0C9071E9FB96}" type="pres">
      <dgm:prSet presAssocID="{C3DE2232-8999-4090-9230-DB901AD1D0D1}" presName="parentText" presStyleLbl="node1" presStyleIdx="1" presStyleCnt="2">
        <dgm:presLayoutVars>
          <dgm:chMax val="0"/>
          <dgm:bulletEnabled val="1"/>
        </dgm:presLayoutVars>
      </dgm:prSet>
      <dgm:spPr/>
    </dgm:pt>
    <dgm:pt modelId="{F82A63E6-490C-4D6B-B42B-E606942AB402}" type="pres">
      <dgm:prSet presAssocID="{C3DE2232-8999-4090-9230-DB901AD1D0D1}" presName="childText" presStyleLbl="revTx" presStyleIdx="0" presStyleCnt="1">
        <dgm:presLayoutVars>
          <dgm:bulletEnabled val="1"/>
        </dgm:presLayoutVars>
      </dgm:prSet>
      <dgm:spPr/>
    </dgm:pt>
  </dgm:ptLst>
  <dgm:cxnLst>
    <dgm:cxn modelId="{E7D47100-7AD9-466E-81B5-9E5FB4369558}" srcId="{C3DE2232-8999-4090-9230-DB901AD1D0D1}" destId="{5734273E-BCFB-492E-9990-E6644D044453}" srcOrd="4" destOrd="0" parTransId="{14AC2CB6-B00F-4D8F-9AE5-CA8B7D86411B}" sibTransId="{AA600D5E-722D-49B0-B9BD-C87F4FC500F9}"/>
    <dgm:cxn modelId="{2059B104-4B95-4400-8CA5-88604F99732E}" srcId="{C3DE2232-8999-4090-9230-DB901AD1D0D1}" destId="{997A0128-A02F-49BD-9A63-55CFABDD0140}" srcOrd="2" destOrd="0" parTransId="{766EDA5A-5169-44F2-899C-2BCF970551DE}" sibTransId="{D34B154F-AB46-4DDD-815E-56B1BDE48461}"/>
    <dgm:cxn modelId="{893D0005-93F7-46D8-AA89-E681C301817D}" srcId="{C3DE2232-8999-4090-9230-DB901AD1D0D1}" destId="{823A888F-82EE-4FB2-A326-FAB35E16085E}" srcOrd="3" destOrd="0" parTransId="{53EB509B-62E4-47F7-8EB0-401256BE057B}" sibTransId="{27AE4713-894B-4BB7-B3B8-71272189BCC1}"/>
    <dgm:cxn modelId="{8D89B507-FD41-4142-9276-AB779C012E94}" type="presOf" srcId="{5734273E-BCFB-492E-9990-E6644D044453}" destId="{F82A63E6-490C-4D6B-B42B-E606942AB402}" srcOrd="0" destOrd="4" presId="urn:microsoft.com/office/officeart/2005/8/layout/vList2"/>
    <dgm:cxn modelId="{96E4EB0C-ADBA-414E-8DB7-8E87886CF85E}" srcId="{C3DE2232-8999-4090-9230-DB901AD1D0D1}" destId="{0A0C6643-7BF8-4308-A909-6CF103FB4C81}" srcOrd="1" destOrd="0" parTransId="{ABBF794F-FFD4-4141-A0C7-8E8E7666470A}" sibTransId="{31237A38-915E-450B-B7AE-E1A85B40460B}"/>
    <dgm:cxn modelId="{0ECAC915-5146-442B-B325-1628694672E2}" type="presOf" srcId="{E8BC2C56-F266-4F6B-933B-73C74D069F0F}" destId="{F82A63E6-490C-4D6B-B42B-E606942AB402}" srcOrd="0" destOrd="0" presId="urn:microsoft.com/office/officeart/2005/8/layout/vList2"/>
    <dgm:cxn modelId="{0FDAE035-792B-46CC-910B-A002BF7E9DB2}" srcId="{3E62E591-A982-47D6-A75E-C79160A41FD2}" destId="{C3DE2232-8999-4090-9230-DB901AD1D0D1}" srcOrd="1" destOrd="0" parTransId="{DA97753A-C387-4A90-A322-6124380D979C}" sibTransId="{502ED823-02DC-4B15-9EC6-18B90362E187}"/>
    <dgm:cxn modelId="{6193DA42-447B-4CA3-B789-376AA424B6F6}" type="presOf" srcId="{0A0C6643-7BF8-4308-A909-6CF103FB4C81}" destId="{F82A63E6-490C-4D6B-B42B-E606942AB402}" srcOrd="0" destOrd="1" presId="urn:microsoft.com/office/officeart/2005/8/layout/vList2"/>
    <dgm:cxn modelId="{7ADD8F4E-A883-4AD5-80B8-FD351BAC1829}" srcId="{C3DE2232-8999-4090-9230-DB901AD1D0D1}" destId="{247A2A95-DB83-4DB2-B917-6AEE54D1C07F}" srcOrd="5" destOrd="0" parTransId="{BD328065-BC39-4830-8385-35E64C1D3261}" sibTransId="{79B0885A-C279-42A7-BDBF-474A46CFEB34}"/>
    <dgm:cxn modelId="{BB095B58-19F7-46B1-8B85-14913C9767C0}" srcId="{C3DE2232-8999-4090-9230-DB901AD1D0D1}" destId="{CA9BC67A-CEEA-494E-92B0-306D72BC685A}" srcOrd="6" destOrd="0" parTransId="{9B30753C-1BAF-41F2-B01E-46694F31BAB0}" sibTransId="{8F29B0B1-5831-46ED-B086-715938DA8AC1}"/>
    <dgm:cxn modelId="{5FE0267D-C6BB-4FCA-9C14-EC6B6E706B4E}" srcId="{C3DE2232-8999-4090-9230-DB901AD1D0D1}" destId="{E8BC2C56-F266-4F6B-933B-73C74D069F0F}" srcOrd="0" destOrd="0" parTransId="{D503B5EE-AE00-4E8C-9A34-F08EB69AD784}" sibTransId="{0AB9FBAA-EAF3-4041-86A5-9E1F2976AA6D}"/>
    <dgm:cxn modelId="{D0E1D681-AF03-447A-A618-1D62F20A6E1B}" srcId="{3E62E591-A982-47D6-A75E-C79160A41FD2}" destId="{1D2357B5-0112-49B8-9CB8-0B0C04AA9ED4}" srcOrd="0" destOrd="0" parTransId="{A286BB56-E7C1-411B-9EA3-8F53005B64EC}" sibTransId="{553E6E39-40E3-4790-BD5C-E41DF1027DEF}"/>
    <dgm:cxn modelId="{6180FAA1-D7B3-490A-83DC-89BF0B6C5265}" type="presOf" srcId="{1D2357B5-0112-49B8-9CB8-0B0C04AA9ED4}" destId="{1E928ACC-DAE2-4B8B-A6EC-0056BAA1DA0E}" srcOrd="0" destOrd="0" presId="urn:microsoft.com/office/officeart/2005/8/layout/vList2"/>
    <dgm:cxn modelId="{6FB297B5-B62F-46E7-B20A-C4C1BEB95825}" type="presOf" srcId="{CA9BC67A-CEEA-494E-92B0-306D72BC685A}" destId="{F82A63E6-490C-4D6B-B42B-E606942AB402}" srcOrd="0" destOrd="6" presId="urn:microsoft.com/office/officeart/2005/8/layout/vList2"/>
    <dgm:cxn modelId="{B27E75BF-6949-47D0-88BA-52FF528432BC}" type="presOf" srcId="{997A0128-A02F-49BD-9A63-55CFABDD0140}" destId="{F82A63E6-490C-4D6B-B42B-E606942AB402}" srcOrd="0" destOrd="2" presId="urn:microsoft.com/office/officeart/2005/8/layout/vList2"/>
    <dgm:cxn modelId="{03EDC9BF-571C-4014-8559-6F1C09F8F547}" type="presOf" srcId="{C3DE2232-8999-4090-9230-DB901AD1D0D1}" destId="{A6AB3332-D498-4636-B7C4-0C9071E9FB96}" srcOrd="0" destOrd="0" presId="urn:microsoft.com/office/officeart/2005/8/layout/vList2"/>
    <dgm:cxn modelId="{14DAFBCF-8D21-447D-8B6C-C7BB15F68883}" type="presOf" srcId="{247A2A95-DB83-4DB2-B917-6AEE54D1C07F}" destId="{F82A63E6-490C-4D6B-B42B-E606942AB402}" srcOrd="0" destOrd="5" presId="urn:microsoft.com/office/officeart/2005/8/layout/vList2"/>
    <dgm:cxn modelId="{36E95DDA-88B0-4592-9E07-878945532FC8}" type="presOf" srcId="{3E62E591-A982-47D6-A75E-C79160A41FD2}" destId="{43B15FD1-4334-4FED-9FE6-C1F1E173DF38}" srcOrd="0" destOrd="0" presId="urn:microsoft.com/office/officeart/2005/8/layout/vList2"/>
    <dgm:cxn modelId="{B99E61E8-3CE5-4558-BC43-0FD258D3EC11}" type="presOf" srcId="{823A888F-82EE-4FB2-A326-FAB35E16085E}" destId="{F82A63E6-490C-4D6B-B42B-E606942AB402}" srcOrd="0" destOrd="3" presId="urn:microsoft.com/office/officeart/2005/8/layout/vList2"/>
    <dgm:cxn modelId="{85D23914-77CE-445A-AB72-EB4D44A185D4}" type="presParOf" srcId="{43B15FD1-4334-4FED-9FE6-C1F1E173DF38}" destId="{1E928ACC-DAE2-4B8B-A6EC-0056BAA1DA0E}" srcOrd="0" destOrd="0" presId="urn:microsoft.com/office/officeart/2005/8/layout/vList2"/>
    <dgm:cxn modelId="{EA5116C9-E66B-46DE-8CC1-6382AD806EE5}" type="presParOf" srcId="{43B15FD1-4334-4FED-9FE6-C1F1E173DF38}" destId="{9BA6A547-97BA-4EA0-B4BE-CD32F0122BF0}" srcOrd="1" destOrd="0" presId="urn:microsoft.com/office/officeart/2005/8/layout/vList2"/>
    <dgm:cxn modelId="{62F01891-A226-4D97-B9AA-71F54FD34FFC}" type="presParOf" srcId="{43B15FD1-4334-4FED-9FE6-C1F1E173DF38}" destId="{A6AB3332-D498-4636-B7C4-0C9071E9FB96}" srcOrd="2" destOrd="0" presId="urn:microsoft.com/office/officeart/2005/8/layout/vList2"/>
    <dgm:cxn modelId="{09517BF7-D7D9-48F9-BABD-68601E96BF2D}" type="presParOf" srcId="{43B15FD1-4334-4FED-9FE6-C1F1E173DF38}" destId="{F82A63E6-490C-4D6B-B42B-E606942AB402}" srcOrd="3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3E62E591-A982-47D6-A75E-C79160A41FD2}" type="doc">
      <dgm:prSet loTypeId="urn:microsoft.com/office/officeart/2005/8/layout/vList2" loCatId="list" qsTypeId="urn:microsoft.com/office/officeart/2005/8/quickstyle/simple1" qsCatId="simple" csTypeId="urn:microsoft.com/office/officeart/2005/8/colors/accent1_1" csCatId="accent1" phldr="1"/>
      <dgm:spPr/>
      <dgm:t>
        <a:bodyPr/>
        <a:lstStyle/>
        <a:p>
          <a:endParaRPr lang="en-US"/>
        </a:p>
      </dgm:t>
    </dgm:pt>
    <dgm:pt modelId="{45BA6543-C691-463E-B5F6-71B3D3D33BFE}">
      <dgm:prSet/>
      <dgm:spPr/>
      <dgm:t>
        <a:bodyPr/>
        <a:lstStyle/>
        <a:p>
          <a:r>
            <a:rPr lang="en-US" dirty="0"/>
            <a:t>Instagram Ads Format</a:t>
          </a:r>
        </a:p>
      </dgm:t>
    </dgm:pt>
    <dgm:pt modelId="{20187BD9-9E8F-40FF-B30E-55E3B738189D}" type="parTrans" cxnId="{C99B59B4-00B8-43B5-9E09-7A4BCB6F0808}">
      <dgm:prSet/>
      <dgm:spPr/>
      <dgm:t>
        <a:bodyPr/>
        <a:lstStyle/>
        <a:p>
          <a:endParaRPr lang="en-US"/>
        </a:p>
      </dgm:t>
    </dgm:pt>
    <dgm:pt modelId="{8A6D3438-D78D-471C-9F81-6B5952B1A793}" type="sibTrans" cxnId="{C99B59B4-00B8-43B5-9E09-7A4BCB6F0808}">
      <dgm:prSet/>
      <dgm:spPr/>
      <dgm:t>
        <a:bodyPr/>
        <a:lstStyle/>
        <a:p>
          <a:endParaRPr lang="en-US"/>
        </a:p>
      </dgm:t>
    </dgm:pt>
    <dgm:pt modelId="{E50887DC-A4BF-4CB6-8B00-653F71A1FFCB}">
      <dgm:prSet custT="1"/>
      <dgm:spPr/>
      <dgm:t>
        <a:bodyPr/>
        <a:lstStyle/>
        <a:p>
          <a:pPr>
            <a:buFont typeface="+mj-lt"/>
            <a:buAutoNum type="arabicPeriod"/>
          </a:pPr>
          <a:r>
            <a:rPr lang="en-US" sz="1200" b="0" i="0" kern="1200" dirty="0">
              <a:solidFill>
                <a:schemeClr val="bg1"/>
              </a:solidFill>
              <a:latin typeface="Arial"/>
              <a:ea typeface="+mn-ea"/>
              <a:cs typeface="+mn-cs"/>
            </a:rPr>
            <a:t>Photo ads</a:t>
          </a:r>
        </a:p>
      </dgm:t>
    </dgm:pt>
    <dgm:pt modelId="{4151B668-79A2-4A05-BDB1-A953DD21F0DF}" type="parTrans" cxnId="{B2ED8F11-EBC5-4D27-AB2A-4ABDF0D74481}">
      <dgm:prSet/>
      <dgm:spPr/>
      <dgm:t>
        <a:bodyPr/>
        <a:lstStyle/>
        <a:p>
          <a:endParaRPr lang="en-US"/>
        </a:p>
      </dgm:t>
    </dgm:pt>
    <dgm:pt modelId="{145296B2-3E12-4F42-8731-CF1D3EA8A574}" type="sibTrans" cxnId="{B2ED8F11-EBC5-4D27-AB2A-4ABDF0D74481}">
      <dgm:prSet/>
      <dgm:spPr/>
      <dgm:t>
        <a:bodyPr/>
        <a:lstStyle/>
        <a:p>
          <a:endParaRPr lang="en-US"/>
        </a:p>
      </dgm:t>
    </dgm:pt>
    <dgm:pt modelId="{17C2D1AD-941E-40B2-B9C1-5EF011FEDF9A}">
      <dgm:prSet/>
      <dgm:spPr/>
      <dgm:t>
        <a:bodyPr/>
        <a:lstStyle/>
        <a:p>
          <a:pPr>
            <a:buFont typeface="+mj-lt"/>
            <a:buAutoNum type="arabicPeriod"/>
          </a:pPr>
          <a:r>
            <a:rPr lang="en-US" sz="1200" kern="1200" dirty="0">
              <a:solidFill>
                <a:schemeClr val="bg1"/>
              </a:solidFill>
            </a:rPr>
            <a:t>Story ads</a:t>
          </a:r>
        </a:p>
      </dgm:t>
    </dgm:pt>
    <dgm:pt modelId="{89E1BCD8-A0C4-479C-86B9-032C6952E692}" type="parTrans" cxnId="{6A56E348-94FD-43E1-8495-7D1A860B9B6B}">
      <dgm:prSet/>
      <dgm:spPr/>
      <dgm:t>
        <a:bodyPr/>
        <a:lstStyle/>
        <a:p>
          <a:endParaRPr lang="en-US"/>
        </a:p>
      </dgm:t>
    </dgm:pt>
    <dgm:pt modelId="{A6F1BA85-D89C-49EF-9959-B748C06AAB10}" type="sibTrans" cxnId="{6A56E348-94FD-43E1-8495-7D1A860B9B6B}">
      <dgm:prSet/>
      <dgm:spPr/>
      <dgm:t>
        <a:bodyPr/>
        <a:lstStyle/>
        <a:p>
          <a:endParaRPr lang="en-US"/>
        </a:p>
      </dgm:t>
    </dgm:pt>
    <dgm:pt modelId="{EDD9C92C-BFB5-49D4-AA08-CF0F89E5CB3E}">
      <dgm:prSet custT="1"/>
      <dgm:spPr/>
      <dgm:t>
        <a:bodyPr/>
        <a:lstStyle/>
        <a:p>
          <a:pPr>
            <a:buFont typeface="+mj-lt"/>
            <a:buAutoNum type="arabicPeriod"/>
          </a:pPr>
          <a:r>
            <a:rPr lang="en-US" sz="1200" b="0" i="0" kern="1200" dirty="0">
              <a:solidFill>
                <a:schemeClr val="bg1"/>
              </a:solidFill>
              <a:latin typeface="Arial"/>
              <a:ea typeface="+mn-ea"/>
              <a:cs typeface="+mn-cs"/>
            </a:rPr>
            <a:t>Carousel ads</a:t>
          </a:r>
        </a:p>
      </dgm:t>
    </dgm:pt>
    <dgm:pt modelId="{6EF22E13-8A8D-499A-9EBE-F7C83A9190FC}" type="parTrans" cxnId="{FC67646C-0D62-4187-B720-27DFAFAD5DE0}">
      <dgm:prSet/>
      <dgm:spPr/>
      <dgm:t>
        <a:bodyPr/>
        <a:lstStyle/>
        <a:p>
          <a:endParaRPr lang="en-US"/>
        </a:p>
      </dgm:t>
    </dgm:pt>
    <dgm:pt modelId="{5E6BBBA7-F74F-44EE-A3DA-DE070DE2F002}" type="sibTrans" cxnId="{FC67646C-0D62-4187-B720-27DFAFAD5DE0}">
      <dgm:prSet/>
      <dgm:spPr/>
      <dgm:t>
        <a:bodyPr/>
        <a:lstStyle/>
        <a:p>
          <a:endParaRPr lang="en-US"/>
        </a:p>
      </dgm:t>
    </dgm:pt>
    <dgm:pt modelId="{2DB9D2E7-5837-422F-9181-0231EB3A48AB}">
      <dgm:prSet custT="1"/>
      <dgm:spPr/>
      <dgm:t>
        <a:bodyPr/>
        <a:lstStyle/>
        <a:p>
          <a:pPr>
            <a:buFont typeface="+mj-lt"/>
            <a:buAutoNum type="arabicPeriod"/>
          </a:pPr>
          <a:r>
            <a:rPr lang="en-US" sz="1200" b="0" i="0" kern="1200" dirty="0">
              <a:solidFill>
                <a:schemeClr val="bg1"/>
              </a:solidFill>
              <a:latin typeface="Arial"/>
              <a:ea typeface="+mn-ea"/>
              <a:cs typeface="+mn-cs"/>
            </a:rPr>
            <a:t>Video ads</a:t>
          </a:r>
        </a:p>
      </dgm:t>
    </dgm:pt>
    <dgm:pt modelId="{673860E5-87BA-422D-B232-FB9F8A8AD193}" type="parTrans" cxnId="{83B89CD6-A16A-4BF4-9412-0C879F588902}">
      <dgm:prSet/>
      <dgm:spPr/>
      <dgm:t>
        <a:bodyPr/>
        <a:lstStyle/>
        <a:p>
          <a:endParaRPr lang="en-US"/>
        </a:p>
      </dgm:t>
    </dgm:pt>
    <dgm:pt modelId="{B8A7BCB0-6EB4-4E94-A1CB-2DF7CA1AEAC2}" type="sibTrans" cxnId="{83B89CD6-A16A-4BF4-9412-0C879F588902}">
      <dgm:prSet/>
      <dgm:spPr/>
      <dgm:t>
        <a:bodyPr/>
        <a:lstStyle/>
        <a:p>
          <a:endParaRPr lang="en-US"/>
        </a:p>
      </dgm:t>
    </dgm:pt>
    <dgm:pt modelId="{20B95FCF-BAFB-467F-A4C0-E1F5707FD0D4}">
      <dgm:prSet/>
      <dgm:spPr/>
      <dgm:t>
        <a:bodyPr/>
        <a:lstStyle/>
        <a:p>
          <a:pPr>
            <a:buFont typeface="+mj-lt"/>
            <a:buAutoNum type="arabicPeriod"/>
          </a:pPr>
          <a:r>
            <a:rPr lang="en-US" sz="1200" kern="1200" dirty="0">
              <a:solidFill>
                <a:schemeClr val="bg1"/>
              </a:solidFill>
            </a:rPr>
            <a:t>Collection ads</a:t>
          </a:r>
        </a:p>
      </dgm:t>
    </dgm:pt>
    <dgm:pt modelId="{C920C220-DC8D-4F97-A985-BFBBFD5ECB5E}" type="parTrans" cxnId="{79268EB7-3064-4D8B-B692-C9852034F36D}">
      <dgm:prSet/>
      <dgm:spPr/>
      <dgm:t>
        <a:bodyPr/>
        <a:lstStyle/>
        <a:p>
          <a:endParaRPr lang="en-US"/>
        </a:p>
      </dgm:t>
    </dgm:pt>
    <dgm:pt modelId="{51506B40-204A-4DBE-85D4-96E340BB681E}" type="sibTrans" cxnId="{79268EB7-3064-4D8B-B692-C9852034F36D}">
      <dgm:prSet/>
      <dgm:spPr/>
      <dgm:t>
        <a:bodyPr/>
        <a:lstStyle/>
        <a:p>
          <a:endParaRPr lang="en-US"/>
        </a:p>
      </dgm:t>
    </dgm:pt>
    <dgm:pt modelId="{06F02FEA-2F08-47CC-A672-5E1EAEA55BCE}">
      <dgm:prSet/>
      <dgm:spPr/>
      <dgm:t>
        <a:bodyPr/>
        <a:lstStyle/>
        <a:p>
          <a:pPr>
            <a:buFont typeface="+mj-lt"/>
            <a:buAutoNum type="arabicPeriod"/>
          </a:pPr>
          <a:r>
            <a:rPr lang="en-US" sz="1200" kern="1200" dirty="0">
              <a:solidFill>
                <a:schemeClr val="bg1"/>
              </a:solidFill>
            </a:rPr>
            <a:t>Explore ads</a:t>
          </a:r>
        </a:p>
      </dgm:t>
    </dgm:pt>
    <dgm:pt modelId="{EC620387-DBC8-4070-9D3A-86ABE968857F}" type="parTrans" cxnId="{69826015-9D55-4DF2-B154-16EA59D31FB1}">
      <dgm:prSet/>
      <dgm:spPr/>
      <dgm:t>
        <a:bodyPr/>
        <a:lstStyle/>
        <a:p>
          <a:endParaRPr lang="en-US"/>
        </a:p>
      </dgm:t>
    </dgm:pt>
    <dgm:pt modelId="{9C6FB199-2AC1-4408-9167-16334C563781}" type="sibTrans" cxnId="{69826015-9D55-4DF2-B154-16EA59D31FB1}">
      <dgm:prSet/>
      <dgm:spPr/>
      <dgm:t>
        <a:bodyPr/>
        <a:lstStyle/>
        <a:p>
          <a:endParaRPr lang="en-US"/>
        </a:p>
      </dgm:t>
    </dgm:pt>
    <dgm:pt modelId="{5CCF53A3-85FC-4AC9-A5B6-175F57FDD4D5}">
      <dgm:prSet/>
      <dgm:spPr/>
      <dgm:t>
        <a:bodyPr/>
        <a:lstStyle/>
        <a:p>
          <a:pPr>
            <a:buFont typeface="+mj-lt"/>
            <a:buAutoNum type="arabicPeriod"/>
          </a:pPr>
          <a:r>
            <a:rPr lang="en-US" sz="1200" kern="1200" dirty="0" err="1">
              <a:solidFill>
                <a:schemeClr val="tx1"/>
              </a:solidFill>
            </a:rPr>
            <a:t>Youtube</a:t>
          </a:r>
          <a:r>
            <a:rPr lang="en-US" sz="1200" kern="1200" dirty="0">
              <a:solidFill>
                <a:schemeClr val="tx1"/>
              </a:solidFill>
            </a:rPr>
            <a:t> </a:t>
          </a:r>
        </a:p>
      </dgm:t>
    </dgm:pt>
    <dgm:pt modelId="{A8CD62AA-E3B9-4D3F-B4B6-9040E417C1F7}" type="parTrans" cxnId="{4759AB9C-7802-4C90-B135-5C041A4EFB67}">
      <dgm:prSet/>
      <dgm:spPr/>
      <dgm:t>
        <a:bodyPr/>
        <a:lstStyle/>
        <a:p>
          <a:endParaRPr lang="en-US"/>
        </a:p>
      </dgm:t>
    </dgm:pt>
    <dgm:pt modelId="{645332F1-EA24-459B-91DD-BBF8DD9352E8}" type="sibTrans" cxnId="{4759AB9C-7802-4C90-B135-5C041A4EFB67}">
      <dgm:prSet/>
      <dgm:spPr/>
      <dgm:t>
        <a:bodyPr/>
        <a:lstStyle/>
        <a:p>
          <a:endParaRPr lang="en-US"/>
        </a:p>
      </dgm:t>
    </dgm:pt>
    <dgm:pt modelId="{D4931526-01F4-4DDA-81BF-4FACD6C863B6}">
      <dgm:prSet/>
      <dgm:spPr/>
      <dgm:t>
        <a:bodyPr/>
        <a:lstStyle/>
        <a:p>
          <a:pPr>
            <a:buFont typeface="+mj-lt"/>
            <a:buAutoNum type="arabicPeriod"/>
          </a:pPr>
          <a:r>
            <a:rPr lang="en-US" sz="1200" kern="1200" dirty="0">
              <a:solidFill>
                <a:schemeClr val="bg1"/>
              </a:solidFill>
            </a:rPr>
            <a:t>Display ads</a:t>
          </a:r>
        </a:p>
      </dgm:t>
    </dgm:pt>
    <dgm:pt modelId="{51FBA45C-6283-4E89-9B9E-67BB80CC1F3C}" type="parTrans" cxnId="{2FFCEDD7-749A-4AD7-9E4E-2E1DE72C1B44}">
      <dgm:prSet/>
      <dgm:spPr/>
      <dgm:t>
        <a:bodyPr/>
        <a:lstStyle/>
        <a:p>
          <a:endParaRPr lang="en-US"/>
        </a:p>
      </dgm:t>
    </dgm:pt>
    <dgm:pt modelId="{5925B8F3-62C1-46B8-BD99-D6F5F80E0D88}" type="sibTrans" cxnId="{2FFCEDD7-749A-4AD7-9E4E-2E1DE72C1B44}">
      <dgm:prSet/>
      <dgm:spPr/>
      <dgm:t>
        <a:bodyPr/>
        <a:lstStyle/>
        <a:p>
          <a:endParaRPr lang="en-US"/>
        </a:p>
      </dgm:t>
    </dgm:pt>
    <dgm:pt modelId="{12D2AAF1-920E-415E-A7DF-B2249BA67F59}">
      <dgm:prSet/>
      <dgm:spPr/>
      <dgm:t>
        <a:bodyPr/>
        <a:lstStyle/>
        <a:p>
          <a:pPr>
            <a:buFont typeface="+mj-lt"/>
            <a:buAutoNum type="arabicPeriod"/>
          </a:pPr>
          <a:r>
            <a:rPr lang="en-US" sz="1200" kern="1200" dirty="0">
              <a:solidFill>
                <a:schemeClr val="bg1"/>
              </a:solidFill>
            </a:rPr>
            <a:t>Non skippable video ads</a:t>
          </a:r>
        </a:p>
      </dgm:t>
    </dgm:pt>
    <dgm:pt modelId="{B704674B-E01A-457B-9A04-15465BD50CF3}" type="parTrans" cxnId="{0F791739-6FEC-4AEC-A923-4FEAE5B9A1CB}">
      <dgm:prSet/>
      <dgm:spPr/>
      <dgm:t>
        <a:bodyPr/>
        <a:lstStyle/>
        <a:p>
          <a:endParaRPr lang="en-US"/>
        </a:p>
      </dgm:t>
    </dgm:pt>
    <dgm:pt modelId="{33167215-83B2-49E6-B85D-335E19CA0CB5}" type="sibTrans" cxnId="{0F791739-6FEC-4AEC-A923-4FEAE5B9A1CB}">
      <dgm:prSet/>
      <dgm:spPr/>
      <dgm:t>
        <a:bodyPr/>
        <a:lstStyle/>
        <a:p>
          <a:endParaRPr lang="en-US"/>
        </a:p>
      </dgm:t>
    </dgm:pt>
    <dgm:pt modelId="{5470B8B7-AD39-4435-8572-75BEB8550418}">
      <dgm:prSet/>
      <dgm:spPr/>
      <dgm:t>
        <a:bodyPr/>
        <a:lstStyle/>
        <a:p>
          <a:pPr>
            <a:buFont typeface="+mj-lt"/>
            <a:buAutoNum type="arabicPeriod"/>
          </a:pPr>
          <a:r>
            <a:rPr lang="en-US" sz="1200" kern="1200" dirty="0" err="1">
              <a:solidFill>
                <a:schemeClr val="bg1"/>
              </a:solidFill>
            </a:rPr>
            <a:t>Skipable</a:t>
          </a:r>
          <a:r>
            <a:rPr lang="en-US" sz="1200" kern="1200" dirty="0">
              <a:solidFill>
                <a:schemeClr val="bg1"/>
              </a:solidFill>
            </a:rPr>
            <a:t> video ads</a:t>
          </a:r>
        </a:p>
      </dgm:t>
    </dgm:pt>
    <dgm:pt modelId="{F6B4B0A7-8D34-4A1C-80A8-E3A645A4A910}" type="parTrans" cxnId="{02F23FFB-4394-443C-8A7D-D806B6F7E484}">
      <dgm:prSet/>
      <dgm:spPr/>
      <dgm:t>
        <a:bodyPr/>
        <a:lstStyle/>
        <a:p>
          <a:endParaRPr lang="en-US"/>
        </a:p>
      </dgm:t>
    </dgm:pt>
    <dgm:pt modelId="{40FEB21D-2172-43B0-B94B-93DCF1270C46}" type="sibTrans" cxnId="{02F23FFB-4394-443C-8A7D-D806B6F7E484}">
      <dgm:prSet/>
      <dgm:spPr/>
      <dgm:t>
        <a:bodyPr/>
        <a:lstStyle/>
        <a:p>
          <a:endParaRPr lang="en-US"/>
        </a:p>
      </dgm:t>
    </dgm:pt>
    <dgm:pt modelId="{60B3F494-0A59-42BD-A4FF-AD1F805522CB}">
      <dgm:prSet/>
      <dgm:spPr/>
      <dgm:t>
        <a:bodyPr/>
        <a:lstStyle/>
        <a:p>
          <a:pPr>
            <a:buFont typeface="+mj-lt"/>
            <a:buAutoNum type="arabicPeriod"/>
          </a:pPr>
          <a:r>
            <a:rPr lang="en-US" sz="1200" kern="1200" dirty="0">
              <a:solidFill>
                <a:schemeClr val="bg1"/>
              </a:solidFill>
            </a:rPr>
            <a:t>Bumper ads</a:t>
          </a:r>
        </a:p>
      </dgm:t>
    </dgm:pt>
    <dgm:pt modelId="{9F1663D7-28BE-4A98-A77D-026EDF77D82A}" type="parTrans" cxnId="{922978A3-0871-4231-96AD-0BDCF8B1661B}">
      <dgm:prSet/>
      <dgm:spPr/>
      <dgm:t>
        <a:bodyPr/>
        <a:lstStyle/>
        <a:p>
          <a:endParaRPr lang="en-US"/>
        </a:p>
      </dgm:t>
    </dgm:pt>
    <dgm:pt modelId="{18169062-FA3E-4518-B10D-593A3E1C3E60}" type="sibTrans" cxnId="{922978A3-0871-4231-96AD-0BDCF8B1661B}">
      <dgm:prSet/>
      <dgm:spPr/>
      <dgm:t>
        <a:bodyPr/>
        <a:lstStyle/>
        <a:p>
          <a:endParaRPr lang="en-US"/>
        </a:p>
      </dgm:t>
    </dgm:pt>
    <dgm:pt modelId="{189F0630-CAD6-44BA-8811-A1240CBE0820}">
      <dgm:prSet/>
      <dgm:spPr/>
      <dgm:t>
        <a:bodyPr/>
        <a:lstStyle/>
        <a:p>
          <a:pPr>
            <a:buFont typeface="+mj-lt"/>
            <a:buAutoNum type="arabicPeriod"/>
          </a:pPr>
          <a:r>
            <a:rPr lang="en-US" sz="1200" kern="1200" dirty="0">
              <a:solidFill>
                <a:schemeClr val="bg1"/>
              </a:solidFill>
            </a:rPr>
            <a:t>Midroll ads</a:t>
          </a:r>
        </a:p>
      </dgm:t>
    </dgm:pt>
    <dgm:pt modelId="{8EBB1B0A-2B87-4D96-BF7B-1186045DAE6A}" type="parTrans" cxnId="{32DC6EC5-B52D-4C44-9707-88DB2CAFCFB1}">
      <dgm:prSet/>
      <dgm:spPr/>
      <dgm:t>
        <a:bodyPr/>
        <a:lstStyle/>
        <a:p>
          <a:endParaRPr lang="en-US"/>
        </a:p>
      </dgm:t>
    </dgm:pt>
    <dgm:pt modelId="{F8887CDC-9F7E-4706-BE66-BA3E14B766D1}" type="sibTrans" cxnId="{32DC6EC5-B52D-4C44-9707-88DB2CAFCFB1}">
      <dgm:prSet/>
      <dgm:spPr/>
      <dgm:t>
        <a:bodyPr/>
        <a:lstStyle/>
        <a:p>
          <a:endParaRPr lang="en-US"/>
        </a:p>
      </dgm:t>
    </dgm:pt>
    <dgm:pt modelId="{43B15FD1-4334-4FED-9FE6-C1F1E173DF38}" type="pres">
      <dgm:prSet presAssocID="{3E62E591-A982-47D6-A75E-C79160A41FD2}" presName="linear" presStyleCnt="0">
        <dgm:presLayoutVars>
          <dgm:animLvl val="lvl"/>
          <dgm:resizeHandles val="exact"/>
        </dgm:presLayoutVars>
      </dgm:prSet>
      <dgm:spPr/>
    </dgm:pt>
    <dgm:pt modelId="{9C71A1A6-FFAB-4C14-83FF-91A005463CC2}" type="pres">
      <dgm:prSet presAssocID="{45BA6543-C691-463E-B5F6-71B3D3D33BFE}" presName="parentText" presStyleLbl="node1" presStyleIdx="0" presStyleCnt="2">
        <dgm:presLayoutVars>
          <dgm:chMax val="0"/>
          <dgm:bulletEnabled val="1"/>
        </dgm:presLayoutVars>
      </dgm:prSet>
      <dgm:spPr/>
    </dgm:pt>
    <dgm:pt modelId="{C6615947-F946-49C6-BC5F-A599BDE28F53}" type="pres">
      <dgm:prSet presAssocID="{45BA6543-C691-463E-B5F6-71B3D3D33BFE}" presName="childText" presStyleLbl="revTx" presStyleIdx="0" presStyleCnt="2">
        <dgm:presLayoutVars>
          <dgm:bulletEnabled val="1"/>
        </dgm:presLayoutVars>
      </dgm:prSet>
      <dgm:spPr/>
    </dgm:pt>
    <dgm:pt modelId="{EFE597B5-6F90-43CA-84BE-EB5ECFEF9AC1}" type="pres">
      <dgm:prSet presAssocID="{5CCF53A3-85FC-4AC9-A5B6-175F57FDD4D5}" presName="parentText" presStyleLbl="node1" presStyleIdx="1" presStyleCnt="2">
        <dgm:presLayoutVars>
          <dgm:chMax val="0"/>
          <dgm:bulletEnabled val="1"/>
        </dgm:presLayoutVars>
      </dgm:prSet>
      <dgm:spPr/>
    </dgm:pt>
    <dgm:pt modelId="{E8B85ACF-26DB-441B-A4AA-8C3AF5AD508C}" type="pres">
      <dgm:prSet presAssocID="{5CCF53A3-85FC-4AC9-A5B6-175F57FDD4D5}" presName="childText" presStyleLbl="revTx" presStyleIdx="1" presStyleCnt="2">
        <dgm:presLayoutVars>
          <dgm:bulletEnabled val="1"/>
        </dgm:presLayoutVars>
      </dgm:prSet>
      <dgm:spPr/>
    </dgm:pt>
  </dgm:ptLst>
  <dgm:cxnLst>
    <dgm:cxn modelId="{80BF9E01-5A68-4642-87FF-0B23C250809B}" type="presOf" srcId="{5470B8B7-AD39-4435-8572-75BEB8550418}" destId="{E8B85ACF-26DB-441B-A4AA-8C3AF5AD508C}" srcOrd="0" destOrd="2" presId="urn:microsoft.com/office/officeart/2005/8/layout/vList2"/>
    <dgm:cxn modelId="{B2ED8F11-EBC5-4D27-AB2A-4ABDF0D74481}" srcId="{45BA6543-C691-463E-B5F6-71B3D3D33BFE}" destId="{E50887DC-A4BF-4CB6-8B00-653F71A1FFCB}" srcOrd="0" destOrd="0" parTransId="{4151B668-79A2-4A05-BDB1-A953DD21F0DF}" sibTransId="{145296B2-3E12-4F42-8731-CF1D3EA8A574}"/>
    <dgm:cxn modelId="{69826015-9D55-4DF2-B154-16EA59D31FB1}" srcId="{45BA6543-C691-463E-B5F6-71B3D3D33BFE}" destId="{06F02FEA-2F08-47CC-A672-5E1EAEA55BCE}" srcOrd="5" destOrd="0" parTransId="{EC620387-DBC8-4070-9D3A-86ABE968857F}" sibTransId="{9C6FB199-2AC1-4408-9167-16334C563781}"/>
    <dgm:cxn modelId="{CB39CC16-9ED5-4EB1-B2D4-0B901AE544DA}" type="presOf" srcId="{20B95FCF-BAFB-467F-A4C0-E1F5707FD0D4}" destId="{C6615947-F946-49C6-BC5F-A599BDE28F53}" srcOrd="0" destOrd="4" presId="urn:microsoft.com/office/officeart/2005/8/layout/vList2"/>
    <dgm:cxn modelId="{0F791739-6FEC-4AEC-A923-4FEAE5B9A1CB}" srcId="{5CCF53A3-85FC-4AC9-A5B6-175F57FDD4D5}" destId="{12D2AAF1-920E-415E-A7DF-B2249BA67F59}" srcOrd="1" destOrd="0" parTransId="{B704674B-E01A-457B-9A04-15465BD50CF3}" sibTransId="{33167215-83B2-49E6-B85D-335E19CA0CB5}"/>
    <dgm:cxn modelId="{6A56E348-94FD-43E1-8495-7D1A860B9B6B}" srcId="{45BA6543-C691-463E-B5F6-71B3D3D33BFE}" destId="{17C2D1AD-941E-40B2-B9C1-5EF011FEDF9A}" srcOrd="3" destOrd="0" parTransId="{89E1BCD8-A0C4-479C-86B9-032C6952E692}" sibTransId="{A6F1BA85-D89C-49EF-9959-B748C06AAB10}"/>
    <dgm:cxn modelId="{FC67646C-0D62-4187-B720-27DFAFAD5DE0}" srcId="{45BA6543-C691-463E-B5F6-71B3D3D33BFE}" destId="{EDD9C92C-BFB5-49D4-AA08-CF0F89E5CB3E}" srcOrd="1" destOrd="0" parTransId="{6EF22E13-8A8D-499A-9EBE-F7C83A9190FC}" sibTransId="{5E6BBBA7-F74F-44EE-A3DA-DE070DE2F002}"/>
    <dgm:cxn modelId="{AC50F871-C7B6-4166-B295-D52E8EF60329}" type="presOf" srcId="{06F02FEA-2F08-47CC-A672-5E1EAEA55BCE}" destId="{C6615947-F946-49C6-BC5F-A599BDE28F53}" srcOrd="0" destOrd="5" presId="urn:microsoft.com/office/officeart/2005/8/layout/vList2"/>
    <dgm:cxn modelId="{F953D07C-5612-44F8-8273-C8E379799F04}" type="presOf" srcId="{189F0630-CAD6-44BA-8811-A1240CBE0820}" destId="{E8B85ACF-26DB-441B-A4AA-8C3AF5AD508C}" srcOrd="0" destOrd="4" presId="urn:microsoft.com/office/officeart/2005/8/layout/vList2"/>
    <dgm:cxn modelId="{1B11819C-D03D-489E-9114-FA3E6DEC657F}" type="presOf" srcId="{45BA6543-C691-463E-B5F6-71B3D3D33BFE}" destId="{9C71A1A6-FFAB-4C14-83FF-91A005463CC2}" srcOrd="0" destOrd="0" presId="urn:microsoft.com/office/officeart/2005/8/layout/vList2"/>
    <dgm:cxn modelId="{4759AB9C-7802-4C90-B135-5C041A4EFB67}" srcId="{3E62E591-A982-47D6-A75E-C79160A41FD2}" destId="{5CCF53A3-85FC-4AC9-A5B6-175F57FDD4D5}" srcOrd="1" destOrd="0" parTransId="{A8CD62AA-E3B9-4D3F-B4B6-9040E417C1F7}" sibTransId="{645332F1-EA24-459B-91DD-BBF8DD9352E8}"/>
    <dgm:cxn modelId="{E7DAF29E-4D08-44C5-AD84-88291D6AC3D1}" type="presOf" srcId="{12D2AAF1-920E-415E-A7DF-B2249BA67F59}" destId="{E8B85ACF-26DB-441B-A4AA-8C3AF5AD508C}" srcOrd="0" destOrd="1" presId="urn:microsoft.com/office/officeart/2005/8/layout/vList2"/>
    <dgm:cxn modelId="{3B69209F-AC9B-41D3-A8EE-7172E3C4DA48}" type="presOf" srcId="{E50887DC-A4BF-4CB6-8B00-653F71A1FFCB}" destId="{C6615947-F946-49C6-BC5F-A599BDE28F53}" srcOrd="0" destOrd="0" presId="urn:microsoft.com/office/officeart/2005/8/layout/vList2"/>
    <dgm:cxn modelId="{922978A3-0871-4231-96AD-0BDCF8B1661B}" srcId="{5CCF53A3-85FC-4AC9-A5B6-175F57FDD4D5}" destId="{60B3F494-0A59-42BD-A4FF-AD1F805522CB}" srcOrd="3" destOrd="0" parTransId="{9F1663D7-28BE-4A98-A77D-026EDF77D82A}" sibTransId="{18169062-FA3E-4518-B10D-593A3E1C3E60}"/>
    <dgm:cxn modelId="{203EE9AC-7C19-469B-8FB9-3600BEB2E5ED}" type="presOf" srcId="{17C2D1AD-941E-40B2-B9C1-5EF011FEDF9A}" destId="{C6615947-F946-49C6-BC5F-A599BDE28F53}" srcOrd="0" destOrd="3" presId="urn:microsoft.com/office/officeart/2005/8/layout/vList2"/>
    <dgm:cxn modelId="{C99B59B4-00B8-43B5-9E09-7A4BCB6F0808}" srcId="{3E62E591-A982-47D6-A75E-C79160A41FD2}" destId="{45BA6543-C691-463E-B5F6-71B3D3D33BFE}" srcOrd="0" destOrd="0" parTransId="{20187BD9-9E8F-40FF-B30E-55E3B738189D}" sibTransId="{8A6D3438-D78D-471C-9F81-6B5952B1A793}"/>
    <dgm:cxn modelId="{79268EB7-3064-4D8B-B692-C9852034F36D}" srcId="{45BA6543-C691-463E-B5F6-71B3D3D33BFE}" destId="{20B95FCF-BAFB-467F-A4C0-E1F5707FD0D4}" srcOrd="4" destOrd="0" parTransId="{C920C220-DC8D-4F97-A985-BFBBFD5ECB5E}" sibTransId="{51506B40-204A-4DBE-85D4-96E340BB681E}"/>
    <dgm:cxn modelId="{32DC6EC5-B52D-4C44-9707-88DB2CAFCFB1}" srcId="{5CCF53A3-85FC-4AC9-A5B6-175F57FDD4D5}" destId="{189F0630-CAD6-44BA-8811-A1240CBE0820}" srcOrd="4" destOrd="0" parTransId="{8EBB1B0A-2B87-4D96-BF7B-1186045DAE6A}" sibTransId="{F8887CDC-9F7E-4706-BE66-BA3E14B766D1}"/>
    <dgm:cxn modelId="{83B89CD6-A16A-4BF4-9412-0C879F588902}" srcId="{45BA6543-C691-463E-B5F6-71B3D3D33BFE}" destId="{2DB9D2E7-5837-422F-9181-0231EB3A48AB}" srcOrd="2" destOrd="0" parTransId="{673860E5-87BA-422D-B232-FB9F8A8AD193}" sibTransId="{B8A7BCB0-6EB4-4E94-A1CB-2DF7CA1AEAC2}"/>
    <dgm:cxn modelId="{2FFCEDD7-749A-4AD7-9E4E-2E1DE72C1B44}" srcId="{5CCF53A3-85FC-4AC9-A5B6-175F57FDD4D5}" destId="{D4931526-01F4-4DDA-81BF-4FACD6C863B6}" srcOrd="0" destOrd="0" parTransId="{51FBA45C-6283-4E89-9B9E-67BB80CC1F3C}" sibTransId="{5925B8F3-62C1-46B8-BD99-D6F5F80E0D88}"/>
    <dgm:cxn modelId="{36E95DDA-88B0-4592-9E07-878945532FC8}" type="presOf" srcId="{3E62E591-A982-47D6-A75E-C79160A41FD2}" destId="{43B15FD1-4334-4FED-9FE6-C1F1E173DF38}" srcOrd="0" destOrd="0" presId="urn:microsoft.com/office/officeart/2005/8/layout/vList2"/>
    <dgm:cxn modelId="{40D9C5DA-8136-4E03-BAE2-62F52D5F2830}" type="presOf" srcId="{EDD9C92C-BFB5-49D4-AA08-CF0F89E5CB3E}" destId="{C6615947-F946-49C6-BC5F-A599BDE28F53}" srcOrd="0" destOrd="1" presId="urn:microsoft.com/office/officeart/2005/8/layout/vList2"/>
    <dgm:cxn modelId="{705A25E0-6730-478D-96B2-3FEC5C1F3FF9}" type="presOf" srcId="{5CCF53A3-85FC-4AC9-A5B6-175F57FDD4D5}" destId="{EFE597B5-6F90-43CA-84BE-EB5ECFEF9AC1}" srcOrd="0" destOrd="0" presId="urn:microsoft.com/office/officeart/2005/8/layout/vList2"/>
    <dgm:cxn modelId="{3341D0E1-7E3C-4D24-A59D-1461A404BD92}" type="presOf" srcId="{2DB9D2E7-5837-422F-9181-0231EB3A48AB}" destId="{C6615947-F946-49C6-BC5F-A599BDE28F53}" srcOrd="0" destOrd="2" presId="urn:microsoft.com/office/officeart/2005/8/layout/vList2"/>
    <dgm:cxn modelId="{3A634AE7-6672-4D14-9E6F-6C494A20B102}" type="presOf" srcId="{60B3F494-0A59-42BD-A4FF-AD1F805522CB}" destId="{E8B85ACF-26DB-441B-A4AA-8C3AF5AD508C}" srcOrd="0" destOrd="3" presId="urn:microsoft.com/office/officeart/2005/8/layout/vList2"/>
    <dgm:cxn modelId="{37227CEA-A8CA-4665-A272-F512F0F27F1A}" type="presOf" srcId="{D4931526-01F4-4DDA-81BF-4FACD6C863B6}" destId="{E8B85ACF-26DB-441B-A4AA-8C3AF5AD508C}" srcOrd="0" destOrd="0" presId="urn:microsoft.com/office/officeart/2005/8/layout/vList2"/>
    <dgm:cxn modelId="{02F23FFB-4394-443C-8A7D-D806B6F7E484}" srcId="{5CCF53A3-85FC-4AC9-A5B6-175F57FDD4D5}" destId="{5470B8B7-AD39-4435-8572-75BEB8550418}" srcOrd="2" destOrd="0" parTransId="{F6B4B0A7-8D34-4A1C-80A8-E3A645A4A910}" sibTransId="{40FEB21D-2172-43B0-B94B-93DCF1270C46}"/>
    <dgm:cxn modelId="{470BCB2C-E790-48F1-8DD0-BA8864235209}" type="presParOf" srcId="{43B15FD1-4334-4FED-9FE6-C1F1E173DF38}" destId="{9C71A1A6-FFAB-4C14-83FF-91A005463CC2}" srcOrd="0" destOrd="0" presId="urn:microsoft.com/office/officeart/2005/8/layout/vList2"/>
    <dgm:cxn modelId="{3BF06C60-BB43-41DB-9422-7A43991C88C1}" type="presParOf" srcId="{43B15FD1-4334-4FED-9FE6-C1F1E173DF38}" destId="{C6615947-F946-49C6-BC5F-A599BDE28F53}" srcOrd="1" destOrd="0" presId="urn:microsoft.com/office/officeart/2005/8/layout/vList2"/>
    <dgm:cxn modelId="{32AE4F58-BE6B-4437-A239-77D99C37FE20}" type="presParOf" srcId="{43B15FD1-4334-4FED-9FE6-C1F1E173DF38}" destId="{EFE597B5-6F90-43CA-84BE-EB5ECFEF9AC1}" srcOrd="2" destOrd="0" presId="urn:microsoft.com/office/officeart/2005/8/layout/vList2"/>
    <dgm:cxn modelId="{3E85D23B-AA4E-46A8-9B88-149470A08716}" type="presParOf" srcId="{43B15FD1-4334-4FED-9FE6-C1F1E173DF38}" destId="{E8B85ACF-26DB-441B-A4AA-8C3AF5AD508C}" srcOrd="3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3E62E591-A982-47D6-A75E-C79160A41FD2}" type="doc">
      <dgm:prSet loTypeId="urn:microsoft.com/office/officeart/2005/8/layout/vList2" loCatId="list" qsTypeId="urn:microsoft.com/office/officeart/2005/8/quickstyle/simple1" qsCatId="simple" csTypeId="urn:microsoft.com/office/officeart/2005/8/colors/accent1_1" csCatId="accent1" phldr="1"/>
      <dgm:spPr/>
      <dgm:t>
        <a:bodyPr/>
        <a:lstStyle/>
        <a:p>
          <a:endParaRPr lang="en-US"/>
        </a:p>
      </dgm:t>
    </dgm:pt>
    <dgm:pt modelId="{45BA6543-C691-463E-B5F6-71B3D3D33BFE}">
      <dgm:prSet/>
      <dgm:spPr/>
      <dgm:t>
        <a:bodyPr/>
        <a:lstStyle/>
        <a:p>
          <a:r>
            <a:rPr lang="en-US" dirty="0"/>
            <a:t>Twitter</a:t>
          </a:r>
        </a:p>
      </dgm:t>
    </dgm:pt>
    <dgm:pt modelId="{20187BD9-9E8F-40FF-B30E-55E3B738189D}" type="parTrans" cxnId="{C99B59B4-00B8-43B5-9E09-7A4BCB6F0808}">
      <dgm:prSet/>
      <dgm:spPr/>
      <dgm:t>
        <a:bodyPr/>
        <a:lstStyle/>
        <a:p>
          <a:endParaRPr lang="en-US"/>
        </a:p>
      </dgm:t>
    </dgm:pt>
    <dgm:pt modelId="{8A6D3438-D78D-471C-9F81-6B5952B1A793}" type="sibTrans" cxnId="{C99B59B4-00B8-43B5-9E09-7A4BCB6F0808}">
      <dgm:prSet/>
      <dgm:spPr/>
      <dgm:t>
        <a:bodyPr/>
        <a:lstStyle/>
        <a:p>
          <a:endParaRPr lang="en-US"/>
        </a:p>
      </dgm:t>
    </dgm:pt>
    <dgm:pt modelId="{281221F2-A7AF-4F76-9FF0-5E9D45E24050}">
      <dgm:prSet/>
      <dgm:spPr/>
      <dgm:t>
        <a:bodyPr/>
        <a:lstStyle/>
        <a:p>
          <a:pPr>
            <a:buFont typeface="Arial" panose="020B0604020202020204" pitchFamily="34" charset="0"/>
            <a:buChar char="•"/>
          </a:pPr>
          <a:r>
            <a:rPr lang="en-US" u="none" dirty="0">
              <a:solidFill>
                <a:schemeClr val="bg1"/>
              </a:solidFill>
            </a:rPr>
            <a:t>Tweet </a:t>
          </a:r>
          <a:r>
            <a:rPr lang="en-US" u="none" dirty="0" err="1">
              <a:solidFill>
                <a:schemeClr val="bg1"/>
              </a:solidFill>
            </a:rPr>
            <a:t>Promosi</a:t>
          </a:r>
          <a:endParaRPr lang="en-US" u="none" dirty="0">
            <a:solidFill>
              <a:schemeClr val="bg1"/>
            </a:solidFill>
          </a:endParaRPr>
        </a:p>
      </dgm:t>
    </dgm:pt>
    <dgm:pt modelId="{4F312163-96F5-463C-B11E-998CD449E651}" type="parTrans" cxnId="{3A6C081B-B227-495F-8DAA-F47DF0DD510F}">
      <dgm:prSet/>
      <dgm:spPr/>
    </dgm:pt>
    <dgm:pt modelId="{BD139CD7-430D-45CA-AD3D-705D37E1AD19}" type="sibTrans" cxnId="{3A6C081B-B227-495F-8DAA-F47DF0DD510F}">
      <dgm:prSet/>
      <dgm:spPr/>
    </dgm:pt>
    <dgm:pt modelId="{EB47B427-FCE1-4ECF-9EE8-774799D4DC85}">
      <dgm:prSet/>
      <dgm:spPr/>
      <dgm:t>
        <a:bodyPr/>
        <a:lstStyle/>
        <a:p>
          <a:pPr>
            <a:buFont typeface="Arial" panose="020B0604020202020204" pitchFamily="34" charset="0"/>
            <a:buChar char="•"/>
          </a:pPr>
          <a:r>
            <a:rPr lang="en-US" u="none" dirty="0" err="1">
              <a:solidFill>
                <a:schemeClr val="bg1"/>
              </a:solidFill>
            </a:rPr>
            <a:t>Akun</a:t>
          </a:r>
          <a:r>
            <a:rPr lang="en-US" u="none" dirty="0">
              <a:solidFill>
                <a:schemeClr val="bg1"/>
              </a:solidFill>
            </a:rPr>
            <a:t> </a:t>
          </a:r>
          <a:r>
            <a:rPr lang="en-US" u="none" dirty="0" err="1">
              <a:solidFill>
                <a:schemeClr val="bg1"/>
              </a:solidFill>
            </a:rPr>
            <a:t>Promosi</a:t>
          </a:r>
          <a:endParaRPr lang="en-US" u="none" dirty="0">
            <a:solidFill>
              <a:schemeClr val="bg1"/>
            </a:solidFill>
          </a:endParaRPr>
        </a:p>
      </dgm:t>
    </dgm:pt>
    <dgm:pt modelId="{4E38160A-A505-49A2-AC6C-AB5F7CB74DF7}" type="parTrans" cxnId="{E6D3084D-4048-4BAB-8A5D-D031FC5D4578}">
      <dgm:prSet/>
      <dgm:spPr/>
    </dgm:pt>
    <dgm:pt modelId="{A4D192B0-2FC1-4316-9751-8E10E7315C57}" type="sibTrans" cxnId="{E6D3084D-4048-4BAB-8A5D-D031FC5D4578}">
      <dgm:prSet/>
      <dgm:spPr/>
    </dgm:pt>
    <dgm:pt modelId="{794FE8E6-D75D-4538-92A6-D578D7A8D937}">
      <dgm:prSet/>
      <dgm:spPr/>
      <dgm:t>
        <a:bodyPr/>
        <a:lstStyle/>
        <a:p>
          <a:pPr>
            <a:buFont typeface="Arial" panose="020B0604020202020204" pitchFamily="34" charset="0"/>
            <a:buChar char="•"/>
          </a:pPr>
          <a:r>
            <a:rPr lang="en-US" u="none" dirty="0" err="1">
              <a:solidFill>
                <a:schemeClr val="bg1"/>
              </a:solidFill>
            </a:rPr>
            <a:t>Tren</a:t>
          </a:r>
          <a:r>
            <a:rPr lang="en-US" u="none" dirty="0">
              <a:solidFill>
                <a:schemeClr val="bg1"/>
              </a:solidFill>
            </a:rPr>
            <a:t> </a:t>
          </a:r>
          <a:r>
            <a:rPr lang="en-US" u="none" dirty="0" err="1">
              <a:solidFill>
                <a:schemeClr val="bg1"/>
              </a:solidFill>
            </a:rPr>
            <a:t>Promosi</a:t>
          </a:r>
          <a:endParaRPr lang="en-US" u="none" dirty="0">
            <a:solidFill>
              <a:schemeClr val="bg1"/>
            </a:solidFill>
          </a:endParaRPr>
        </a:p>
      </dgm:t>
    </dgm:pt>
    <dgm:pt modelId="{BAD32F8E-5BCE-4DAD-94C8-1B0AF90B1024}" type="parTrans" cxnId="{37809EB1-D6A4-4FCC-9E1D-E62AB43AAF99}">
      <dgm:prSet/>
      <dgm:spPr/>
    </dgm:pt>
    <dgm:pt modelId="{7325F721-4255-4F8C-BE11-ACBA0276AECC}" type="sibTrans" cxnId="{37809EB1-D6A4-4FCC-9E1D-E62AB43AAF99}">
      <dgm:prSet/>
      <dgm:spPr/>
    </dgm:pt>
    <dgm:pt modelId="{43B15FD1-4334-4FED-9FE6-C1F1E173DF38}" type="pres">
      <dgm:prSet presAssocID="{3E62E591-A982-47D6-A75E-C79160A41FD2}" presName="linear" presStyleCnt="0">
        <dgm:presLayoutVars>
          <dgm:animLvl val="lvl"/>
          <dgm:resizeHandles val="exact"/>
        </dgm:presLayoutVars>
      </dgm:prSet>
      <dgm:spPr/>
    </dgm:pt>
    <dgm:pt modelId="{9C71A1A6-FFAB-4C14-83FF-91A005463CC2}" type="pres">
      <dgm:prSet presAssocID="{45BA6543-C691-463E-B5F6-71B3D3D33BFE}" presName="parentText" presStyleLbl="node1" presStyleIdx="0" presStyleCnt="1">
        <dgm:presLayoutVars>
          <dgm:chMax val="0"/>
          <dgm:bulletEnabled val="1"/>
        </dgm:presLayoutVars>
      </dgm:prSet>
      <dgm:spPr/>
    </dgm:pt>
    <dgm:pt modelId="{5D5BF3FB-7ED4-4697-A2A7-5F7E49D265E9}" type="pres">
      <dgm:prSet presAssocID="{45BA6543-C691-463E-B5F6-71B3D3D33BFE}" presName="childText" presStyleLbl="revTx" presStyleIdx="0" presStyleCnt="1">
        <dgm:presLayoutVars>
          <dgm:bulletEnabled val="1"/>
        </dgm:presLayoutVars>
      </dgm:prSet>
      <dgm:spPr/>
    </dgm:pt>
  </dgm:ptLst>
  <dgm:cxnLst>
    <dgm:cxn modelId="{17B2E313-1DEB-4B3C-99B1-554B92153908}" type="presOf" srcId="{281221F2-A7AF-4F76-9FF0-5E9D45E24050}" destId="{5D5BF3FB-7ED4-4697-A2A7-5F7E49D265E9}" srcOrd="0" destOrd="0" presId="urn:microsoft.com/office/officeart/2005/8/layout/vList2"/>
    <dgm:cxn modelId="{3A6C081B-B227-495F-8DAA-F47DF0DD510F}" srcId="{45BA6543-C691-463E-B5F6-71B3D3D33BFE}" destId="{281221F2-A7AF-4F76-9FF0-5E9D45E24050}" srcOrd="0" destOrd="0" parTransId="{4F312163-96F5-463C-B11E-998CD449E651}" sibTransId="{BD139CD7-430D-45CA-AD3D-705D37E1AD19}"/>
    <dgm:cxn modelId="{1869343D-9AF7-40FF-A277-4256590D26BC}" type="presOf" srcId="{EB47B427-FCE1-4ECF-9EE8-774799D4DC85}" destId="{5D5BF3FB-7ED4-4697-A2A7-5F7E49D265E9}" srcOrd="0" destOrd="1" presId="urn:microsoft.com/office/officeart/2005/8/layout/vList2"/>
    <dgm:cxn modelId="{E6D3084D-4048-4BAB-8A5D-D031FC5D4578}" srcId="{45BA6543-C691-463E-B5F6-71B3D3D33BFE}" destId="{EB47B427-FCE1-4ECF-9EE8-774799D4DC85}" srcOrd="1" destOrd="0" parTransId="{4E38160A-A505-49A2-AC6C-AB5F7CB74DF7}" sibTransId="{A4D192B0-2FC1-4316-9751-8E10E7315C57}"/>
    <dgm:cxn modelId="{1B11819C-D03D-489E-9114-FA3E6DEC657F}" type="presOf" srcId="{45BA6543-C691-463E-B5F6-71B3D3D33BFE}" destId="{9C71A1A6-FFAB-4C14-83FF-91A005463CC2}" srcOrd="0" destOrd="0" presId="urn:microsoft.com/office/officeart/2005/8/layout/vList2"/>
    <dgm:cxn modelId="{37809EB1-D6A4-4FCC-9E1D-E62AB43AAF99}" srcId="{45BA6543-C691-463E-B5F6-71B3D3D33BFE}" destId="{794FE8E6-D75D-4538-92A6-D578D7A8D937}" srcOrd="2" destOrd="0" parTransId="{BAD32F8E-5BCE-4DAD-94C8-1B0AF90B1024}" sibTransId="{7325F721-4255-4F8C-BE11-ACBA0276AECC}"/>
    <dgm:cxn modelId="{C99B59B4-00B8-43B5-9E09-7A4BCB6F0808}" srcId="{3E62E591-A982-47D6-A75E-C79160A41FD2}" destId="{45BA6543-C691-463E-B5F6-71B3D3D33BFE}" srcOrd="0" destOrd="0" parTransId="{20187BD9-9E8F-40FF-B30E-55E3B738189D}" sibTransId="{8A6D3438-D78D-471C-9F81-6B5952B1A793}"/>
    <dgm:cxn modelId="{69F9CBD2-35FF-4B15-B13B-D28BE350DC1B}" type="presOf" srcId="{794FE8E6-D75D-4538-92A6-D578D7A8D937}" destId="{5D5BF3FB-7ED4-4697-A2A7-5F7E49D265E9}" srcOrd="0" destOrd="2" presId="urn:microsoft.com/office/officeart/2005/8/layout/vList2"/>
    <dgm:cxn modelId="{36E95DDA-88B0-4592-9E07-878945532FC8}" type="presOf" srcId="{3E62E591-A982-47D6-A75E-C79160A41FD2}" destId="{43B15FD1-4334-4FED-9FE6-C1F1E173DF38}" srcOrd="0" destOrd="0" presId="urn:microsoft.com/office/officeart/2005/8/layout/vList2"/>
    <dgm:cxn modelId="{470BCB2C-E790-48F1-8DD0-BA8864235209}" type="presParOf" srcId="{43B15FD1-4334-4FED-9FE6-C1F1E173DF38}" destId="{9C71A1A6-FFAB-4C14-83FF-91A005463CC2}" srcOrd="0" destOrd="0" presId="urn:microsoft.com/office/officeart/2005/8/layout/vList2"/>
    <dgm:cxn modelId="{580FFEC6-D6DC-4832-B191-AA2AC444D792}" type="presParOf" srcId="{43B15FD1-4334-4FED-9FE6-C1F1E173DF38}" destId="{5D5BF3FB-7ED4-4697-A2A7-5F7E49D265E9}" srcOrd="1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554E8C3B-E5F7-48A7-8CBA-67188BC016FE}" type="doc">
      <dgm:prSet loTypeId="urn:microsoft.com/office/officeart/2005/8/layout/vList2" loCatId="list" qsTypeId="urn:microsoft.com/office/officeart/2005/8/quickstyle/simple1" qsCatId="simple" csTypeId="urn:microsoft.com/office/officeart/2005/8/colors/accent1_1" csCatId="accent1" phldr="1"/>
      <dgm:spPr/>
      <dgm:t>
        <a:bodyPr/>
        <a:lstStyle/>
        <a:p>
          <a:endParaRPr lang="en-US"/>
        </a:p>
      </dgm:t>
    </dgm:pt>
    <dgm:pt modelId="{2E217B8E-3F8E-45C0-AB3F-C007227F219D}">
      <dgm:prSet/>
      <dgm:spPr/>
      <dgm:t>
        <a:bodyPr/>
        <a:lstStyle/>
        <a:p>
          <a:r>
            <a:rPr lang="en-US" b="0" i="0"/>
            <a:t>Built in</a:t>
          </a:r>
          <a:endParaRPr lang="en-US"/>
        </a:p>
      </dgm:t>
    </dgm:pt>
    <dgm:pt modelId="{D90B3FAC-92E2-41EE-BEFB-A6DC94B08F42}" type="parTrans" cxnId="{A3310DB2-7CAB-4CA8-859C-7BD9B9C0A766}">
      <dgm:prSet/>
      <dgm:spPr/>
      <dgm:t>
        <a:bodyPr/>
        <a:lstStyle/>
        <a:p>
          <a:endParaRPr lang="en-US"/>
        </a:p>
      </dgm:t>
    </dgm:pt>
    <dgm:pt modelId="{F9279330-05A7-4031-8A4D-B003D8C69080}" type="sibTrans" cxnId="{A3310DB2-7CAB-4CA8-859C-7BD9B9C0A766}">
      <dgm:prSet/>
      <dgm:spPr/>
      <dgm:t>
        <a:bodyPr/>
        <a:lstStyle/>
        <a:p>
          <a:endParaRPr lang="en-US"/>
        </a:p>
      </dgm:t>
    </dgm:pt>
    <dgm:pt modelId="{A22B69E9-071A-4A23-89FC-CBBF0C53532D}">
      <dgm:prSet/>
      <dgm:spPr/>
      <dgm:t>
        <a:bodyPr/>
        <a:lstStyle/>
        <a:p>
          <a:r>
            <a:rPr lang="en-US" b="0" i="0" dirty="0" err="1">
              <a:solidFill>
                <a:schemeClr val="bg1"/>
              </a:solidFill>
            </a:rPr>
            <a:t>Artikel</a:t>
          </a:r>
          <a:endParaRPr lang="en-US" dirty="0">
            <a:solidFill>
              <a:schemeClr val="bg1"/>
            </a:solidFill>
          </a:endParaRPr>
        </a:p>
      </dgm:t>
    </dgm:pt>
    <dgm:pt modelId="{A932C4F0-BAC2-4B92-8E8A-C634CD7C9A7B}" type="parTrans" cxnId="{E5D29BF6-02C7-4294-8FB8-CACCB115D8FC}">
      <dgm:prSet/>
      <dgm:spPr/>
      <dgm:t>
        <a:bodyPr/>
        <a:lstStyle/>
        <a:p>
          <a:endParaRPr lang="en-US"/>
        </a:p>
      </dgm:t>
    </dgm:pt>
    <dgm:pt modelId="{4F13738B-593E-43EF-BD2B-938CBD3BF98E}" type="sibTrans" cxnId="{E5D29BF6-02C7-4294-8FB8-CACCB115D8FC}">
      <dgm:prSet/>
      <dgm:spPr/>
      <dgm:t>
        <a:bodyPr/>
        <a:lstStyle/>
        <a:p>
          <a:endParaRPr lang="en-US"/>
        </a:p>
      </dgm:t>
    </dgm:pt>
    <dgm:pt modelId="{C5143757-DB3C-4136-A109-F43708A4564B}">
      <dgm:prSet/>
      <dgm:spPr/>
      <dgm:t>
        <a:bodyPr/>
        <a:lstStyle/>
        <a:p>
          <a:r>
            <a:rPr lang="en-US" b="0" i="0">
              <a:solidFill>
                <a:schemeClr val="bg1"/>
              </a:solidFill>
            </a:rPr>
            <a:t>Foto</a:t>
          </a:r>
          <a:endParaRPr lang="en-US">
            <a:solidFill>
              <a:schemeClr val="bg1"/>
            </a:solidFill>
          </a:endParaRPr>
        </a:p>
      </dgm:t>
    </dgm:pt>
    <dgm:pt modelId="{11A81260-BAED-4648-92E8-4D1EE75B75D0}" type="parTrans" cxnId="{D1208083-0135-4CB6-8774-2EBAB9B3BD4E}">
      <dgm:prSet/>
      <dgm:spPr/>
      <dgm:t>
        <a:bodyPr/>
        <a:lstStyle/>
        <a:p>
          <a:endParaRPr lang="en-US"/>
        </a:p>
      </dgm:t>
    </dgm:pt>
    <dgm:pt modelId="{D10DA42D-F729-48D1-B205-4C2A6339AAB3}" type="sibTrans" cxnId="{D1208083-0135-4CB6-8774-2EBAB9B3BD4E}">
      <dgm:prSet/>
      <dgm:spPr/>
      <dgm:t>
        <a:bodyPr/>
        <a:lstStyle/>
        <a:p>
          <a:endParaRPr lang="en-US"/>
        </a:p>
      </dgm:t>
    </dgm:pt>
    <dgm:pt modelId="{F1E47C1A-B676-4229-B63C-B3F93F8BE43A}">
      <dgm:prSet/>
      <dgm:spPr/>
      <dgm:t>
        <a:bodyPr/>
        <a:lstStyle/>
        <a:p>
          <a:r>
            <a:rPr lang="en-US" b="0" i="0" dirty="0">
              <a:solidFill>
                <a:schemeClr val="bg1"/>
              </a:solidFill>
            </a:rPr>
            <a:t>Video</a:t>
          </a:r>
          <a:endParaRPr lang="en-US" dirty="0">
            <a:solidFill>
              <a:schemeClr val="bg1"/>
            </a:solidFill>
          </a:endParaRPr>
        </a:p>
      </dgm:t>
    </dgm:pt>
    <dgm:pt modelId="{C6093A62-256F-4B8C-9CC9-1C11723A6F19}" type="parTrans" cxnId="{52364C31-A6A9-410E-BFBD-DD6061175927}">
      <dgm:prSet/>
      <dgm:spPr/>
      <dgm:t>
        <a:bodyPr/>
        <a:lstStyle/>
        <a:p>
          <a:endParaRPr lang="en-US"/>
        </a:p>
      </dgm:t>
    </dgm:pt>
    <dgm:pt modelId="{5AAD93F5-FA57-44E5-BC61-7F3728D96CB4}" type="sibTrans" cxnId="{52364C31-A6A9-410E-BFBD-DD6061175927}">
      <dgm:prSet/>
      <dgm:spPr/>
      <dgm:t>
        <a:bodyPr/>
        <a:lstStyle/>
        <a:p>
          <a:endParaRPr lang="en-US"/>
        </a:p>
      </dgm:t>
    </dgm:pt>
    <dgm:pt modelId="{1A92EF18-0EDF-4F4D-B9D5-70D076DA01BD}" type="pres">
      <dgm:prSet presAssocID="{554E8C3B-E5F7-48A7-8CBA-67188BC016FE}" presName="linear" presStyleCnt="0">
        <dgm:presLayoutVars>
          <dgm:animLvl val="lvl"/>
          <dgm:resizeHandles val="exact"/>
        </dgm:presLayoutVars>
      </dgm:prSet>
      <dgm:spPr/>
    </dgm:pt>
    <dgm:pt modelId="{4EC9808D-093B-4C6C-A11D-428B920353E9}" type="pres">
      <dgm:prSet presAssocID="{2E217B8E-3F8E-45C0-AB3F-C007227F219D}" presName="parentText" presStyleLbl="node1" presStyleIdx="0" presStyleCnt="1">
        <dgm:presLayoutVars>
          <dgm:chMax val="0"/>
          <dgm:bulletEnabled val="1"/>
        </dgm:presLayoutVars>
      </dgm:prSet>
      <dgm:spPr/>
    </dgm:pt>
    <dgm:pt modelId="{0EFF3194-71DD-4A47-B51B-3FD6241D5D14}" type="pres">
      <dgm:prSet presAssocID="{2E217B8E-3F8E-45C0-AB3F-C007227F219D}" presName="childText" presStyleLbl="revTx" presStyleIdx="0" presStyleCnt="1">
        <dgm:presLayoutVars>
          <dgm:bulletEnabled val="1"/>
        </dgm:presLayoutVars>
      </dgm:prSet>
      <dgm:spPr/>
    </dgm:pt>
  </dgm:ptLst>
  <dgm:cxnLst>
    <dgm:cxn modelId="{D8A47C0A-25E1-4B8B-8795-006F4610C076}" type="presOf" srcId="{F1E47C1A-B676-4229-B63C-B3F93F8BE43A}" destId="{0EFF3194-71DD-4A47-B51B-3FD6241D5D14}" srcOrd="0" destOrd="2" presId="urn:microsoft.com/office/officeart/2005/8/layout/vList2"/>
    <dgm:cxn modelId="{BE791A2C-8099-4D9E-A855-43CDDE092517}" type="presOf" srcId="{A22B69E9-071A-4A23-89FC-CBBF0C53532D}" destId="{0EFF3194-71DD-4A47-B51B-3FD6241D5D14}" srcOrd="0" destOrd="0" presId="urn:microsoft.com/office/officeart/2005/8/layout/vList2"/>
    <dgm:cxn modelId="{52364C31-A6A9-410E-BFBD-DD6061175927}" srcId="{2E217B8E-3F8E-45C0-AB3F-C007227F219D}" destId="{F1E47C1A-B676-4229-B63C-B3F93F8BE43A}" srcOrd="2" destOrd="0" parTransId="{C6093A62-256F-4B8C-9CC9-1C11723A6F19}" sibTransId="{5AAD93F5-FA57-44E5-BC61-7F3728D96CB4}"/>
    <dgm:cxn modelId="{11DB3C48-C31D-414A-89A2-761DC037D35A}" type="presOf" srcId="{2E217B8E-3F8E-45C0-AB3F-C007227F219D}" destId="{4EC9808D-093B-4C6C-A11D-428B920353E9}" srcOrd="0" destOrd="0" presId="urn:microsoft.com/office/officeart/2005/8/layout/vList2"/>
    <dgm:cxn modelId="{D1208083-0135-4CB6-8774-2EBAB9B3BD4E}" srcId="{2E217B8E-3F8E-45C0-AB3F-C007227F219D}" destId="{C5143757-DB3C-4136-A109-F43708A4564B}" srcOrd="1" destOrd="0" parTransId="{11A81260-BAED-4648-92E8-4D1EE75B75D0}" sibTransId="{D10DA42D-F729-48D1-B205-4C2A6339AAB3}"/>
    <dgm:cxn modelId="{A3310DB2-7CAB-4CA8-859C-7BD9B9C0A766}" srcId="{554E8C3B-E5F7-48A7-8CBA-67188BC016FE}" destId="{2E217B8E-3F8E-45C0-AB3F-C007227F219D}" srcOrd="0" destOrd="0" parTransId="{D90B3FAC-92E2-41EE-BEFB-A6DC94B08F42}" sibTransId="{F9279330-05A7-4031-8A4D-B003D8C69080}"/>
    <dgm:cxn modelId="{1AA3F0DB-9338-44F5-8A60-D2EC3B660F7A}" type="presOf" srcId="{554E8C3B-E5F7-48A7-8CBA-67188BC016FE}" destId="{1A92EF18-0EDF-4F4D-B9D5-70D076DA01BD}" srcOrd="0" destOrd="0" presId="urn:microsoft.com/office/officeart/2005/8/layout/vList2"/>
    <dgm:cxn modelId="{E5D29BF6-02C7-4294-8FB8-CACCB115D8FC}" srcId="{2E217B8E-3F8E-45C0-AB3F-C007227F219D}" destId="{A22B69E9-071A-4A23-89FC-CBBF0C53532D}" srcOrd="0" destOrd="0" parTransId="{A932C4F0-BAC2-4B92-8E8A-C634CD7C9A7B}" sibTransId="{4F13738B-593E-43EF-BD2B-938CBD3BF98E}"/>
    <dgm:cxn modelId="{7F9B32F8-3408-48BD-A77B-A9CE310C245C}" type="presOf" srcId="{C5143757-DB3C-4136-A109-F43708A4564B}" destId="{0EFF3194-71DD-4A47-B51B-3FD6241D5D14}" srcOrd="0" destOrd="1" presId="urn:microsoft.com/office/officeart/2005/8/layout/vList2"/>
    <dgm:cxn modelId="{41E22540-3949-4F66-88E8-AA8036AFF263}" type="presParOf" srcId="{1A92EF18-0EDF-4F4D-B9D5-70D076DA01BD}" destId="{4EC9808D-093B-4C6C-A11D-428B920353E9}" srcOrd="0" destOrd="0" presId="urn:microsoft.com/office/officeart/2005/8/layout/vList2"/>
    <dgm:cxn modelId="{92492E60-C9DC-4E75-8AC2-159F1C30DB81}" type="presParOf" srcId="{1A92EF18-0EDF-4F4D-B9D5-70D076DA01BD}" destId="{0EFF3194-71DD-4A47-B51B-3FD6241D5D14}" srcOrd="1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0FB19CC9-9935-425E-A2E1-8DBA449B0D8F}" type="doc">
      <dgm:prSet loTypeId="urn:microsoft.com/office/officeart/2005/8/layout/default" loCatId="list" qsTypeId="urn:microsoft.com/office/officeart/2005/8/quickstyle/simple1" qsCatId="simple" csTypeId="urn:microsoft.com/office/officeart/2005/8/colors/accent1_1" csCatId="accent1" phldr="1"/>
      <dgm:spPr/>
      <dgm:t>
        <a:bodyPr/>
        <a:lstStyle/>
        <a:p>
          <a:endParaRPr lang="en-US"/>
        </a:p>
      </dgm:t>
    </dgm:pt>
    <dgm:pt modelId="{F79EBE74-0671-4C50-9244-A3C0B771557A}">
      <dgm:prSet phldrT="[Text]"/>
      <dgm:spPr/>
      <dgm:t>
        <a:bodyPr/>
        <a:lstStyle/>
        <a:p>
          <a:r>
            <a:rPr lang="en-US" dirty="0"/>
            <a:t>AI </a:t>
          </a:r>
          <a:r>
            <a:rPr lang="en-US" dirty="0" err="1"/>
            <a:t>dapat</a:t>
          </a:r>
          <a:r>
            <a:rPr lang="en-US" dirty="0"/>
            <a:t> </a:t>
          </a:r>
          <a:r>
            <a:rPr lang="en-US" dirty="0" err="1"/>
            <a:t>mendeteksi</a:t>
          </a:r>
          <a:r>
            <a:rPr lang="en-US" dirty="0"/>
            <a:t> </a:t>
          </a:r>
          <a:r>
            <a:rPr lang="en-US" dirty="0" err="1"/>
            <a:t>kualitas</a:t>
          </a:r>
          <a:r>
            <a:rPr lang="en-US" dirty="0"/>
            <a:t> influencer. </a:t>
          </a:r>
          <a:r>
            <a:rPr lang="en-US" dirty="0" err="1"/>
            <a:t>Secara</a:t>
          </a:r>
          <a:r>
            <a:rPr lang="en-US" dirty="0"/>
            <a:t> </a:t>
          </a:r>
          <a:r>
            <a:rPr lang="en-US" dirty="0" err="1"/>
            <a:t>efektif</a:t>
          </a:r>
          <a:r>
            <a:rPr lang="en-US" dirty="0"/>
            <a:t> </a:t>
          </a:r>
          <a:r>
            <a:rPr lang="en-US" dirty="0" err="1"/>
            <a:t>mengelola</a:t>
          </a:r>
          <a:r>
            <a:rPr lang="en-US" dirty="0"/>
            <a:t>, </a:t>
          </a:r>
          <a:r>
            <a:rPr lang="en-US" dirty="0" err="1"/>
            <a:t>mengukur</a:t>
          </a:r>
          <a:r>
            <a:rPr lang="en-US" dirty="0"/>
            <a:t>, </a:t>
          </a:r>
          <a:r>
            <a:rPr lang="en-US" dirty="0" err="1"/>
            <a:t>skala</a:t>
          </a:r>
          <a:r>
            <a:rPr lang="en-US" dirty="0"/>
            <a:t> </a:t>
          </a:r>
          <a:r>
            <a:rPr lang="en-US" dirty="0" err="1"/>
            <a:t>strategi</a:t>
          </a:r>
          <a:r>
            <a:rPr lang="en-US" dirty="0"/>
            <a:t> influencer, </a:t>
          </a:r>
          <a:r>
            <a:rPr lang="en-US" dirty="0" err="1"/>
            <a:t>serta</a:t>
          </a:r>
          <a:r>
            <a:rPr lang="en-US" dirty="0"/>
            <a:t> </a:t>
          </a:r>
          <a:r>
            <a:rPr lang="en-US" dirty="0" err="1"/>
            <a:t>menjaga</a:t>
          </a:r>
          <a:r>
            <a:rPr lang="en-US" dirty="0"/>
            <a:t> </a:t>
          </a:r>
          <a:r>
            <a:rPr lang="en-US" dirty="0" err="1"/>
            <a:t>keaslian</a:t>
          </a:r>
          <a:r>
            <a:rPr lang="en-US" dirty="0"/>
            <a:t>.</a:t>
          </a:r>
        </a:p>
      </dgm:t>
    </dgm:pt>
    <dgm:pt modelId="{F916E324-E4FC-4688-A5F3-70F23ED2E9B5}" type="parTrans" cxnId="{950A555F-1870-443D-B827-7920F15245DD}">
      <dgm:prSet/>
      <dgm:spPr/>
      <dgm:t>
        <a:bodyPr/>
        <a:lstStyle/>
        <a:p>
          <a:endParaRPr lang="en-US"/>
        </a:p>
      </dgm:t>
    </dgm:pt>
    <dgm:pt modelId="{ABA853D6-1406-4D57-888D-C165C70427F6}" type="sibTrans" cxnId="{950A555F-1870-443D-B827-7920F15245DD}">
      <dgm:prSet/>
      <dgm:spPr/>
      <dgm:t>
        <a:bodyPr/>
        <a:lstStyle/>
        <a:p>
          <a:endParaRPr lang="en-US"/>
        </a:p>
      </dgm:t>
    </dgm:pt>
    <dgm:pt modelId="{38BCA818-D536-435A-9E1A-5DD87EC3C054}" type="pres">
      <dgm:prSet presAssocID="{0FB19CC9-9935-425E-A2E1-8DBA449B0D8F}" presName="diagram" presStyleCnt="0">
        <dgm:presLayoutVars>
          <dgm:dir/>
          <dgm:resizeHandles val="exact"/>
        </dgm:presLayoutVars>
      </dgm:prSet>
      <dgm:spPr/>
    </dgm:pt>
    <dgm:pt modelId="{879666C6-E66C-42A7-8C78-40FFE9C42532}" type="pres">
      <dgm:prSet presAssocID="{F79EBE74-0671-4C50-9244-A3C0B771557A}" presName="node" presStyleLbl="node1" presStyleIdx="0" presStyleCnt="1">
        <dgm:presLayoutVars>
          <dgm:bulletEnabled val="1"/>
        </dgm:presLayoutVars>
      </dgm:prSet>
      <dgm:spPr/>
    </dgm:pt>
  </dgm:ptLst>
  <dgm:cxnLst>
    <dgm:cxn modelId="{950A555F-1870-443D-B827-7920F15245DD}" srcId="{0FB19CC9-9935-425E-A2E1-8DBA449B0D8F}" destId="{F79EBE74-0671-4C50-9244-A3C0B771557A}" srcOrd="0" destOrd="0" parTransId="{F916E324-E4FC-4688-A5F3-70F23ED2E9B5}" sibTransId="{ABA853D6-1406-4D57-888D-C165C70427F6}"/>
    <dgm:cxn modelId="{B4FF4D48-E4A0-4E19-9DEF-1A3A23D74271}" type="presOf" srcId="{F79EBE74-0671-4C50-9244-A3C0B771557A}" destId="{879666C6-E66C-42A7-8C78-40FFE9C42532}" srcOrd="0" destOrd="0" presId="urn:microsoft.com/office/officeart/2005/8/layout/default"/>
    <dgm:cxn modelId="{D9A51EAF-13CF-44F6-8639-A9EB43BB676F}" type="presOf" srcId="{0FB19CC9-9935-425E-A2E1-8DBA449B0D8F}" destId="{38BCA818-D536-435A-9E1A-5DD87EC3C054}" srcOrd="0" destOrd="0" presId="urn:microsoft.com/office/officeart/2005/8/layout/default"/>
    <dgm:cxn modelId="{7FDB7022-3E40-4863-A5B7-5F5941AB4687}" type="presParOf" srcId="{38BCA818-D536-435A-9E1A-5DD87EC3C054}" destId="{879666C6-E66C-42A7-8C78-40FFE9C42532}" srcOrd="0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A268C96-FB08-4DD0-8C01-AD99720237A9}">
      <dsp:nvSpPr>
        <dsp:cNvPr id="0" name=""/>
        <dsp:cNvSpPr/>
      </dsp:nvSpPr>
      <dsp:spPr>
        <a:xfrm>
          <a:off x="0" y="425"/>
          <a:ext cx="5702953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74CB8DB-1B84-4107-8467-DD8469E6C2FD}">
      <dsp:nvSpPr>
        <dsp:cNvPr id="0" name=""/>
        <dsp:cNvSpPr/>
      </dsp:nvSpPr>
      <dsp:spPr>
        <a:xfrm>
          <a:off x="0" y="425"/>
          <a:ext cx="5697383" cy="77249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0" i="0" kern="1200" dirty="0" err="1">
              <a:solidFill>
                <a:schemeClr val="bg1"/>
              </a:solidFill>
            </a:rPr>
            <a:t>Mengenal</a:t>
          </a:r>
          <a:r>
            <a:rPr lang="en-US" sz="2000" b="0" i="0" kern="1200" dirty="0">
              <a:solidFill>
                <a:schemeClr val="bg1"/>
              </a:solidFill>
            </a:rPr>
            <a:t> </a:t>
          </a:r>
          <a:r>
            <a:rPr lang="en-US" sz="2000" b="0" i="0" kern="1200" dirty="0" err="1">
              <a:solidFill>
                <a:schemeClr val="bg1"/>
              </a:solidFill>
            </a:rPr>
            <a:t>berbagai</a:t>
          </a:r>
          <a:r>
            <a:rPr lang="en-US" sz="2000" b="0" i="0" kern="1200" dirty="0">
              <a:solidFill>
                <a:schemeClr val="bg1"/>
              </a:solidFill>
            </a:rPr>
            <a:t> </a:t>
          </a:r>
          <a:r>
            <a:rPr lang="en-US" sz="2000" b="0" i="0" kern="1200" dirty="0" err="1">
              <a:solidFill>
                <a:schemeClr val="bg1"/>
              </a:solidFill>
            </a:rPr>
            <a:t>ragam</a:t>
          </a:r>
          <a:r>
            <a:rPr lang="en-US" sz="2000" b="0" i="0" kern="1200" dirty="0">
              <a:solidFill>
                <a:schemeClr val="bg1"/>
              </a:solidFill>
            </a:rPr>
            <a:t> media </a:t>
          </a:r>
          <a:r>
            <a:rPr lang="en-US" sz="2000" b="0" i="0" kern="1200" dirty="0" err="1">
              <a:solidFill>
                <a:schemeClr val="bg1"/>
              </a:solidFill>
            </a:rPr>
            <a:t>Humas</a:t>
          </a:r>
          <a:r>
            <a:rPr lang="en-US" sz="2000" b="0" i="0" kern="1200" dirty="0">
              <a:solidFill>
                <a:schemeClr val="bg1"/>
              </a:solidFill>
            </a:rPr>
            <a:t> Online (internet based media)</a:t>
          </a:r>
          <a:endParaRPr lang="en-US" sz="2000" kern="1200" dirty="0">
            <a:solidFill>
              <a:schemeClr val="bg1"/>
            </a:solidFill>
          </a:endParaRPr>
        </a:p>
      </dsp:txBody>
      <dsp:txXfrm>
        <a:off x="0" y="425"/>
        <a:ext cx="5697383" cy="772499"/>
      </dsp:txXfrm>
    </dsp:sp>
    <dsp:sp modelId="{2362CCE8-F915-4212-B28F-3D80BE85984A}">
      <dsp:nvSpPr>
        <dsp:cNvPr id="0" name=""/>
        <dsp:cNvSpPr/>
      </dsp:nvSpPr>
      <dsp:spPr>
        <a:xfrm>
          <a:off x="0" y="772925"/>
          <a:ext cx="5702953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5D33F6C-FD39-4501-9F85-10BAC6D61E13}">
      <dsp:nvSpPr>
        <dsp:cNvPr id="0" name=""/>
        <dsp:cNvSpPr/>
      </dsp:nvSpPr>
      <dsp:spPr>
        <a:xfrm>
          <a:off x="0" y="772925"/>
          <a:ext cx="5697383" cy="77249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0" i="0" kern="1200" dirty="0" err="1">
              <a:solidFill>
                <a:schemeClr val="bg1"/>
              </a:solidFill>
            </a:rPr>
            <a:t>Memanfaatkan</a:t>
          </a:r>
          <a:r>
            <a:rPr lang="en-US" sz="2000" b="0" i="0" kern="1200" dirty="0">
              <a:solidFill>
                <a:schemeClr val="bg1"/>
              </a:solidFill>
            </a:rPr>
            <a:t> </a:t>
          </a:r>
          <a:r>
            <a:rPr lang="en-US" sz="2000" b="0" i="0" kern="1200" dirty="0" err="1">
              <a:solidFill>
                <a:schemeClr val="bg1"/>
              </a:solidFill>
            </a:rPr>
            <a:t>teknologi</a:t>
          </a:r>
          <a:r>
            <a:rPr lang="en-US" sz="2000" b="0" i="0" kern="1200" dirty="0">
              <a:solidFill>
                <a:schemeClr val="bg1"/>
              </a:solidFill>
            </a:rPr>
            <a:t> digital </a:t>
          </a:r>
          <a:r>
            <a:rPr lang="en-US" sz="2000" b="0" i="0" kern="1200" dirty="0" err="1">
              <a:solidFill>
                <a:schemeClr val="bg1"/>
              </a:solidFill>
            </a:rPr>
            <a:t>sebagai</a:t>
          </a:r>
          <a:r>
            <a:rPr lang="en-US" sz="2000" b="0" i="0" kern="1200" dirty="0">
              <a:solidFill>
                <a:schemeClr val="bg1"/>
              </a:solidFill>
            </a:rPr>
            <a:t> media </a:t>
          </a:r>
          <a:r>
            <a:rPr lang="en-US" sz="2000" b="0" i="0" kern="1200" dirty="0" err="1">
              <a:solidFill>
                <a:schemeClr val="bg1"/>
              </a:solidFill>
            </a:rPr>
            <a:t>Humas</a:t>
          </a:r>
          <a:endParaRPr lang="en-US" sz="2000" kern="1200" dirty="0">
            <a:solidFill>
              <a:schemeClr val="bg1"/>
            </a:solidFill>
          </a:endParaRPr>
        </a:p>
      </dsp:txBody>
      <dsp:txXfrm>
        <a:off x="0" y="772925"/>
        <a:ext cx="5697383" cy="772499"/>
      </dsp:txXfrm>
    </dsp:sp>
    <dsp:sp modelId="{3772DCE6-CBC5-4473-A22E-5E2A9F6FE2E0}">
      <dsp:nvSpPr>
        <dsp:cNvPr id="0" name=""/>
        <dsp:cNvSpPr/>
      </dsp:nvSpPr>
      <dsp:spPr>
        <a:xfrm>
          <a:off x="0" y="1545424"/>
          <a:ext cx="5702953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3B3AF15-CC2E-473E-9C05-F1CBB14D3928}">
      <dsp:nvSpPr>
        <dsp:cNvPr id="0" name=""/>
        <dsp:cNvSpPr/>
      </dsp:nvSpPr>
      <dsp:spPr>
        <a:xfrm>
          <a:off x="0" y="1545424"/>
          <a:ext cx="5697383" cy="77249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0" i="0" kern="1200" dirty="0" err="1">
              <a:solidFill>
                <a:schemeClr val="bg1"/>
              </a:solidFill>
            </a:rPr>
            <a:t>Prinsip-prinsip</a:t>
          </a:r>
          <a:r>
            <a:rPr lang="en-US" sz="2000" b="0" i="0" kern="1200" dirty="0">
              <a:solidFill>
                <a:schemeClr val="bg1"/>
              </a:solidFill>
            </a:rPr>
            <a:t> </a:t>
          </a:r>
          <a:r>
            <a:rPr lang="en-US" sz="2000" b="0" i="0" kern="1200" dirty="0" err="1">
              <a:solidFill>
                <a:schemeClr val="bg1"/>
              </a:solidFill>
            </a:rPr>
            <a:t>Humas</a:t>
          </a:r>
          <a:r>
            <a:rPr lang="en-US" sz="2000" b="0" i="0" kern="1200" dirty="0">
              <a:solidFill>
                <a:schemeClr val="bg1"/>
              </a:solidFill>
            </a:rPr>
            <a:t> Online</a:t>
          </a:r>
          <a:endParaRPr lang="en-US" sz="2000" kern="1200" dirty="0">
            <a:solidFill>
              <a:schemeClr val="bg1"/>
            </a:solidFill>
          </a:endParaRPr>
        </a:p>
      </dsp:txBody>
      <dsp:txXfrm>
        <a:off x="0" y="1545424"/>
        <a:ext cx="5697383" cy="772499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B8CC7A5-09AE-40FB-BC12-8FE33C647D2E}">
      <dsp:nvSpPr>
        <dsp:cNvPr id="0" name=""/>
        <dsp:cNvSpPr/>
      </dsp:nvSpPr>
      <dsp:spPr>
        <a:xfrm>
          <a:off x="0" y="1349"/>
          <a:ext cx="5972100" cy="0"/>
        </a:xfrm>
        <a:prstGeom prst="lin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4F48EAA-7556-429E-B132-297AF6101DC6}">
      <dsp:nvSpPr>
        <dsp:cNvPr id="0" name=""/>
        <dsp:cNvSpPr/>
      </dsp:nvSpPr>
      <dsp:spPr>
        <a:xfrm>
          <a:off x="0" y="1349"/>
          <a:ext cx="5972100" cy="9206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72390" rIns="72390" bIns="72390" numCol="1" spcCol="1270" anchor="t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b="0" i="0" kern="1200" dirty="0" err="1">
              <a:solidFill>
                <a:schemeClr val="bg1"/>
              </a:solidFill>
            </a:rPr>
            <a:t>Menjunjung</a:t>
          </a:r>
          <a:r>
            <a:rPr lang="en-US" sz="1900" b="0" i="0" kern="1200" dirty="0">
              <a:solidFill>
                <a:schemeClr val="bg1"/>
              </a:solidFill>
            </a:rPr>
            <a:t> </a:t>
          </a:r>
          <a:r>
            <a:rPr lang="en-US" sz="1900" b="0" i="0" kern="1200" dirty="0" err="1">
              <a:solidFill>
                <a:schemeClr val="bg1"/>
              </a:solidFill>
            </a:rPr>
            <a:t>aktifitas</a:t>
          </a:r>
          <a:r>
            <a:rPr lang="en-US" sz="1900" b="0" i="0" kern="1200" dirty="0">
              <a:solidFill>
                <a:schemeClr val="bg1"/>
              </a:solidFill>
            </a:rPr>
            <a:t> </a:t>
          </a:r>
          <a:r>
            <a:rPr lang="en-US" sz="1900" b="0" i="0" kern="1200" dirty="0" err="1">
              <a:solidFill>
                <a:schemeClr val="bg1"/>
              </a:solidFill>
            </a:rPr>
            <a:t>utama</a:t>
          </a:r>
          <a:r>
            <a:rPr lang="en-US" sz="1900" b="0" i="0" kern="1200" dirty="0">
              <a:solidFill>
                <a:schemeClr val="bg1"/>
              </a:solidFill>
            </a:rPr>
            <a:t> </a:t>
          </a:r>
          <a:r>
            <a:rPr lang="en-US" sz="1900" b="0" i="0" kern="1200" dirty="0" err="1">
              <a:solidFill>
                <a:schemeClr val="bg1"/>
              </a:solidFill>
            </a:rPr>
            <a:t>manajemen</a:t>
          </a:r>
          <a:r>
            <a:rPr lang="en-US" sz="1900" b="0" i="0" kern="1200" dirty="0">
              <a:solidFill>
                <a:schemeClr val="bg1"/>
              </a:solidFill>
            </a:rPr>
            <a:t> </a:t>
          </a:r>
          <a:r>
            <a:rPr lang="en-US" sz="1900" b="0" i="0" kern="1200" dirty="0" err="1">
              <a:solidFill>
                <a:schemeClr val="bg1"/>
              </a:solidFill>
            </a:rPr>
            <a:t>dalam</a:t>
          </a:r>
          <a:r>
            <a:rPr lang="en-US" sz="1900" b="0" i="0" kern="1200" dirty="0">
              <a:solidFill>
                <a:schemeClr val="bg1"/>
              </a:solidFill>
            </a:rPr>
            <a:t> </a:t>
          </a:r>
          <a:r>
            <a:rPr lang="en-US" sz="1900" b="0" i="0" kern="1200" dirty="0" err="1">
              <a:solidFill>
                <a:schemeClr val="bg1"/>
              </a:solidFill>
            </a:rPr>
            <a:t>mencapai</a:t>
          </a:r>
          <a:r>
            <a:rPr lang="en-US" sz="1900" b="0" i="0" kern="1200" dirty="0">
              <a:solidFill>
                <a:schemeClr val="bg1"/>
              </a:solidFill>
            </a:rPr>
            <a:t> </a:t>
          </a:r>
          <a:r>
            <a:rPr lang="en-US" sz="1900" b="0" i="0" kern="1200" dirty="0" err="1">
              <a:solidFill>
                <a:schemeClr val="bg1"/>
              </a:solidFill>
            </a:rPr>
            <a:t>tujuan</a:t>
          </a:r>
          <a:r>
            <a:rPr lang="en-US" sz="1900" b="0" i="0" kern="1200" dirty="0">
              <a:solidFill>
                <a:schemeClr val="bg1"/>
              </a:solidFill>
            </a:rPr>
            <a:t> </a:t>
          </a:r>
          <a:r>
            <a:rPr lang="en-US" sz="1900" b="0" i="0" kern="1200" dirty="0" err="1">
              <a:solidFill>
                <a:schemeClr val="bg1"/>
              </a:solidFill>
            </a:rPr>
            <a:t>bersama</a:t>
          </a:r>
          <a:endParaRPr lang="en-US" sz="1900" kern="1200" dirty="0">
            <a:solidFill>
              <a:schemeClr val="bg1"/>
            </a:solidFill>
          </a:endParaRPr>
        </a:p>
      </dsp:txBody>
      <dsp:txXfrm>
        <a:off x="0" y="1349"/>
        <a:ext cx="5972100" cy="920600"/>
      </dsp:txXfrm>
    </dsp:sp>
    <dsp:sp modelId="{A68E7E1A-18CF-45D8-8975-A7E5C1895F5D}">
      <dsp:nvSpPr>
        <dsp:cNvPr id="0" name=""/>
        <dsp:cNvSpPr/>
      </dsp:nvSpPr>
      <dsp:spPr>
        <a:xfrm>
          <a:off x="0" y="921949"/>
          <a:ext cx="5972100" cy="0"/>
        </a:xfrm>
        <a:prstGeom prst="lin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B13AA46-8BF7-4A36-BDE9-2F22C2077EC1}">
      <dsp:nvSpPr>
        <dsp:cNvPr id="0" name=""/>
        <dsp:cNvSpPr/>
      </dsp:nvSpPr>
      <dsp:spPr>
        <a:xfrm>
          <a:off x="0" y="921949"/>
          <a:ext cx="5972100" cy="9206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72390" rIns="72390" bIns="72390" numCol="1" spcCol="1270" anchor="t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+mj-lt"/>
            <a:buNone/>
          </a:pPr>
          <a:r>
            <a:rPr lang="en-US" sz="1900" b="0" i="0" kern="1200" dirty="0" err="1">
              <a:solidFill>
                <a:schemeClr val="bg1"/>
              </a:solidFill>
            </a:rPr>
            <a:t>Membina</a:t>
          </a:r>
          <a:r>
            <a:rPr lang="en-US" sz="1900" b="0" i="0" kern="1200" dirty="0">
              <a:solidFill>
                <a:schemeClr val="bg1"/>
              </a:solidFill>
            </a:rPr>
            <a:t> </a:t>
          </a:r>
          <a:r>
            <a:rPr lang="en-US" sz="1900" b="0" i="0" kern="1200" dirty="0" err="1">
              <a:solidFill>
                <a:schemeClr val="bg1"/>
              </a:solidFill>
            </a:rPr>
            <a:t>hubungan</a:t>
          </a:r>
          <a:r>
            <a:rPr lang="en-US" sz="1900" b="0" i="0" kern="1200" dirty="0">
              <a:solidFill>
                <a:schemeClr val="bg1"/>
              </a:solidFill>
            </a:rPr>
            <a:t> yang </a:t>
          </a:r>
          <a:r>
            <a:rPr lang="en-US" sz="1900" b="0" i="0" kern="1200" dirty="0" err="1">
              <a:solidFill>
                <a:schemeClr val="bg1"/>
              </a:solidFill>
            </a:rPr>
            <a:t>harmonis</a:t>
          </a:r>
          <a:r>
            <a:rPr lang="en-US" sz="1900" b="0" i="0" kern="1200" dirty="0">
              <a:solidFill>
                <a:schemeClr val="bg1"/>
              </a:solidFill>
            </a:rPr>
            <a:t> </a:t>
          </a:r>
          <a:r>
            <a:rPr lang="en-US" sz="1900" b="0" i="0" kern="1200" dirty="0" err="1">
              <a:solidFill>
                <a:schemeClr val="bg1"/>
              </a:solidFill>
            </a:rPr>
            <a:t>antara</a:t>
          </a:r>
          <a:r>
            <a:rPr lang="en-US" sz="1900" b="0" i="0" kern="1200" dirty="0">
              <a:solidFill>
                <a:schemeClr val="bg1"/>
              </a:solidFill>
            </a:rPr>
            <a:t> </a:t>
          </a:r>
          <a:r>
            <a:rPr lang="en-US" sz="1900" b="0" i="0" kern="1200" dirty="0" err="1">
              <a:solidFill>
                <a:schemeClr val="bg1"/>
              </a:solidFill>
            </a:rPr>
            <a:t>organisasi</a:t>
          </a:r>
          <a:r>
            <a:rPr lang="en-US" sz="1900" b="0" i="0" kern="1200" dirty="0">
              <a:solidFill>
                <a:schemeClr val="bg1"/>
              </a:solidFill>
            </a:rPr>
            <a:t> </a:t>
          </a:r>
          <a:r>
            <a:rPr lang="en-US" sz="1900" b="0" i="0" kern="1200" dirty="0" err="1">
              <a:solidFill>
                <a:schemeClr val="bg1"/>
              </a:solidFill>
            </a:rPr>
            <a:t>dengan</a:t>
          </a:r>
          <a:r>
            <a:rPr lang="en-US" sz="1900" b="0" i="0" kern="1200" dirty="0">
              <a:solidFill>
                <a:schemeClr val="bg1"/>
              </a:solidFill>
            </a:rPr>
            <a:t> </a:t>
          </a:r>
          <a:r>
            <a:rPr lang="en-US" sz="1900" b="0" i="0" kern="1200" dirty="0" err="1">
              <a:solidFill>
                <a:schemeClr val="bg1"/>
              </a:solidFill>
            </a:rPr>
            <a:t>publiknya</a:t>
          </a:r>
          <a:r>
            <a:rPr lang="en-US" sz="1900" b="0" i="0" kern="1200" dirty="0">
              <a:solidFill>
                <a:schemeClr val="bg1"/>
              </a:solidFill>
            </a:rPr>
            <a:t> </a:t>
          </a:r>
          <a:r>
            <a:rPr lang="en-US" sz="1900" b="0" i="0" kern="1200" dirty="0" err="1">
              <a:solidFill>
                <a:schemeClr val="bg1"/>
              </a:solidFill>
            </a:rPr>
            <a:t>sebagai</a:t>
          </a:r>
          <a:r>
            <a:rPr lang="en-US" sz="1900" b="0" i="0" kern="1200" dirty="0">
              <a:solidFill>
                <a:schemeClr val="bg1"/>
              </a:solidFill>
            </a:rPr>
            <a:t> </a:t>
          </a:r>
          <a:r>
            <a:rPr lang="en-US" sz="1900" b="0" i="0" kern="1200" dirty="0" err="1">
              <a:solidFill>
                <a:schemeClr val="bg1"/>
              </a:solidFill>
            </a:rPr>
            <a:t>khalayak</a:t>
          </a:r>
          <a:r>
            <a:rPr lang="en-US" sz="1900" b="0" i="0" kern="1200" dirty="0">
              <a:solidFill>
                <a:schemeClr val="bg1"/>
              </a:solidFill>
            </a:rPr>
            <a:t> </a:t>
          </a:r>
          <a:r>
            <a:rPr lang="en-US" sz="1900" b="0" i="0" kern="1200" dirty="0" err="1">
              <a:solidFill>
                <a:schemeClr val="bg1"/>
              </a:solidFill>
            </a:rPr>
            <a:t>sasaran</a:t>
          </a:r>
          <a:r>
            <a:rPr lang="en-US" sz="1900" b="0" i="0" kern="1200" dirty="0">
              <a:solidFill>
                <a:schemeClr val="bg1"/>
              </a:solidFill>
            </a:rPr>
            <a:t>.</a:t>
          </a:r>
        </a:p>
      </dsp:txBody>
      <dsp:txXfrm>
        <a:off x="0" y="921949"/>
        <a:ext cx="5972100" cy="920600"/>
      </dsp:txXfrm>
    </dsp:sp>
    <dsp:sp modelId="{8F8F72EF-0C77-4550-BF8B-EE44A8FC7A86}">
      <dsp:nvSpPr>
        <dsp:cNvPr id="0" name=""/>
        <dsp:cNvSpPr/>
      </dsp:nvSpPr>
      <dsp:spPr>
        <a:xfrm>
          <a:off x="0" y="1842550"/>
          <a:ext cx="5972100" cy="0"/>
        </a:xfrm>
        <a:prstGeom prst="lin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B305D46-EFBC-40AF-AAF7-F4CB8AEA7085}">
      <dsp:nvSpPr>
        <dsp:cNvPr id="0" name=""/>
        <dsp:cNvSpPr/>
      </dsp:nvSpPr>
      <dsp:spPr>
        <a:xfrm>
          <a:off x="0" y="1842550"/>
          <a:ext cx="5972100" cy="9206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72390" rIns="72390" bIns="72390" numCol="1" spcCol="1270" anchor="t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+mj-lt"/>
            <a:buNone/>
          </a:pPr>
          <a:r>
            <a:rPr lang="en-US" sz="1900" b="0" i="0" kern="1200" dirty="0" err="1">
              <a:solidFill>
                <a:schemeClr val="bg1"/>
              </a:solidFill>
            </a:rPr>
            <a:t>Mengidentifikasikan</a:t>
          </a:r>
          <a:r>
            <a:rPr lang="en-US" sz="1900" b="0" i="0" kern="1200" dirty="0">
              <a:solidFill>
                <a:schemeClr val="bg1"/>
              </a:solidFill>
            </a:rPr>
            <a:t> yang </a:t>
          </a:r>
          <a:r>
            <a:rPr lang="en-US" sz="1900" b="0" i="0" kern="1200" dirty="0" err="1">
              <a:solidFill>
                <a:schemeClr val="bg1"/>
              </a:solidFill>
            </a:rPr>
            <a:t>menyangkut</a:t>
          </a:r>
          <a:r>
            <a:rPr lang="en-US" sz="1900" b="0" i="0" kern="1200" dirty="0">
              <a:solidFill>
                <a:schemeClr val="bg1"/>
              </a:solidFill>
            </a:rPr>
            <a:t> </a:t>
          </a:r>
          <a:r>
            <a:rPr lang="en-US" sz="1900" b="0" i="0" kern="1200" dirty="0" err="1">
              <a:solidFill>
                <a:schemeClr val="bg1"/>
              </a:solidFill>
            </a:rPr>
            <a:t>opini</a:t>
          </a:r>
          <a:r>
            <a:rPr lang="en-US" sz="1900" b="0" i="0" kern="1200" dirty="0">
              <a:solidFill>
                <a:schemeClr val="bg1"/>
              </a:solidFill>
            </a:rPr>
            <a:t>, </a:t>
          </a:r>
          <a:r>
            <a:rPr lang="en-US" sz="1900" b="0" i="0" kern="1200" dirty="0" err="1">
              <a:solidFill>
                <a:schemeClr val="bg1"/>
              </a:solidFill>
            </a:rPr>
            <a:t>persepsi</a:t>
          </a:r>
          <a:r>
            <a:rPr lang="en-US" sz="1900" b="0" i="0" kern="1200" dirty="0">
              <a:solidFill>
                <a:schemeClr val="bg1"/>
              </a:solidFill>
            </a:rPr>
            <a:t> dan </a:t>
          </a:r>
          <a:r>
            <a:rPr lang="en-US" sz="1900" b="0" i="0" kern="1200" dirty="0" err="1">
              <a:solidFill>
                <a:schemeClr val="bg1"/>
              </a:solidFill>
            </a:rPr>
            <a:t>tanggapan</a:t>
          </a:r>
          <a:r>
            <a:rPr lang="en-US" sz="1900" b="0" i="0" kern="1200" dirty="0">
              <a:solidFill>
                <a:schemeClr val="bg1"/>
              </a:solidFill>
            </a:rPr>
            <a:t> </a:t>
          </a:r>
          <a:r>
            <a:rPr lang="en-US" sz="1900" b="0" i="0" kern="1200" dirty="0" err="1">
              <a:solidFill>
                <a:schemeClr val="bg1"/>
              </a:solidFill>
            </a:rPr>
            <a:t>masyarakat</a:t>
          </a:r>
          <a:r>
            <a:rPr lang="en-US" sz="1900" b="0" i="0" kern="1200" dirty="0">
              <a:solidFill>
                <a:schemeClr val="bg1"/>
              </a:solidFill>
            </a:rPr>
            <a:t> </a:t>
          </a:r>
          <a:r>
            <a:rPr lang="en-US" sz="1900" b="0" i="0" kern="1200" dirty="0" err="1">
              <a:solidFill>
                <a:schemeClr val="bg1"/>
              </a:solidFill>
            </a:rPr>
            <a:t>terhadap</a:t>
          </a:r>
          <a:r>
            <a:rPr lang="en-US" sz="1900" b="0" i="0" kern="1200" dirty="0">
              <a:solidFill>
                <a:schemeClr val="bg1"/>
              </a:solidFill>
            </a:rPr>
            <a:t> </a:t>
          </a:r>
          <a:r>
            <a:rPr lang="en-US" sz="1900" b="0" i="0" kern="1200" dirty="0" err="1">
              <a:solidFill>
                <a:schemeClr val="bg1"/>
              </a:solidFill>
            </a:rPr>
            <a:t>organisasi</a:t>
          </a:r>
          <a:r>
            <a:rPr lang="en-US" sz="1900" b="0" i="0" kern="1200" dirty="0">
              <a:solidFill>
                <a:schemeClr val="bg1"/>
              </a:solidFill>
            </a:rPr>
            <a:t> yang </a:t>
          </a:r>
          <a:r>
            <a:rPr lang="en-US" sz="1900" b="0" i="0" kern="1200" dirty="0" err="1">
              <a:solidFill>
                <a:schemeClr val="bg1"/>
              </a:solidFill>
            </a:rPr>
            <a:t>diwakilinya</a:t>
          </a:r>
          <a:r>
            <a:rPr lang="en-US" sz="1900" b="0" i="0" kern="1200" dirty="0">
              <a:solidFill>
                <a:schemeClr val="bg1"/>
              </a:solidFill>
            </a:rPr>
            <a:t> </a:t>
          </a:r>
          <a:r>
            <a:rPr lang="en-US" sz="1900" b="0" i="0" kern="1200" dirty="0" err="1">
              <a:solidFill>
                <a:schemeClr val="bg1"/>
              </a:solidFill>
            </a:rPr>
            <a:t>atau</a:t>
          </a:r>
          <a:r>
            <a:rPr lang="en-US" sz="1900" b="0" i="0" kern="1200" dirty="0">
              <a:solidFill>
                <a:schemeClr val="bg1"/>
              </a:solidFill>
            </a:rPr>
            <a:t> </a:t>
          </a:r>
          <a:r>
            <a:rPr lang="en-US" sz="1900" b="0" i="0" kern="1200" dirty="0" err="1">
              <a:solidFill>
                <a:schemeClr val="bg1"/>
              </a:solidFill>
            </a:rPr>
            <a:t>sebaliknya</a:t>
          </a:r>
          <a:r>
            <a:rPr lang="en-US" sz="1900" b="0" i="0" kern="1200" dirty="0">
              <a:solidFill>
                <a:schemeClr val="bg1"/>
              </a:solidFill>
            </a:rPr>
            <a:t>.</a:t>
          </a:r>
        </a:p>
      </dsp:txBody>
      <dsp:txXfrm>
        <a:off x="0" y="1842550"/>
        <a:ext cx="5972100" cy="920600"/>
      </dsp:txXfrm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D7859AA-D385-47E2-B526-E2C26CD69398}">
      <dsp:nvSpPr>
        <dsp:cNvPr id="0" name=""/>
        <dsp:cNvSpPr/>
      </dsp:nvSpPr>
      <dsp:spPr>
        <a:xfrm>
          <a:off x="0" y="0"/>
          <a:ext cx="5972100" cy="0"/>
        </a:xfrm>
        <a:prstGeom prst="lin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089E750-5C3B-48C4-B371-7D394718054C}">
      <dsp:nvSpPr>
        <dsp:cNvPr id="0" name=""/>
        <dsp:cNvSpPr/>
      </dsp:nvSpPr>
      <dsp:spPr>
        <a:xfrm>
          <a:off x="0" y="0"/>
          <a:ext cx="5972100" cy="138224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+mj-lt"/>
            <a:buNone/>
          </a:pPr>
          <a:r>
            <a:rPr lang="en-US" sz="2000" b="0" i="0" kern="1200" dirty="0" err="1">
              <a:solidFill>
                <a:schemeClr val="bg1"/>
              </a:solidFill>
            </a:rPr>
            <a:t>Melayani</a:t>
          </a:r>
          <a:r>
            <a:rPr lang="en-US" sz="2000" b="0" i="0" kern="1200" dirty="0">
              <a:solidFill>
                <a:schemeClr val="bg1"/>
              </a:solidFill>
            </a:rPr>
            <a:t> </a:t>
          </a:r>
          <a:r>
            <a:rPr lang="en-US" sz="2000" b="0" i="0" kern="1200" dirty="0" err="1">
              <a:solidFill>
                <a:schemeClr val="bg1"/>
              </a:solidFill>
            </a:rPr>
            <a:t>keinginan</a:t>
          </a:r>
          <a:r>
            <a:rPr lang="en-US" sz="2000" b="0" i="0" kern="1200" dirty="0">
              <a:solidFill>
                <a:schemeClr val="bg1"/>
              </a:solidFill>
            </a:rPr>
            <a:t> </a:t>
          </a:r>
          <a:r>
            <a:rPr lang="en-US" sz="2000" b="0" i="0" kern="1200" dirty="0" err="1">
              <a:solidFill>
                <a:schemeClr val="bg1"/>
              </a:solidFill>
            </a:rPr>
            <a:t>publiknya</a:t>
          </a:r>
          <a:r>
            <a:rPr lang="en-US" sz="2000" b="0" i="0" kern="1200" dirty="0">
              <a:solidFill>
                <a:schemeClr val="bg1"/>
              </a:solidFill>
            </a:rPr>
            <a:t> dan </a:t>
          </a:r>
          <a:r>
            <a:rPr lang="en-US" sz="2000" b="0" i="0" kern="1200" dirty="0" err="1">
              <a:solidFill>
                <a:schemeClr val="bg1"/>
              </a:solidFill>
            </a:rPr>
            <a:t>memberikan</a:t>
          </a:r>
          <a:r>
            <a:rPr lang="en-US" sz="2000" b="0" i="0" kern="1200" dirty="0">
              <a:solidFill>
                <a:schemeClr val="bg1"/>
              </a:solidFill>
            </a:rPr>
            <a:t> </a:t>
          </a:r>
          <a:r>
            <a:rPr lang="en-US" sz="2000" b="0" i="0" kern="1200" dirty="0" err="1">
              <a:solidFill>
                <a:schemeClr val="bg1"/>
              </a:solidFill>
            </a:rPr>
            <a:t>sumbangan</a:t>
          </a:r>
          <a:r>
            <a:rPr lang="en-US" sz="2000" b="0" i="0" kern="1200" dirty="0">
              <a:solidFill>
                <a:schemeClr val="bg1"/>
              </a:solidFill>
            </a:rPr>
            <a:t> saran </a:t>
          </a:r>
          <a:r>
            <a:rPr lang="en-US" sz="2000" b="0" i="0" kern="1200" dirty="0" err="1">
              <a:solidFill>
                <a:schemeClr val="bg1"/>
              </a:solidFill>
            </a:rPr>
            <a:t>kepada</a:t>
          </a:r>
          <a:r>
            <a:rPr lang="en-US" sz="2000" b="0" i="0" kern="1200" dirty="0">
              <a:solidFill>
                <a:schemeClr val="bg1"/>
              </a:solidFill>
            </a:rPr>
            <a:t> </a:t>
          </a:r>
          <a:r>
            <a:rPr lang="en-US" sz="2000" b="0" i="0" kern="1200" dirty="0" err="1">
              <a:solidFill>
                <a:schemeClr val="bg1"/>
              </a:solidFill>
            </a:rPr>
            <a:t>pimpinan</a:t>
          </a:r>
          <a:r>
            <a:rPr lang="en-US" sz="2000" b="0" i="0" kern="1200" dirty="0">
              <a:solidFill>
                <a:schemeClr val="bg1"/>
              </a:solidFill>
            </a:rPr>
            <a:t> </a:t>
          </a:r>
          <a:r>
            <a:rPr lang="en-US" sz="2000" b="0" i="0" kern="1200" dirty="0" err="1">
              <a:solidFill>
                <a:schemeClr val="bg1"/>
              </a:solidFill>
            </a:rPr>
            <a:t>manajemen</a:t>
          </a:r>
          <a:r>
            <a:rPr lang="en-US" sz="2000" b="0" i="0" kern="1200" dirty="0">
              <a:solidFill>
                <a:schemeClr val="bg1"/>
              </a:solidFill>
            </a:rPr>
            <a:t> </a:t>
          </a:r>
          <a:r>
            <a:rPr lang="en-US" sz="2000" b="0" i="0" kern="1200" dirty="0" err="1">
              <a:solidFill>
                <a:schemeClr val="bg1"/>
              </a:solidFill>
            </a:rPr>
            <a:t>untuk</a:t>
          </a:r>
          <a:r>
            <a:rPr lang="en-US" sz="2000" b="0" i="0" kern="1200" dirty="0">
              <a:solidFill>
                <a:schemeClr val="bg1"/>
              </a:solidFill>
            </a:rPr>
            <a:t> </a:t>
          </a:r>
          <a:r>
            <a:rPr lang="en-US" sz="2000" b="0" i="0" kern="1200" dirty="0" err="1">
              <a:solidFill>
                <a:schemeClr val="bg1"/>
              </a:solidFill>
            </a:rPr>
            <a:t>tujuan</a:t>
          </a:r>
          <a:r>
            <a:rPr lang="en-US" sz="2000" b="0" i="0" kern="1200" dirty="0">
              <a:solidFill>
                <a:schemeClr val="bg1"/>
              </a:solidFill>
            </a:rPr>
            <a:t> dan </a:t>
          </a:r>
          <a:r>
            <a:rPr lang="en-US" sz="2000" b="0" i="0" kern="1200" dirty="0" err="1">
              <a:solidFill>
                <a:schemeClr val="bg1"/>
              </a:solidFill>
            </a:rPr>
            <a:t>manfaat</a:t>
          </a:r>
          <a:r>
            <a:rPr lang="en-US" sz="2000" b="0" i="0" kern="1200" dirty="0">
              <a:solidFill>
                <a:schemeClr val="bg1"/>
              </a:solidFill>
            </a:rPr>
            <a:t> </a:t>
          </a:r>
          <a:r>
            <a:rPr lang="en-US" sz="2000" b="0" i="0" kern="1200" dirty="0" err="1">
              <a:solidFill>
                <a:schemeClr val="bg1"/>
              </a:solidFill>
            </a:rPr>
            <a:t>bersama</a:t>
          </a:r>
          <a:r>
            <a:rPr lang="en-US" sz="2000" b="0" i="0" kern="1200" dirty="0">
              <a:solidFill>
                <a:schemeClr val="bg1"/>
              </a:solidFill>
            </a:rPr>
            <a:t>.</a:t>
          </a:r>
        </a:p>
      </dsp:txBody>
      <dsp:txXfrm>
        <a:off x="0" y="0"/>
        <a:ext cx="5972100" cy="1382249"/>
      </dsp:txXfrm>
    </dsp:sp>
    <dsp:sp modelId="{182BA94B-F193-41BC-A5A5-8E692EAA1F09}">
      <dsp:nvSpPr>
        <dsp:cNvPr id="0" name=""/>
        <dsp:cNvSpPr/>
      </dsp:nvSpPr>
      <dsp:spPr>
        <a:xfrm>
          <a:off x="0" y="1382249"/>
          <a:ext cx="5972100" cy="0"/>
        </a:xfrm>
        <a:prstGeom prst="lin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68DAB24-ED38-4774-919A-39725E18FD8D}">
      <dsp:nvSpPr>
        <dsp:cNvPr id="0" name=""/>
        <dsp:cNvSpPr/>
      </dsp:nvSpPr>
      <dsp:spPr>
        <a:xfrm>
          <a:off x="0" y="1382249"/>
          <a:ext cx="5972100" cy="138224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+mj-lt"/>
            <a:buNone/>
          </a:pPr>
          <a:r>
            <a:rPr lang="en-US" sz="2000" b="0" i="0" kern="1200" dirty="0" err="1">
              <a:solidFill>
                <a:schemeClr val="bg1"/>
              </a:solidFill>
            </a:rPr>
            <a:t>Menciptakan</a:t>
          </a:r>
          <a:r>
            <a:rPr lang="en-US" sz="2000" b="0" i="0" kern="1200" dirty="0">
              <a:solidFill>
                <a:schemeClr val="bg1"/>
              </a:solidFill>
            </a:rPr>
            <a:t> </a:t>
          </a:r>
          <a:r>
            <a:rPr lang="en-US" sz="2000" b="0" i="0" kern="1200" dirty="0" err="1">
              <a:solidFill>
                <a:schemeClr val="bg1"/>
              </a:solidFill>
            </a:rPr>
            <a:t>komunikasi</a:t>
          </a:r>
          <a:r>
            <a:rPr lang="en-US" sz="2000" b="0" i="0" kern="1200" dirty="0">
              <a:solidFill>
                <a:schemeClr val="bg1"/>
              </a:solidFill>
            </a:rPr>
            <a:t> </a:t>
          </a:r>
          <a:r>
            <a:rPr lang="en-US" sz="2000" b="0" i="0" kern="1200" dirty="0" err="1">
              <a:solidFill>
                <a:schemeClr val="bg1"/>
              </a:solidFill>
            </a:rPr>
            <a:t>dua</a:t>
          </a:r>
          <a:r>
            <a:rPr lang="en-US" sz="2000" b="0" i="0" kern="1200" dirty="0">
              <a:solidFill>
                <a:schemeClr val="bg1"/>
              </a:solidFill>
            </a:rPr>
            <a:t> </a:t>
          </a:r>
          <a:r>
            <a:rPr lang="en-US" sz="2000" b="0" i="0" kern="1200" dirty="0" err="1">
              <a:solidFill>
                <a:schemeClr val="bg1"/>
              </a:solidFill>
            </a:rPr>
            <a:t>arah</a:t>
          </a:r>
          <a:r>
            <a:rPr lang="en-US" sz="2000" b="0" i="0" kern="1200" dirty="0">
              <a:solidFill>
                <a:schemeClr val="bg1"/>
              </a:solidFill>
            </a:rPr>
            <a:t> </a:t>
          </a:r>
          <a:r>
            <a:rPr lang="en-US" sz="2000" b="0" i="0" kern="1200" dirty="0" err="1">
              <a:solidFill>
                <a:schemeClr val="bg1"/>
              </a:solidFill>
            </a:rPr>
            <a:t>timbal</a:t>
          </a:r>
          <a:r>
            <a:rPr lang="en-US" sz="2000" b="0" i="0" kern="1200" dirty="0">
              <a:solidFill>
                <a:schemeClr val="bg1"/>
              </a:solidFill>
            </a:rPr>
            <a:t> </a:t>
          </a:r>
          <a:r>
            <a:rPr lang="en-US" sz="2000" b="0" i="0" kern="1200" dirty="0" err="1">
              <a:solidFill>
                <a:schemeClr val="bg1"/>
              </a:solidFill>
            </a:rPr>
            <a:t>balik</a:t>
          </a:r>
          <a:r>
            <a:rPr lang="en-US" sz="2000" b="0" i="0" kern="1200" dirty="0">
              <a:solidFill>
                <a:schemeClr val="bg1"/>
              </a:solidFill>
            </a:rPr>
            <a:t>, dan </a:t>
          </a:r>
          <a:r>
            <a:rPr lang="en-US" sz="2000" b="0" i="0" kern="1200" dirty="0" err="1">
              <a:solidFill>
                <a:schemeClr val="bg1"/>
              </a:solidFill>
            </a:rPr>
            <a:t>mengatur</a:t>
          </a:r>
          <a:r>
            <a:rPr lang="en-US" sz="2000" b="0" i="0" kern="1200" dirty="0">
              <a:solidFill>
                <a:schemeClr val="bg1"/>
              </a:solidFill>
            </a:rPr>
            <a:t> </a:t>
          </a:r>
          <a:r>
            <a:rPr lang="en-US" sz="2000" b="0" i="0" kern="1200" dirty="0" err="1">
              <a:solidFill>
                <a:schemeClr val="bg1"/>
              </a:solidFill>
            </a:rPr>
            <a:t>arus</a:t>
          </a:r>
          <a:r>
            <a:rPr lang="en-US" sz="2000" b="0" i="0" kern="1200" dirty="0">
              <a:solidFill>
                <a:schemeClr val="bg1"/>
              </a:solidFill>
            </a:rPr>
            <a:t> </a:t>
          </a:r>
          <a:r>
            <a:rPr lang="en-US" sz="2000" b="0" i="0" kern="1200" dirty="0" err="1">
              <a:solidFill>
                <a:schemeClr val="bg1"/>
              </a:solidFill>
            </a:rPr>
            <a:t>informasi</a:t>
          </a:r>
          <a:r>
            <a:rPr lang="en-US" sz="2000" b="0" i="0" kern="1200" dirty="0">
              <a:solidFill>
                <a:schemeClr val="bg1"/>
              </a:solidFill>
            </a:rPr>
            <a:t>, </a:t>
          </a:r>
          <a:r>
            <a:rPr lang="en-US" sz="2000" b="0" i="0" kern="1200" dirty="0" err="1">
              <a:solidFill>
                <a:schemeClr val="bg1"/>
              </a:solidFill>
            </a:rPr>
            <a:t>publikasi</a:t>
          </a:r>
          <a:r>
            <a:rPr lang="en-US" sz="2000" b="0" i="0" kern="1200" dirty="0">
              <a:solidFill>
                <a:schemeClr val="bg1"/>
              </a:solidFill>
            </a:rPr>
            <a:t> </a:t>
          </a:r>
          <a:r>
            <a:rPr lang="en-US" sz="2000" b="0" i="0" kern="1200" dirty="0" err="1">
              <a:solidFill>
                <a:schemeClr val="bg1"/>
              </a:solidFill>
            </a:rPr>
            <a:t>serta</a:t>
          </a:r>
          <a:r>
            <a:rPr lang="en-US" sz="2000" b="0" i="0" kern="1200" dirty="0">
              <a:solidFill>
                <a:schemeClr val="bg1"/>
              </a:solidFill>
            </a:rPr>
            <a:t> </a:t>
          </a:r>
          <a:r>
            <a:rPr lang="en-US" sz="2000" b="0" i="0" kern="1200" dirty="0" err="1">
              <a:solidFill>
                <a:schemeClr val="bg1"/>
              </a:solidFill>
            </a:rPr>
            <a:t>pesan</a:t>
          </a:r>
          <a:r>
            <a:rPr lang="en-US" sz="2000" b="0" i="0" kern="1200" dirty="0">
              <a:solidFill>
                <a:schemeClr val="bg1"/>
              </a:solidFill>
            </a:rPr>
            <a:t> </a:t>
          </a:r>
          <a:r>
            <a:rPr lang="en-US" sz="2000" b="0" i="0" kern="1200" dirty="0" err="1">
              <a:solidFill>
                <a:schemeClr val="bg1"/>
              </a:solidFill>
            </a:rPr>
            <a:t>dari</a:t>
          </a:r>
          <a:r>
            <a:rPr lang="en-US" sz="2000" b="0" i="0" kern="1200" dirty="0">
              <a:solidFill>
                <a:schemeClr val="bg1"/>
              </a:solidFill>
            </a:rPr>
            <a:t> </a:t>
          </a:r>
          <a:r>
            <a:rPr lang="en-US" sz="2000" b="0" i="0" kern="1200" dirty="0" err="1">
              <a:solidFill>
                <a:schemeClr val="bg1"/>
              </a:solidFill>
            </a:rPr>
            <a:t>organisasi</a:t>
          </a:r>
          <a:r>
            <a:rPr lang="en-US" sz="2000" b="0" i="0" kern="1200" dirty="0">
              <a:solidFill>
                <a:schemeClr val="bg1"/>
              </a:solidFill>
            </a:rPr>
            <a:t> </a:t>
          </a:r>
          <a:r>
            <a:rPr lang="en-US" sz="2000" b="0" i="0" kern="1200" dirty="0" err="1">
              <a:solidFill>
                <a:schemeClr val="bg1"/>
              </a:solidFill>
            </a:rPr>
            <a:t>ke</a:t>
          </a:r>
          <a:r>
            <a:rPr lang="en-US" sz="2000" b="0" i="0" kern="1200" dirty="0">
              <a:solidFill>
                <a:schemeClr val="bg1"/>
              </a:solidFill>
            </a:rPr>
            <a:t> </a:t>
          </a:r>
          <a:r>
            <a:rPr lang="en-US" sz="2000" b="0" i="0" kern="1200" dirty="0" err="1">
              <a:solidFill>
                <a:schemeClr val="bg1"/>
              </a:solidFill>
            </a:rPr>
            <a:t>publiknya</a:t>
          </a:r>
          <a:r>
            <a:rPr lang="en-US" sz="2000" b="0" i="0" kern="1200" dirty="0">
              <a:solidFill>
                <a:schemeClr val="bg1"/>
              </a:solidFill>
            </a:rPr>
            <a:t> </a:t>
          </a:r>
          <a:r>
            <a:rPr lang="en-US" sz="2000" b="0" i="0" kern="1200" dirty="0" err="1">
              <a:solidFill>
                <a:schemeClr val="bg1"/>
              </a:solidFill>
            </a:rPr>
            <a:t>atau</a:t>
          </a:r>
          <a:r>
            <a:rPr lang="en-US" sz="2000" b="0" i="0" kern="1200" dirty="0">
              <a:solidFill>
                <a:schemeClr val="bg1"/>
              </a:solidFill>
            </a:rPr>
            <a:t> </a:t>
          </a:r>
          <a:r>
            <a:rPr lang="en-US" sz="2000" b="0" i="0" kern="1200" dirty="0" err="1">
              <a:solidFill>
                <a:schemeClr val="bg1"/>
              </a:solidFill>
            </a:rPr>
            <a:t>sebaliknya</a:t>
          </a:r>
          <a:r>
            <a:rPr lang="en-US" sz="2000" b="0" i="0" kern="1200" dirty="0">
              <a:solidFill>
                <a:schemeClr val="bg1"/>
              </a:solidFill>
            </a:rPr>
            <a:t> demi </a:t>
          </a:r>
          <a:r>
            <a:rPr lang="en-US" sz="2000" b="0" i="0" kern="1200" dirty="0" err="1">
              <a:solidFill>
                <a:schemeClr val="bg1"/>
              </a:solidFill>
            </a:rPr>
            <a:t>tercapainya</a:t>
          </a:r>
          <a:r>
            <a:rPr lang="en-US" sz="2000" b="0" i="0" kern="1200" dirty="0">
              <a:solidFill>
                <a:schemeClr val="bg1"/>
              </a:solidFill>
            </a:rPr>
            <a:t> </a:t>
          </a:r>
          <a:r>
            <a:rPr lang="en-US" sz="2000" b="0" i="0" kern="1200" dirty="0" err="1">
              <a:solidFill>
                <a:schemeClr val="bg1"/>
              </a:solidFill>
            </a:rPr>
            <a:t>citra</a:t>
          </a:r>
          <a:r>
            <a:rPr lang="en-US" sz="2000" b="0" i="0" kern="1200" dirty="0">
              <a:solidFill>
                <a:schemeClr val="bg1"/>
              </a:solidFill>
            </a:rPr>
            <a:t> </a:t>
          </a:r>
          <a:r>
            <a:rPr lang="en-US" sz="2000" b="0" i="0" kern="1200" dirty="0" err="1">
              <a:solidFill>
                <a:schemeClr val="bg1"/>
              </a:solidFill>
            </a:rPr>
            <a:t>positif</a:t>
          </a:r>
          <a:r>
            <a:rPr lang="en-US" sz="2000" b="0" i="0" kern="1200" dirty="0">
              <a:solidFill>
                <a:schemeClr val="bg1"/>
              </a:solidFill>
            </a:rPr>
            <a:t> </a:t>
          </a:r>
          <a:r>
            <a:rPr lang="en-US" sz="2000" b="0" i="0" kern="1200" dirty="0" err="1">
              <a:solidFill>
                <a:schemeClr val="bg1"/>
              </a:solidFill>
            </a:rPr>
            <a:t>bagi</a:t>
          </a:r>
          <a:r>
            <a:rPr lang="en-US" sz="2000" b="0" i="0" kern="1200" dirty="0">
              <a:solidFill>
                <a:schemeClr val="bg1"/>
              </a:solidFill>
            </a:rPr>
            <a:t> </a:t>
          </a:r>
          <a:r>
            <a:rPr lang="en-US" sz="2000" b="0" i="0" kern="1200" dirty="0" err="1">
              <a:solidFill>
                <a:schemeClr val="bg1"/>
              </a:solidFill>
            </a:rPr>
            <a:t>kedua</a:t>
          </a:r>
          <a:r>
            <a:rPr lang="en-US" sz="2000" b="0" i="0" kern="1200" dirty="0">
              <a:solidFill>
                <a:schemeClr val="bg1"/>
              </a:solidFill>
            </a:rPr>
            <a:t> </a:t>
          </a:r>
          <a:r>
            <a:rPr lang="en-US" sz="2000" b="0" i="0" kern="1200" dirty="0" err="1">
              <a:solidFill>
                <a:schemeClr val="bg1"/>
              </a:solidFill>
            </a:rPr>
            <a:t>belah</a:t>
          </a:r>
          <a:r>
            <a:rPr lang="en-US" sz="2000" b="0" i="0" kern="1200" dirty="0">
              <a:solidFill>
                <a:schemeClr val="bg1"/>
              </a:solidFill>
            </a:rPr>
            <a:t> </a:t>
          </a:r>
          <a:r>
            <a:rPr lang="en-US" sz="2000" b="0" i="0" kern="1200" dirty="0" err="1">
              <a:solidFill>
                <a:schemeClr val="bg1"/>
              </a:solidFill>
            </a:rPr>
            <a:t>pihak</a:t>
          </a:r>
          <a:endParaRPr lang="en-US" sz="2000" b="0" i="0" kern="1200" dirty="0">
            <a:solidFill>
              <a:schemeClr val="bg1"/>
            </a:solidFill>
          </a:endParaRPr>
        </a:p>
      </dsp:txBody>
      <dsp:txXfrm>
        <a:off x="0" y="1382249"/>
        <a:ext cx="5972100" cy="1382249"/>
      </dsp:txXfrm>
    </dsp:sp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C038648-504F-4E7A-8AC5-D4A533E2DC97}">
      <dsp:nvSpPr>
        <dsp:cNvPr id="0" name=""/>
        <dsp:cNvSpPr/>
      </dsp:nvSpPr>
      <dsp:spPr>
        <a:xfrm rot="16200000">
          <a:off x="-615975" y="618369"/>
          <a:ext cx="3539134" cy="2302395"/>
        </a:xfrm>
        <a:prstGeom prst="flowChartManualOperation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7950" tIns="0" rIns="110515" bIns="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b="1" i="1" kern="1200" dirty="0" err="1"/>
            <a:t>Praktisi</a:t>
          </a:r>
          <a:r>
            <a:rPr lang="en-US" sz="1700" b="1" i="1" kern="1200" dirty="0"/>
            <a:t> </a:t>
          </a:r>
          <a:r>
            <a:rPr lang="en-US" sz="1700" b="1" i="1" kern="1200" dirty="0" err="1"/>
            <a:t>Humas</a:t>
          </a:r>
          <a:r>
            <a:rPr lang="en-US" sz="1700" b="1" i="1" kern="1200" dirty="0"/>
            <a:t> </a:t>
          </a:r>
          <a:r>
            <a:rPr lang="en-US" sz="1700" b="1" i="1" kern="1200" dirty="0" err="1"/>
            <a:t>memanfaatkan</a:t>
          </a:r>
          <a:r>
            <a:rPr lang="en-US" sz="1700" b="1" i="1" kern="1200" dirty="0"/>
            <a:t> </a:t>
          </a:r>
          <a:r>
            <a:rPr lang="en-US" sz="1700" b="1" i="1" kern="1200" dirty="0" err="1"/>
            <a:t>teknologi</a:t>
          </a:r>
          <a:r>
            <a:rPr lang="en-US" sz="1700" b="1" i="1" kern="1200" dirty="0"/>
            <a:t> digital </a:t>
          </a:r>
          <a:r>
            <a:rPr lang="en-US" sz="1700" b="1" i="1" kern="1200" dirty="0" err="1"/>
            <a:t>untuk</a:t>
          </a:r>
          <a:r>
            <a:rPr lang="en-US" sz="1700" b="1" i="1" kern="1200" dirty="0"/>
            <a:t> </a:t>
          </a:r>
          <a:r>
            <a:rPr lang="en-US" sz="1700" b="1" i="1" kern="1200" dirty="0" err="1"/>
            <a:t>menjangkau</a:t>
          </a:r>
          <a:r>
            <a:rPr lang="en-US" sz="1700" b="1" i="1" kern="1200" dirty="0"/>
            <a:t> </a:t>
          </a:r>
          <a:r>
            <a:rPr lang="en-US" sz="1700" b="1" i="1" kern="1200" dirty="0" err="1"/>
            <a:t>sasarannya</a:t>
          </a:r>
          <a:endParaRPr lang="en-US" sz="1700" kern="1200" dirty="0"/>
        </a:p>
      </dsp:txBody>
      <dsp:txXfrm rot="5400000">
        <a:off x="2395" y="707826"/>
        <a:ext cx="2302395" cy="2123480"/>
      </dsp:txXfrm>
    </dsp:sp>
    <dsp:sp modelId="{0C32251A-11AD-4459-A1F1-AB8C22F72479}">
      <dsp:nvSpPr>
        <dsp:cNvPr id="0" name=""/>
        <dsp:cNvSpPr/>
      </dsp:nvSpPr>
      <dsp:spPr>
        <a:xfrm rot="16200000">
          <a:off x="1859100" y="618369"/>
          <a:ext cx="3539134" cy="2302395"/>
        </a:xfrm>
        <a:prstGeom prst="flowChartManualOperation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7950" tIns="0" rIns="110515" bIns="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b="1" i="1" kern="1200" dirty="0"/>
            <a:t>PR online </a:t>
          </a:r>
          <a:r>
            <a:rPr lang="en-US" sz="1700" b="1" i="1" kern="1200" dirty="0" err="1"/>
            <a:t>merupakan</a:t>
          </a:r>
          <a:r>
            <a:rPr lang="en-US" sz="1700" b="1" i="1" kern="1200" dirty="0"/>
            <a:t> </a:t>
          </a:r>
          <a:r>
            <a:rPr lang="en-US" sz="1700" b="1" i="1" kern="1200" dirty="0" err="1"/>
            <a:t>perpanjangan</a:t>
          </a:r>
          <a:r>
            <a:rPr lang="en-US" sz="1700" b="1" i="1" kern="1200" dirty="0"/>
            <a:t> </a:t>
          </a:r>
          <a:r>
            <a:rPr lang="en-US" sz="1700" b="1" i="1" kern="1200" dirty="0" err="1"/>
            <a:t>dari</a:t>
          </a:r>
          <a:r>
            <a:rPr lang="en-US" sz="1700" b="1" i="1" kern="1200" dirty="0"/>
            <a:t> </a:t>
          </a:r>
          <a:r>
            <a:rPr lang="en-US" sz="1700" b="1" i="1" kern="1200" dirty="0" err="1"/>
            <a:t>upaya</a:t>
          </a:r>
          <a:r>
            <a:rPr lang="en-US" sz="1700" b="1" i="1" kern="1200" dirty="0"/>
            <a:t> </a:t>
          </a:r>
          <a:r>
            <a:rPr lang="en-US" sz="1700" b="1" i="1" kern="1200" dirty="0" err="1"/>
            <a:t>pemasar</a:t>
          </a:r>
          <a:r>
            <a:rPr lang="en-US" sz="1700" b="1" i="1" kern="1200" dirty="0"/>
            <a:t> </a:t>
          </a:r>
          <a:r>
            <a:rPr lang="en-US" sz="1700" b="1" i="1" kern="1200" dirty="0" err="1"/>
            <a:t>untuk</a:t>
          </a:r>
          <a:r>
            <a:rPr lang="en-US" sz="1700" b="1" i="1" kern="1200" dirty="0"/>
            <a:t> </a:t>
          </a:r>
          <a:r>
            <a:rPr lang="en-US" sz="1700" b="1" i="1" kern="1200" dirty="0" err="1"/>
            <a:t>memiliki</a:t>
          </a:r>
          <a:r>
            <a:rPr lang="en-US" sz="1700" b="1" i="1" kern="1200" dirty="0"/>
            <a:t> </a:t>
          </a:r>
          <a:r>
            <a:rPr lang="en-US" sz="1700" b="1" i="1" u="sng" kern="1200" dirty="0" err="1"/>
            <a:t>pesan</a:t>
          </a:r>
          <a:r>
            <a:rPr lang="en-US" sz="1700" b="1" i="1" kern="1200" dirty="0"/>
            <a:t> yang </a:t>
          </a:r>
          <a:r>
            <a:rPr lang="en-US" sz="1700" b="1" i="1" kern="1200" dirty="0" err="1"/>
            <a:t>tepat</a:t>
          </a:r>
          <a:r>
            <a:rPr lang="en-US" sz="1700" b="1" i="1" kern="1200" dirty="0"/>
            <a:t> </a:t>
          </a:r>
          <a:r>
            <a:rPr lang="en-US" sz="1700" b="1" i="1" kern="1200" dirty="0" err="1"/>
            <a:t>dilihat</a:t>
          </a:r>
          <a:r>
            <a:rPr lang="en-US" sz="1700" b="1" i="1" kern="1200" dirty="0"/>
            <a:t> oleh </a:t>
          </a:r>
          <a:r>
            <a:rPr lang="en-US" sz="1700" b="1" i="1" u="sng" kern="1200" dirty="0"/>
            <a:t>orang </a:t>
          </a:r>
          <a:r>
            <a:rPr lang="en-US" sz="1700" b="1" i="1" u="none" kern="1200" dirty="0"/>
            <a:t>yang</a:t>
          </a:r>
          <a:r>
            <a:rPr lang="en-US" sz="1700" b="1" i="1" kern="1200" dirty="0"/>
            <a:t> </a:t>
          </a:r>
          <a:r>
            <a:rPr lang="en-US" sz="1700" b="1" i="1" kern="1200" dirty="0" err="1"/>
            <a:t>tepat</a:t>
          </a:r>
          <a:r>
            <a:rPr lang="en-US" sz="1700" b="1" i="1" kern="1200" dirty="0"/>
            <a:t> </a:t>
          </a:r>
          <a:r>
            <a:rPr lang="en-US" sz="1700" b="1" i="1" kern="1200" dirty="0" err="1"/>
            <a:t>dalam</a:t>
          </a:r>
          <a:r>
            <a:rPr lang="en-US" sz="1700" b="1" i="1" kern="1200" dirty="0"/>
            <a:t> </a:t>
          </a:r>
          <a:r>
            <a:rPr lang="en-US" sz="1700" b="1" i="1" u="sng" kern="1200" dirty="0" err="1"/>
            <a:t>konteks</a:t>
          </a:r>
          <a:r>
            <a:rPr lang="en-US" sz="1700" b="1" i="1" kern="1200" dirty="0"/>
            <a:t> yang </a:t>
          </a:r>
          <a:r>
            <a:rPr lang="en-US" sz="1700" b="1" i="1" kern="1200" dirty="0" err="1"/>
            <a:t>tepat</a:t>
          </a:r>
          <a:endParaRPr lang="en-US" sz="1700" kern="1200" dirty="0"/>
        </a:p>
      </dsp:txBody>
      <dsp:txXfrm rot="5400000">
        <a:off x="2477470" y="707826"/>
        <a:ext cx="2302395" cy="2123480"/>
      </dsp:txXfrm>
    </dsp:sp>
  </dsp:spTree>
</dsp:drawing>
</file>

<file path=ppt/diagrams/drawing1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87F3974-AA3F-4092-9BCC-914E45E6F14D}">
      <dsp:nvSpPr>
        <dsp:cNvPr id="0" name=""/>
        <dsp:cNvSpPr/>
      </dsp:nvSpPr>
      <dsp:spPr>
        <a:xfrm>
          <a:off x="2123" y="550712"/>
          <a:ext cx="1684935" cy="1010961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00" b="0" i="0" kern="1200"/>
            <a:t>Hubungan masyarakat bekerja atas dasar fakta bukan fiksi.</a:t>
          </a:r>
          <a:endParaRPr lang="en-US" sz="1000" kern="1200"/>
        </a:p>
      </dsp:txBody>
      <dsp:txXfrm>
        <a:off x="2123" y="550712"/>
        <a:ext cx="1684935" cy="1010961"/>
      </dsp:txXfrm>
    </dsp:sp>
    <dsp:sp modelId="{1B5683CE-6947-499E-93BF-E2505CD3594D}">
      <dsp:nvSpPr>
        <dsp:cNvPr id="0" name=""/>
        <dsp:cNvSpPr/>
      </dsp:nvSpPr>
      <dsp:spPr>
        <a:xfrm>
          <a:off x="1855553" y="550712"/>
          <a:ext cx="1684935" cy="1010961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00" b="0" i="0" kern="1200" dirty="0" err="1"/>
            <a:t>Humas</a:t>
          </a:r>
          <a:r>
            <a:rPr lang="en-US" sz="1000" b="0" i="0" kern="1200" dirty="0"/>
            <a:t> </a:t>
          </a:r>
          <a:r>
            <a:rPr lang="en-US" sz="1000" b="0" i="0" kern="1200" dirty="0" err="1"/>
            <a:t>ialah</a:t>
          </a:r>
          <a:r>
            <a:rPr lang="en-US" sz="1000" b="0" i="0" kern="1200" dirty="0"/>
            <a:t> </a:t>
          </a:r>
          <a:r>
            <a:rPr lang="en-US" sz="1000" b="0" i="0" kern="1200" dirty="0" err="1"/>
            <a:t>sebuah</a:t>
          </a:r>
          <a:r>
            <a:rPr lang="en-US" sz="1000" b="0" i="0" kern="1200" dirty="0"/>
            <a:t> </a:t>
          </a:r>
          <a:r>
            <a:rPr lang="en-US" sz="1000" b="0" i="0" kern="1200" dirty="0" err="1"/>
            <a:t>pelayanan</a:t>
          </a:r>
          <a:r>
            <a:rPr lang="en-US" sz="1000" b="0" i="0" kern="1200" dirty="0"/>
            <a:t> </a:t>
          </a:r>
          <a:r>
            <a:rPr lang="en-US" sz="1000" b="0" i="0" kern="1200" dirty="0" err="1"/>
            <a:t>sosial</a:t>
          </a:r>
          <a:r>
            <a:rPr lang="en-US" sz="1000" b="0" i="0" kern="1200" dirty="0"/>
            <a:t>, </a:t>
          </a:r>
          <a:r>
            <a:rPr lang="en-US" sz="1000" b="0" i="0" kern="1200" dirty="0" err="1"/>
            <a:t>bukan</a:t>
          </a:r>
          <a:r>
            <a:rPr lang="en-US" sz="1000" b="0" i="0" kern="1200" dirty="0"/>
            <a:t> </a:t>
          </a:r>
          <a:r>
            <a:rPr lang="en-US" sz="1000" b="0" i="0" kern="1200" dirty="0" err="1"/>
            <a:t>pelayanan</a:t>
          </a:r>
          <a:r>
            <a:rPr lang="en-US" sz="1000" b="0" i="0" kern="1200" dirty="0"/>
            <a:t> yang </a:t>
          </a:r>
          <a:r>
            <a:rPr lang="en-US" sz="1000" b="0" i="0" kern="1200" dirty="0" err="1"/>
            <a:t>bersifat</a:t>
          </a:r>
          <a:r>
            <a:rPr lang="en-US" sz="1000" b="0" i="0" kern="1200" dirty="0"/>
            <a:t> personal.</a:t>
          </a:r>
          <a:endParaRPr lang="en-US" sz="1000" kern="1200" dirty="0"/>
        </a:p>
      </dsp:txBody>
      <dsp:txXfrm>
        <a:off x="1855553" y="550712"/>
        <a:ext cx="1684935" cy="1010961"/>
      </dsp:txXfrm>
    </dsp:sp>
    <dsp:sp modelId="{94F2E1FA-366A-4C8E-BA41-316A8B5D42F1}">
      <dsp:nvSpPr>
        <dsp:cNvPr id="0" name=""/>
        <dsp:cNvSpPr/>
      </dsp:nvSpPr>
      <dsp:spPr>
        <a:xfrm>
          <a:off x="3708982" y="550712"/>
          <a:ext cx="1684935" cy="1010961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00" b="0" i="0" kern="1200"/>
            <a:t>Humas harus merealisasikan program kegiatan untuk mencari dukungan masyarakat atas kebijaksanaan dan program lembaga yang diwakilinya.</a:t>
          </a:r>
          <a:endParaRPr lang="en-US" sz="1000" kern="1200"/>
        </a:p>
      </dsp:txBody>
      <dsp:txXfrm>
        <a:off x="3708982" y="550712"/>
        <a:ext cx="1684935" cy="1010961"/>
      </dsp:txXfrm>
    </dsp:sp>
    <dsp:sp modelId="{5B048027-B8C0-4154-B3DD-7B0F53C21308}">
      <dsp:nvSpPr>
        <dsp:cNvPr id="0" name=""/>
        <dsp:cNvSpPr/>
      </dsp:nvSpPr>
      <dsp:spPr>
        <a:xfrm>
          <a:off x="5562412" y="550712"/>
          <a:ext cx="1684935" cy="1010961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00" b="0" i="0" kern="1200"/>
            <a:t>Humas tidak boleh melakukan penipuan ataupun membohongin media massa.</a:t>
          </a:r>
          <a:endParaRPr lang="en-US" sz="1000" kern="1200"/>
        </a:p>
      </dsp:txBody>
      <dsp:txXfrm>
        <a:off x="5562412" y="550712"/>
        <a:ext cx="1684935" cy="1010961"/>
      </dsp:txXfrm>
    </dsp:sp>
    <dsp:sp modelId="{D11F7B6A-31BC-4C99-BFBB-0A8B51629B9F}">
      <dsp:nvSpPr>
        <dsp:cNvPr id="0" name=""/>
        <dsp:cNvSpPr/>
      </dsp:nvSpPr>
      <dsp:spPr>
        <a:xfrm>
          <a:off x="2123" y="1730167"/>
          <a:ext cx="1684935" cy="1010961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00" b="0" i="0" kern="1200"/>
            <a:t>Humas harus menjadi komunikator yang efektif dalam arti sebenarnya “sebagai link”.</a:t>
          </a:r>
          <a:endParaRPr lang="en-US" sz="1000" kern="1200"/>
        </a:p>
      </dsp:txBody>
      <dsp:txXfrm>
        <a:off x="2123" y="1730167"/>
        <a:ext cx="1684935" cy="1010961"/>
      </dsp:txXfrm>
    </dsp:sp>
    <dsp:sp modelId="{F083510B-D925-4EE9-9D31-DB9D1EF9185B}">
      <dsp:nvSpPr>
        <dsp:cNvPr id="0" name=""/>
        <dsp:cNvSpPr/>
      </dsp:nvSpPr>
      <dsp:spPr>
        <a:xfrm>
          <a:off x="1855553" y="1730167"/>
          <a:ext cx="1684935" cy="1010961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00" b="0" i="0" kern="1200"/>
            <a:t>Humas haruslah melandaskan kegiatannya kepada penelitian ilmiah dibidang pendapat umum.</a:t>
          </a:r>
          <a:endParaRPr lang="en-US" sz="1000" kern="1200"/>
        </a:p>
      </dsp:txBody>
      <dsp:txXfrm>
        <a:off x="1855553" y="1730167"/>
        <a:ext cx="1684935" cy="1010961"/>
      </dsp:txXfrm>
    </dsp:sp>
    <dsp:sp modelId="{F8178A02-B8CC-4BC5-873B-D213F4C95BC7}">
      <dsp:nvSpPr>
        <dsp:cNvPr id="0" name=""/>
        <dsp:cNvSpPr/>
      </dsp:nvSpPr>
      <dsp:spPr>
        <a:xfrm>
          <a:off x="3708982" y="1730167"/>
          <a:ext cx="1684935" cy="1010961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00" b="0" i="0" kern="1200"/>
            <a:t>Harus dapat bekerja sama dengan para ahli dibidang lain.</a:t>
          </a:r>
          <a:endParaRPr lang="en-US" sz="1000" kern="1200"/>
        </a:p>
      </dsp:txBody>
      <dsp:txXfrm>
        <a:off x="3708982" y="1730167"/>
        <a:ext cx="1684935" cy="1010961"/>
      </dsp:txXfrm>
    </dsp:sp>
    <dsp:sp modelId="{D0592DFA-2D47-4255-A6E3-A997623BD456}">
      <dsp:nvSpPr>
        <dsp:cNvPr id="0" name=""/>
        <dsp:cNvSpPr/>
      </dsp:nvSpPr>
      <dsp:spPr>
        <a:xfrm>
          <a:off x="5562412" y="1730167"/>
          <a:ext cx="1684935" cy="1010961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00" b="0" i="0" kern="1200"/>
            <a:t>Humas berkewajiban menjelaskan problem tentang krisi yang dialami lembaga yang diwakilinya.</a:t>
          </a:r>
          <a:endParaRPr lang="en-US" sz="1000" kern="1200"/>
        </a:p>
      </dsp:txBody>
      <dsp:txXfrm>
        <a:off x="5562412" y="1730167"/>
        <a:ext cx="1684935" cy="1010961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355EA2F-30FD-470B-ADD9-CE08C91FE3A7}">
      <dsp:nvSpPr>
        <dsp:cNvPr id="0" name=""/>
        <dsp:cNvSpPr/>
      </dsp:nvSpPr>
      <dsp:spPr>
        <a:xfrm>
          <a:off x="0" y="169167"/>
          <a:ext cx="1866281" cy="1119768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/>
            <a:t>Media Cetak</a:t>
          </a:r>
          <a:endParaRPr lang="en-US" sz="1600" kern="1200" dirty="0"/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en-US" sz="1200" kern="1200" dirty="0" err="1"/>
            <a:t>jurnal</a:t>
          </a:r>
          <a:r>
            <a:rPr lang="en-US" sz="1200" kern="1200" dirty="0"/>
            <a:t> inhouse, </a:t>
          </a:r>
          <a:r>
            <a:rPr lang="en-US" sz="1200" kern="1200" dirty="0" err="1"/>
            <a:t>surat</a:t>
          </a:r>
          <a:r>
            <a:rPr lang="en-US" sz="1200" kern="1200" dirty="0"/>
            <a:t> </a:t>
          </a:r>
          <a:r>
            <a:rPr lang="en-US" sz="1200" kern="1200" dirty="0" err="1"/>
            <a:t>kabar</a:t>
          </a:r>
          <a:r>
            <a:rPr lang="en-US" sz="1200" kern="1200" dirty="0"/>
            <a:t>, </a:t>
          </a:r>
          <a:r>
            <a:rPr lang="en-US" sz="1200" kern="1200" dirty="0" err="1"/>
            <a:t>majalah</a:t>
          </a:r>
          <a:r>
            <a:rPr lang="en-US" sz="1200" kern="1200" dirty="0"/>
            <a:t>, </a:t>
          </a:r>
          <a:r>
            <a:rPr lang="en-US" sz="1200" kern="1200" dirty="0" err="1"/>
            <a:t>dll</a:t>
          </a:r>
          <a:endParaRPr lang="en-US" sz="1200" kern="1200" dirty="0"/>
        </a:p>
      </dsp:txBody>
      <dsp:txXfrm>
        <a:off x="0" y="169167"/>
        <a:ext cx="1866281" cy="1119768"/>
      </dsp:txXfrm>
    </dsp:sp>
    <dsp:sp modelId="{2AC71867-5F6D-4D54-9351-6913518FC019}">
      <dsp:nvSpPr>
        <dsp:cNvPr id="0" name=""/>
        <dsp:cNvSpPr/>
      </dsp:nvSpPr>
      <dsp:spPr>
        <a:xfrm>
          <a:off x="2052909" y="169167"/>
          <a:ext cx="1866281" cy="1119768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Media </a:t>
          </a:r>
          <a:r>
            <a:rPr lang="en-US" sz="1600" kern="1200" dirty="0" err="1"/>
            <a:t>Elektronik</a:t>
          </a:r>
          <a:r>
            <a:rPr lang="en-US" sz="1600" kern="1200" dirty="0"/>
            <a:t>/ Broadcasting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en-US" sz="1200" kern="1200" dirty="0"/>
            <a:t>radio, </a:t>
          </a:r>
          <a:r>
            <a:rPr lang="en-US" sz="1200" kern="1200" dirty="0" err="1"/>
            <a:t>televisi</a:t>
          </a:r>
          <a:r>
            <a:rPr lang="en-US" sz="1200" kern="1200" dirty="0"/>
            <a:t>, </a:t>
          </a:r>
          <a:r>
            <a:rPr lang="en-US" sz="1200" kern="1200" dirty="0" err="1"/>
            <a:t>dll</a:t>
          </a:r>
          <a:endParaRPr lang="en-US" sz="1200" kern="1200" dirty="0"/>
        </a:p>
      </dsp:txBody>
      <dsp:txXfrm>
        <a:off x="2052909" y="169167"/>
        <a:ext cx="1866281" cy="1119768"/>
      </dsp:txXfrm>
    </dsp:sp>
    <dsp:sp modelId="{C3AE4676-9F20-420A-951C-5734C44FD133}">
      <dsp:nvSpPr>
        <dsp:cNvPr id="0" name=""/>
        <dsp:cNvSpPr/>
      </dsp:nvSpPr>
      <dsp:spPr>
        <a:xfrm>
          <a:off x="4105818" y="169167"/>
          <a:ext cx="1866281" cy="1119768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Media Online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en-US" sz="1200" kern="1200" dirty="0"/>
            <a:t>website, blog, media </a:t>
          </a:r>
          <a:r>
            <a:rPr lang="en-US" sz="1200" kern="1200" dirty="0" err="1"/>
            <a:t>sosial</a:t>
          </a:r>
          <a:r>
            <a:rPr lang="en-US" sz="1200" kern="1200" dirty="0"/>
            <a:t>, email, </a:t>
          </a:r>
          <a:r>
            <a:rPr lang="en-US" sz="1200" kern="1200" dirty="0" err="1"/>
            <a:t>dll</a:t>
          </a:r>
          <a:endParaRPr lang="en-US" sz="1200" kern="1200" dirty="0"/>
        </a:p>
      </dsp:txBody>
      <dsp:txXfrm>
        <a:off x="4105818" y="169167"/>
        <a:ext cx="1866281" cy="1119768"/>
      </dsp:txXfrm>
    </dsp:sp>
    <dsp:sp modelId="{39400AA4-1391-457A-A3C5-C529452CB7C5}">
      <dsp:nvSpPr>
        <dsp:cNvPr id="0" name=""/>
        <dsp:cNvSpPr/>
      </dsp:nvSpPr>
      <dsp:spPr>
        <a:xfrm>
          <a:off x="1026454" y="1475564"/>
          <a:ext cx="1866281" cy="1119768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/>
            <a:t>Special </a:t>
          </a:r>
          <a:r>
            <a:rPr lang="en-US" sz="1600" kern="1200" dirty="0"/>
            <a:t>Event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en-US" sz="1200" kern="1200" dirty="0"/>
            <a:t>seminar, workshops..</a:t>
          </a:r>
          <a:r>
            <a:rPr lang="en-US" sz="1200" kern="1200" dirty="0" err="1"/>
            <a:t>dll</a:t>
          </a:r>
          <a:endParaRPr lang="en-US" sz="1200" kern="1200" dirty="0"/>
        </a:p>
      </dsp:txBody>
      <dsp:txXfrm>
        <a:off x="1026454" y="1475564"/>
        <a:ext cx="1866281" cy="1119768"/>
      </dsp:txXfrm>
    </dsp:sp>
    <dsp:sp modelId="{8A4239F6-3212-4AE7-AC2E-2B8A1328202E}">
      <dsp:nvSpPr>
        <dsp:cNvPr id="0" name=""/>
        <dsp:cNvSpPr/>
      </dsp:nvSpPr>
      <dsp:spPr>
        <a:xfrm>
          <a:off x="3079364" y="1475564"/>
          <a:ext cx="1866281" cy="1119768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Media </a:t>
          </a:r>
          <a:r>
            <a:rPr lang="en-US" sz="1600" kern="1200" dirty="0" err="1"/>
            <a:t>Luar</a:t>
          </a:r>
          <a:r>
            <a:rPr lang="en-US" sz="1600" kern="1200" dirty="0"/>
            <a:t> </a:t>
          </a:r>
          <a:r>
            <a:rPr lang="en-US" sz="1600" kern="1200" dirty="0" err="1"/>
            <a:t>Ruang</a:t>
          </a:r>
          <a:r>
            <a:rPr lang="en-US" sz="1600" kern="1200" dirty="0"/>
            <a:t>/ Outdoor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en-US" sz="1200" kern="1200" dirty="0" err="1"/>
            <a:t>spanduk</a:t>
          </a:r>
          <a:r>
            <a:rPr lang="en-US" sz="1200" kern="1200" dirty="0"/>
            <a:t>, </a:t>
          </a:r>
          <a:r>
            <a:rPr lang="en-US" sz="1200" kern="1200" dirty="0" err="1"/>
            <a:t>papan</a:t>
          </a:r>
          <a:r>
            <a:rPr lang="en-US" sz="1200" kern="1200" dirty="0"/>
            <a:t> </a:t>
          </a:r>
          <a:r>
            <a:rPr lang="en-US" sz="1200" kern="1200" dirty="0" err="1"/>
            <a:t>reklame</a:t>
          </a:r>
          <a:r>
            <a:rPr lang="en-US" sz="1200" kern="1200" dirty="0"/>
            <a:t>, poster, big screen, </a:t>
          </a:r>
          <a:r>
            <a:rPr lang="en-US" sz="1200" kern="1200" dirty="0" err="1"/>
            <a:t>dll</a:t>
          </a:r>
          <a:endParaRPr lang="en-US" sz="1200" kern="1200" dirty="0"/>
        </a:p>
      </dsp:txBody>
      <dsp:txXfrm>
        <a:off x="3079364" y="1475564"/>
        <a:ext cx="1866281" cy="1119768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9523871-BA17-4F6E-9014-4181402E8047}">
      <dsp:nvSpPr>
        <dsp:cNvPr id="0" name=""/>
        <dsp:cNvSpPr/>
      </dsp:nvSpPr>
      <dsp:spPr>
        <a:xfrm>
          <a:off x="753963" y="152"/>
          <a:ext cx="2184796" cy="1310878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t" anchorCtr="0">
          <a:noAutofit/>
        </a:bodyPr>
        <a:lstStyle/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/>
            <a:t>Media Online</a:t>
          </a:r>
        </a:p>
        <a:p>
          <a:pPr marL="57150" lvl="1" indent="-57150" algn="l" defTabSz="400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900" kern="1200" dirty="0" err="1"/>
            <a:t>Kumparan</a:t>
          </a:r>
          <a:endParaRPr lang="en-US" sz="900" kern="1200" dirty="0"/>
        </a:p>
        <a:p>
          <a:pPr marL="57150" lvl="1" indent="-57150" algn="l" defTabSz="400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900" kern="1200" dirty="0"/>
            <a:t>Tirto.id</a:t>
          </a:r>
        </a:p>
        <a:p>
          <a:pPr marL="57150" lvl="1" indent="-57150" algn="l" defTabSz="400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900" kern="1200" dirty="0"/>
            <a:t>IDN Times</a:t>
          </a:r>
        </a:p>
        <a:p>
          <a:pPr marL="57150" lvl="1" indent="-57150" algn="l" defTabSz="400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900" kern="1200" dirty="0" err="1"/>
            <a:t>Brilio</a:t>
          </a:r>
          <a:endParaRPr lang="en-US" sz="900" kern="1200" dirty="0"/>
        </a:p>
        <a:p>
          <a:pPr marL="57150" lvl="1" indent="-57150" algn="l" defTabSz="400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900" kern="1200" dirty="0"/>
            <a:t>VIVA</a:t>
          </a:r>
        </a:p>
        <a:p>
          <a:pPr marL="57150" lvl="1" indent="-57150" algn="l" defTabSz="400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900" kern="1200" dirty="0"/>
            <a:t>Detik.com</a:t>
          </a:r>
        </a:p>
        <a:p>
          <a:pPr marL="57150" lvl="1" indent="-57150" algn="l" defTabSz="400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900" kern="1200" dirty="0" err="1"/>
            <a:t>dll</a:t>
          </a:r>
          <a:endParaRPr lang="en-US" sz="900" kern="1200" dirty="0"/>
        </a:p>
      </dsp:txBody>
      <dsp:txXfrm>
        <a:off x="753963" y="152"/>
        <a:ext cx="2184796" cy="1310878"/>
      </dsp:txXfrm>
    </dsp:sp>
    <dsp:sp modelId="{6C020A43-9075-44C2-9005-24B37EE1BBBE}">
      <dsp:nvSpPr>
        <dsp:cNvPr id="0" name=""/>
        <dsp:cNvSpPr/>
      </dsp:nvSpPr>
      <dsp:spPr>
        <a:xfrm>
          <a:off x="3157239" y="152"/>
          <a:ext cx="2184796" cy="1310878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t" anchorCtr="0">
          <a:noAutofit/>
        </a:bodyPr>
        <a:lstStyle/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/>
            <a:t>Social Media</a:t>
          </a:r>
        </a:p>
        <a:p>
          <a:pPr marL="57150" lvl="1" indent="-57150" algn="l" defTabSz="400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900" kern="1200" dirty="0"/>
            <a:t>FB</a:t>
          </a:r>
        </a:p>
        <a:p>
          <a:pPr marL="57150" lvl="1" indent="-57150" algn="l" defTabSz="400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900" kern="1200" dirty="0"/>
            <a:t>Twitter</a:t>
          </a:r>
        </a:p>
        <a:p>
          <a:pPr marL="57150" lvl="1" indent="-57150" algn="l" defTabSz="400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900" kern="1200" dirty="0"/>
            <a:t>Instagram</a:t>
          </a:r>
        </a:p>
        <a:p>
          <a:pPr marL="57150" lvl="1" indent="-57150" algn="l" defTabSz="400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900" kern="1200" dirty="0" err="1"/>
            <a:t>Youtube</a:t>
          </a:r>
          <a:endParaRPr lang="en-US" sz="900" kern="1200" dirty="0"/>
        </a:p>
      </dsp:txBody>
      <dsp:txXfrm>
        <a:off x="3157239" y="152"/>
        <a:ext cx="2184796" cy="1310878"/>
      </dsp:txXfrm>
    </dsp:sp>
    <dsp:sp modelId="{F6113E77-0275-4C2D-AFB8-528A0861F3D8}">
      <dsp:nvSpPr>
        <dsp:cNvPr id="0" name=""/>
        <dsp:cNvSpPr/>
      </dsp:nvSpPr>
      <dsp:spPr>
        <a:xfrm>
          <a:off x="753963" y="1529509"/>
          <a:ext cx="2184796" cy="1310878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t" anchorCtr="0">
          <a:noAutofit/>
        </a:bodyPr>
        <a:lstStyle/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/>
            <a:t>Influencer</a:t>
          </a:r>
          <a:endParaRPr lang="en-US" sz="1200" kern="1200" dirty="0"/>
        </a:p>
        <a:p>
          <a:pPr marL="57150" lvl="1" indent="-57150" algn="l" defTabSz="400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900" kern="1200" dirty="0" err="1"/>
            <a:t>Cerative</a:t>
          </a:r>
          <a:r>
            <a:rPr lang="en-US" sz="900" kern="1200" dirty="0"/>
            <a:t> agency</a:t>
          </a:r>
        </a:p>
        <a:p>
          <a:pPr marL="57150" lvl="1" indent="-57150" algn="l" defTabSz="400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900" kern="1200" dirty="0" err="1"/>
            <a:t>Selebgram</a:t>
          </a:r>
          <a:endParaRPr lang="en-US" sz="900" kern="1200" dirty="0"/>
        </a:p>
        <a:p>
          <a:pPr marL="57150" lvl="1" indent="-57150" algn="l" defTabSz="400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900" kern="1200" dirty="0"/>
            <a:t>Youtuber</a:t>
          </a:r>
        </a:p>
        <a:p>
          <a:pPr marL="57150" lvl="1" indent="-57150" algn="l" defTabSz="400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900" kern="1200" dirty="0"/>
            <a:t>Podcaster</a:t>
          </a:r>
        </a:p>
        <a:p>
          <a:pPr marL="57150" lvl="1" indent="-57150" algn="l" defTabSz="400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900" kern="1200" dirty="0" err="1"/>
            <a:t>dll</a:t>
          </a:r>
          <a:endParaRPr lang="en-US" sz="900" kern="1200" dirty="0"/>
        </a:p>
      </dsp:txBody>
      <dsp:txXfrm>
        <a:off x="753963" y="1529509"/>
        <a:ext cx="2184796" cy="1310878"/>
      </dsp:txXfrm>
    </dsp:sp>
    <dsp:sp modelId="{50E1751A-F976-4871-B010-31263BAE44BE}">
      <dsp:nvSpPr>
        <dsp:cNvPr id="0" name=""/>
        <dsp:cNvSpPr/>
      </dsp:nvSpPr>
      <dsp:spPr>
        <a:xfrm>
          <a:off x="3157239" y="1529509"/>
          <a:ext cx="2184796" cy="1310878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t" anchorCtr="0">
          <a:noAutofit/>
        </a:bodyPr>
        <a:lstStyle/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/>
            <a:t>E commerce</a:t>
          </a:r>
        </a:p>
        <a:p>
          <a:pPr marL="57150" lvl="1" indent="-57150" algn="l" defTabSz="400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900" kern="1200" dirty="0" err="1"/>
            <a:t>Shopee</a:t>
          </a:r>
          <a:endParaRPr lang="en-US" sz="900" kern="1200" dirty="0"/>
        </a:p>
        <a:p>
          <a:pPr marL="57150" lvl="1" indent="-57150" algn="l" defTabSz="400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900" kern="1200" dirty="0" err="1"/>
            <a:t>Tokopedia</a:t>
          </a:r>
          <a:endParaRPr lang="en-US" sz="900" kern="1200" dirty="0"/>
        </a:p>
        <a:p>
          <a:pPr marL="57150" lvl="1" indent="-57150" algn="l" defTabSz="400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900" kern="1200" dirty="0"/>
            <a:t>Jd.id</a:t>
          </a:r>
        </a:p>
        <a:p>
          <a:pPr marL="57150" lvl="1" indent="-57150" algn="l" defTabSz="400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900" kern="1200" dirty="0" err="1"/>
            <a:t>dll</a:t>
          </a:r>
          <a:endParaRPr lang="en-US" sz="900" kern="1200" dirty="0"/>
        </a:p>
      </dsp:txBody>
      <dsp:txXfrm>
        <a:off x="3157239" y="1529509"/>
        <a:ext cx="2184796" cy="1310878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E928ACC-DAE2-4B8B-A6EC-0056BAA1DA0E}">
      <dsp:nvSpPr>
        <dsp:cNvPr id="0" name=""/>
        <dsp:cNvSpPr/>
      </dsp:nvSpPr>
      <dsp:spPr>
        <a:xfrm>
          <a:off x="0" y="32790"/>
          <a:ext cx="5972100" cy="491399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b="0" i="0" kern="1200"/>
            <a:t>Video (TVC, gif, special content, etc)</a:t>
          </a:r>
          <a:endParaRPr lang="en-US" sz="2100" kern="1200"/>
        </a:p>
      </dsp:txBody>
      <dsp:txXfrm>
        <a:off x="23988" y="56778"/>
        <a:ext cx="5924124" cy="443423"/>
      </dsp:txXfrm>
    </dsp:sp>
    <dsp:sp modelId="{9B5EE7A7-4DA6-4738-8445-E98038A1FAB4}">
      <dsp:nvSpPr>
        <dsp:cNvPr id="0" name=""/>
        <dsp:cNvSpPr/>
      </dsp:nvSpPr>
      <dsp:spPr>
        <a:xfrm>
          <a:off x="0" y="584670"/>
          <a:ext cx="5972100" cy="491399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b="0" i="0" kern="1200"/>
            <a:t>Banner (pop up, header, body, etc)</a:t>
          </a:r>
          <a:endParaRPr lang="en-US" sz="2100" kern="1200"/>
        </a:p>
      </dsp:txBody>
      <dsp:txXfrm>
        <a:off x="23988" y="608658"/>
        <a:ext cx="5924124" cy="443423"/>
      </dsp:txXfrm>
    </dsp:sp>
    <dsp:sp modelId="{ABE7D1DF-DD41-46EC-9795-C99AF354D635}">
      <dsp:nvSpPr>
        <dsp:cNvPr id="0" name=""/>
        <dsp:cNvSpPr/>
      </dsp:nvSpPr>
      <dsp:spPr>
        <a:xfrm>
          <a:off x="0" y="1136550"/>
          <a:ext cx="5972100" cy="491399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b="0" i="0" kern="1200"/>
            <a:t>Running Text</a:t>
          </a:r>
          <a:endParaRPr lang="en-US" sz="2100" kern="1200"/>
        </a:p>
      </dsp:txBody>
      <dsp:txXfrm>
        <a:off x="23988" y="1160538"/>
        <a:ext cx="5924124" cy="443423"/>
      </dsp:txXfrm>
    </dsp:sp>
    <dsp:sp modelId="{4FF5642C-BC1D-4F92-B96C-83FFF77631A9}">
      <dsp:nvSpPr>
        <dsp:cNvPr id="0" name=""/>
        <dsp:cNvSpPr/>
      </dsp:nvSpPr>
      <dsp:spPr>
        <a:xfrm>
          <a:off x="0" y="1688430"/>
          <a:ext cx="5972100" cy="491399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b="0" i="0" kern="1200" dirty="0"/>
            <a:t>Built in (</a:t>
          </a:r>
          <a:r>
            <a:rPr lang="en-US" sz="2100" b="0" i="0" kern="1200" dirty="0" err="1"/>
            <a:t>artikel</a:t>
          </a:r>
          <a:r>
            <a:rPr lang="en-US" sz="2100" b="0" i="0" kern="1200" dirty="0"/>
            <a:t>, </a:t>
          </a:r>
          <a:r>
            <a:rPr lang="en-US" sz="2100" b="0" i="0" kern="1200" dirty="0" err="1"/>
            <a:t>foto</a:t>
          </a:r>
          <a:r>
            <a:rPr lang="en-US" sz="2100" b="0" i="0" kern="1200" dirty="0"/>
            <a:t>, video) </a:t>
          </a:r>
          <a:endParaRPr lang="en-US" sz="2100" kern="1200" dirty="0"/>
        </a:p>
      </dsp:txBody>
      <dsp:txXfrm>
        <a:off x="23988" y="1712418"/>
        <a:ext cx="5924124" cy="443423"/>
      </dsp:txXfrm>
    </dsp:sp>
    <dsp:sp modelId="{CD3F2F42-65E2-4444-902B-87B32D333F39}">
      <dsp:nvSpPr>
        <dsp:cNvPr id="0" name=""/>
        <dsp:cNvSpPr/>
      </dsp:nvSpPr>
      <dsp:spPr>
        <a:xfrm>
          <a:off x="0" y="2240310"/>
          <a:ext cx="5972100" cy="491399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/>
            <a:t>Google ads</a:t>
          </a:r>
          <a:endParaRPr lang="en-US" sz="2100" kern="1200" dirty="0"/>
        </a:p>
      </dsp:txBody>
      <dsp:txXfrm>
        <a:off x="23988" y="2264298"/>
        <a:ext cx="5924124" cy="443423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E928ACC-DAE2-4B8B-A6EC-0056BAA1DA0E}">
      <dsp:nvSpPr>
        <dsp:cNvPr id="0" name=""/>
        <dsp:cNvSpPr/>
      </dsp:nvSpPr>
      <dsp:spPr>
        <a:xfrm>
          <a:off x="0" y="45030"/>
          <a:ext cx="5972100" cy="44460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 dirty="0"/>
            <a:t>Sponsored ads (FB, Instagram, twitter, </a:t>
          </a:r>
          <a:r>
            <a:rPr lang="en-US" sz="1900" kern="1200" dirty="0" err="1"/>
            <a:t>youtube</a:t>
          </a:r>
          <a:r>
            <a:rPr lang="en-US" sz="1900" kern="1200" dirty="0"/>
            <a:t>)</a:t>
          </a:r>
        </a:p>
      </dsp:txBody>
      <dsp:txXfrm>
        <a:off x="21704" y="66734"/>
        <a:ext cx="5928692" cy="401192"/>
      </dsp:txXfrm>
    </dsp:sp>
    <dsp:sp modelId="{A6AB3332-D498-4636-B7C4-0C9071E9FB96}">
      <dsp:nvSpPr>
        <dsp:cNvPr id="0" name=""/>
        <dsp:cNvSpPr/>
      </dsp:nvSpPr>
      <dsp:spPr>
        <a:xfrm>
          <a:off x="0" y="544350"/>
          <a:ext cx="5972100" cy="44460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 dirty="0"/>
            <a:t>FB ads based on objective</a:t>
          </a:r>
        </a:p>
      </dsp:txBody>
      <dsp:txXfrm>
        <a:off x="21704" y="566054"/>
        <a:ext cx="5928692" cy="401192"/>
      </dsp:txXfrm>
    </dsp:sp>
    <dsp:sp modelId="{F82A63E6-490C-4D6B-B42B-E606942AB402}">
      <dsp:nvSpPr>
        <dsp:cNvPr id="0" name=""/>
        <dsp:cNvSpPr/>
      </dsp:nvSpPr>
      <dsp:spPr>
        <a:xfrm>
          <a:off x="0" y="988950"/>
          <a:ext cx="5972100" cy="173051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89614" tIns="24130" rIns="135128" bIns="24130" numCol="1" spcCol="1270" anchor="t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20000"/>
            </a:spcAft>
            <a:buFont typeface="+mj-lt"/>
            <a:buAutoNum type="arabicPeriod"/>
          </a:pPr>
          <a:r>
            <a:rPr lang="en-US" sz="1500" b="0" i="0" kern="1200" dirty="0">
              <a:solidFill>
                <a:schemeClr val="bg1"/>
              </a:solidFill>
            </a:rPr>
            <a:t>Page Post Engagement Ads</a:t>
          </a:r>
          <a:endParaRPr lang="en-US" sz="1500" kern="1200" dirty="0">
            <a:solidFill>
              <a:schemeClr val="bg1"/>
            </a:solidFill>
          </a:endParaRP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20000"/>
            </a:spcAft>
            <a:buFont typeface="+mj-lt"/>
            <a:buAutoNum type="arabicPeriod"/>
          </a:pPr>
          <a:r>
            <a:rPr lang="en-US" sz="1500" b="0" i="0" kern="1200" dirty="0">
              <a:solidFill>
                <a:schemeClr val="bg1"/>
              </a:solidFill>
            </a:rPr>
            <a:t>Page Likes </a:t>
          </a:r>
          <a:endParaRPr lang="en-US" sz="1500" kern="1200" dirty="0">
            <a:solidFill>
              <a:schemeClr val="bg1"/>
            </a:solidFill>
          </a:endParaRP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20000"/>
            </a:spcAft>
            <a:buFont typeface="+mj-lt"/>
            <a:buAutoNum type="arabicPeriod"/>
          </a:pPr>
          <a:r>
            <a:rPr lang="en-US" sz="1500" b="0" i="0" kern="1200" dirty="0">
              <a:solidFill>
                <a:schemeClr val="bg1"/>
              </a:solidFill>
            </a:rPr>
            <a:t>Link Click Ads</a:t>
          </a:r>
          <a:endParaRPr lang="en-US" sz="1500" kern="1200" dirty="0">
            <a:solidFill>
              <a:schemeClr val="bg1"/>
            </a:solidFill>
          </a:endParaRP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20000"/>
            </a:spcAft>
            <a:buFont typeface="+mj-lt"/>
            <a:buAutoNum type="arabicPeriod"/>
          </a:pPr>
          <a:r>
            <a:rPr lang="en-US" sz="1500" b="0" i="0" kern="1200" dirty="0">
              <a:solidFill>
                <a:schemeClr val="bg1"/>
              </a:solidFill>
            </a:rPr>
            <a:t>Website Conversion Ads</a:t>
          </a:r>
          <a:endParaRPr lang="en-US" sz="1500" kern="1200" dirty="0">
            <a:solidFill>
              <a:schemeClr val="bg1"/>
            </a:solidFill>
          </a:endParaRP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20000"/>
            </a:spcAft>
            <a:buFont typeface="+mj-lt"/>
            <a:buAutoNum type="arabicPeriod"/>
          </a:pPr>
          <a:r>
            <a:rPr lang="en-US" sz="1500" b="0" i="0" kern="1200" dirty="0">
              <a:solidFill>
                <a:schemeClr val="bg1"/>
              </a:solidFill>
            </a:rPr>
            <a:t>Photo/ Video Ads</a:t>
          </a: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20000"/>
            </a:spcAft>
            <a:buFont typeface="+mj-lt"/>
            <a:buAutoNum type="arabicPeriod"/>
          </a:pPr>
          <a:r>
            <a:rPr lang="en-US" sz="1500" b="0" i="0" kern="1200" dirty="0">
              <a:solidFill>
                <a:schemeClr val="bg1"/>
              </a:solidFill>
            </a:rPr>
            <a:t>Boost Post Photo/Video unlimited text</a:t>
          </a: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20000"/>
            </a:spcAft>
            <a:buFont typeface="+mj-lt"/>
            <a:buAutoNum type="arabicPeriod"/>
          </a:pPr>
          <a:r>
            <a:rPr lang="en-US" sz="1500" b="0" i="0" kern="1200" dirty="0">
              <a:solidFill>
                <a:schemeClr val="bg1"/>
              </a:solidFill>
            </a:rPr>
            <a:t>Lead Ads</a:t>
          </a:r>
        </a:p>
      </dsp:txBody>
      <dsp:txXfrm>
        <a:off x="0" y="988950"/>
        <a:ext cx="5972100" cy="1730519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C71A1A6-FFAB-4C14-83FF-91A005463CC2}">
      <dsp:nvSpPr>
        <dsp:cNvPr id="0" name=""/>
        <dsp:cNvSpPr/>
      </dsp:nvSpPr>
      <dsp:spPr>
        <a:xfrm>
          <a:off x="0" y="25860"/>
          <a:ext cx="5972100" cy="32760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Instagram Ads Format</a:t>
          </a:r>
        </a:p>
      </dsp:txBody>
      <dsp:txXfrm>
        <a:off x="15992" y="41852"/>
        <a:ext cx="5940116" cy="295616"/>
      </dsp:txXfrm>
    </dsp:sp>
    <dsp:sp modelId="{C6615947-F946-49C6-BC5F-A599BDE28F53}">
      <dsp:nvSpPr>
        <dsp:cNvPr id="0" name=""/>
        <dsp:cNvSpPr/>
      </dsp:nvSpPr>
      <dsp:spPr>
        <a:xfrm>
          <a:off x="0" y="353460"/>
          <a:ext cx="5972100" cy="11592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89614" tIns="15240" rIns="85344" bIns="15240" numCol="1" spcCol="1270" anchor="t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20000"/>
            </a:spcAft>
            <a:buFont typeface="+mj-lt"/>
            <a:buAutoNum type="arabicPeriod"/>
          </a:pPr>
          <a:r>
            <a:rPr lang="en-US" sz="1200" b="0" i="0" kern="1200" dirty="0">
              <a:solidFill>
                <a:schemeClr val="bg1"/>
              </a:solidFill>
              <a:latin typeface="Arial"/>
              <a:ea typeface="+mn-ea"/>
              <a:cs typeface="+mn-cs"/>
            </a:rPr>
            <a:t>Photo ads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20000"/>
            </a:spcAft>
            <a:buFont typeface="+mj-lt"/>
            <a:buAutoNum type="arabicPeriod"/>
          </a:pPr>
          <a:r>
            <a:rPr lang="en-US" sz="1200" b="0" i="0" kern="1200" dirty="0">
              <a:solidFill>
                <a:schemeClr val="bg1"/>
              </a:solidFill>
              <a:latin typeface="Arial"/>
              <a:ea typeface="+mn-ea"/>
              <a:cs typeface="+mn-cs"/>
            </a:rPr>
            <a:t>Carousel ads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20000"/>
            </a:spcAft>
            <a:buFont typeface="+mj-lt"/>
            <a:buAutoNum type="arabicPeriod"/>
          </a:pPr>
          <a:r>
            <a:rPr lang="en-US" sz="1200" b="0" i="0" kern="1200" dirty="0">
              <a:solidFill>
                <a:schemeClr val="bg1"/>
              </a:solidFill>
              <a:latin typeface="Arial"/>
              <a:ea typeface="+mn-ea"/>
              <a:cs typeface="+mn-cs"/>
            </a:rPr>
            <a:t>Video ads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20000"/>
            </a:spcAft>
            <a:buFont typeface="+mj-lt"/>
            <a:buAutoNum type="arabicPeriod"/>
          </a:pPr>
          <a:r>
            <a:rPr lang="en-US" sz="1200" kern="1200" dirty="0">
              <a:solidFill>
                <a:schemeClr val="bg1"/>
              </a:solidFill>
            </a:rPr>
            <a:t>Story ads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20000"/>
            </a:spcAft>
            <a:buFont typeface="+mj-lt"/>
            <a:buAutoNum type="arabicPeriod"/>
          </a:pPr>
          <a:r>
            <a:rPr lang="en-US" sz="1200" kern="1200" dirty="0">
              <a:solidFill>
                <a:schemeClr val="bg1"/>
              </a:solidFill>
            </a:rPr>
            <a:t>Collection ads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20000"/>
            </a:spcAft>
            <a:buFont typeface="+mj-lt"/>
            <a:buAutoNum type="arabicPeriod"/>
          </a:pPr>
          <a:r>
            <a:rPr lang="en-US" sz="1200" kern="1200" dirty="0">
              <a:solidFill>
                <a:schemeClr val="bg1"/>
              </a:solidFill>
            </a:rPr>
            <a:t>Explore ads</a:t>
          </a:r>
        </a:p>
      </dsp:txBody>
      <dsp:txXfrm>
        <a:off x="0" y="353460"/>
        <a:ext cx="5972100" cy="1159200"/>
      </dsp:txXfrm>
    </dsp:sp>
    <dsp:sp modelId="{EFE597B5-6F90-43CA-84BE-EB5ECFEF9AC1}">
      <dsp:nvSpPr>
        <dsp:cNvPr id="0" name=""/>
        <dsp:cNvSpPr/>
      </dsp:nvSpPr>
      <dsp:spPr>
        <a:xfrm>
          <a:off x="0" y="1512660"/>
          <a:ext cx="5972100" cy="32760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+mj-lt"/>
            <a:buNone/>
          </a:pPr>
          <a:r>
            <a:rPr lang="en-US" sz="1400" kern="1200" dirty="0" err="1">
              <a:solidFill>
                <a:schemeClr val="tx1"/>
              </a:solidFill>
            </a:rPr>
            <a:t>Youtube</a:t>
          </a:r>
          <a:r>
            <a:rPr lang="en-US" sz="1400" kern="1200" dirty="0">
              <a:solidFill>
                <a:schemeClr val="tx1"/>
              </a:solidFill>
            </a:rPr>
            <a:t> </a:t>
          </a:r>
        </a:p>
      </dsp:txBody>
      <dsp:txXfrm>
        <a:off x="15992" y="1528652"/>
        <a:ext cx="5940116" cy="295616"/>
      </dsp:txXfrm>
    </dsp:sp>
    <dsp:sp modelId="{E8B85ACF-26DB-441B-A4AA-8C3AF5AD508C}">
      <dsp:nvSpPr>
        <dsp:cNvPr id="0" name=""/>
        <dsp:cNvSpPr/>
      </dsp:nvSpPr>
      <dsp:spPr>
        <a:xfrm>
          <a:off x="0" y="1840260"/>
          <a:ext cx="5972100" cy="89838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89614" tIns="17780" rIns="99568" bIns="17780" numCol="1" spcCol="1270" anchor="t" anchorCtr="0">
          <a:noAutofit/>
        </a:bodyPr>
        <a:lstStyle/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20000"/>
            </a:spcAft>
            <a:buFont typeface="+mj-lt"/>
            <a:buAutoNum type="arabicPeriod"/>
          </a:pPr>
          <a:r>
            <a:rPr lang="en-US" sz="1100" kern="1200" dirty="0">
              <a:solidFill>
                <a:schemeClr val="bg1"/>
              </a:solidFill>
            </a:rPr>
            <a:t>Display ads</a:t>
          </a:r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20000"/>
            </a:spcAft>
            <a:buFont typeface="+mj-lt"/>
            <a:buAutoNum type="arabicPeriod"/>
          </a:pPr>
          <a:r>
            <a:rPr lang="en-US" sz="1100" kern="1200" dirty="0">
              <a:solidFill>
                <a:schemeClr val="bg1"/>
              </a:solidFill>
            </a:rPr>
            <a:t>Non skippable video ads</a:t>
          </a:r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20000"/>
            </a:spcAft>
            <a:buFont typeface="+mj-lt"/>
            <a:buAutoNum type="arabicPeriod"/>
          </a:pPr>
          <a:r>
            <a:rPr lang="en-US" sz="1100" kern="1200" dirty="0" err="1">
              <a:solidFill>
                <a:schemeClr val="bg1"/>
              </a:solidFill>
            </a:rPr>
            <a:t>Skipable</a:t>
          </a:r>
          <a:r>
            <a:rPr lang="en-US" sz="1100" kern="1200" dirty="0">
              <a:solidFill>
                <a:schemeClr val="bg1"/>
              </a:solidFill>
            </a:rPr>
            <a:t> video ads</a:t>
          </a:r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20000"/>
            </a:spcAft>
            <a:buFont typeface="+mj-lt"/>
            <a:buAutoNum type="arabicPeriod"/>
          </a:pPr>
          <a:r>
            <a:rPr lang="en-US" sz="1100" kern="1200" dirty="0">
              <a:solidFill>
                <a:schemeClr val="bg1"/>
              </a:solidFill>
            </a:rPr>
            <a:t>Bumper ads</a:t>
          </a:r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20000"/>
            </a:spcAft>
            <a:buFont typeface="+mj-lt"/>
            <a:buAutoNum type="arabicPeriod"/>
          </a:pPr>
          <a:r>
            <a:rPr lang="en-US" sz="1100" kern="1200" dirty="0">
              <a:solidFill>
                <a:schemeClr val="bg1"/>
              </a:solidFill>
            </a:rPr>
            <a:t>Midroll ads</a:t>
          </a:r>
        </a:p>
      </dsp:txBody>
      <dsp:txXfrm>
        <a:off x="0" y="1840260"/>
        <a:ext cx="5972100" cy="898380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C71A1A6-FFAB-4C14-83FF-91A005463CC2}">
      <dsp:nvSpPr>
        <dsp:cNvPr id="0" name=""/>
        <dsp:cNvSpPr/>
      </dsp:nvSpPr>
      <dsp:spPr>
        <a:xfrm>
          <a:off x="0" y="24959"/>
          <a:ext cx="5972100" cy="102960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7640" tIns="167640" rIns="167640" bIns="167640" numCol="1" spcCol="1270" anchor="ctr" anchorCtr="0">
          <a:noAutofit/>
        </a:bodyPr>
        <a:lstStyle/>
        <a:p>
          <a:pPr marL="0" lvl="0" indent="0" algn="l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400" kern="1200" dirty="0"/>
            <a:t>Twitter</a:t>
          </a:r>
        </a:p>
      </dsp:txBody>
      <dsp:txXfrm>
        <a:off x="50261" y="75220"/>
        <a:ext cx="5871578" cy="929078"/>
      </dsp:txXfrm>
    </dsp:sp>
    <dsp:sp modelId="{5D5BF3FB-7ED4-4697-A2A7-5F7E49D265E9}">
      <dsp:nvSpPr>
        <dsp:cNvPr id="0" name=""/>
        <dsp:cNvSpPr/>
      </dsp:nvSpPr>
      <dsp:spPr>
        <a:xfrm>
          <a:off x="0" y="1054560"/>
          <a:ext cx="5972100" cy="168498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89614" tIns="55880" rIns="312928" bIns="55880" numCol="1" spcCol="1270" anchor="t" anchorCtr="0">
          <a:noAutofit/>
        </a:bodyPr>
        <a:lstStyle/>
        <a:p>
          <a:pPr marL="285750" lvl="1" indent="-285750" algn="l" defTabSz="1511300">
            <a:lnSpc>
              <a:spcPct val="90000"/>
            </a:lnSpc>
            <a:spcBef>
              <a:spcPct val="0"/>
            </a:spcBef>
            <a:spcAft>
              <a:spcPct val="20000"/>
            </a:spcAft>
            <a:buFont typeface="Arial" panose="020B0604020202020204" pitchFamily="34" charset="0"/>
            <a:buChar char="•"/>
          </a:pPr>
          <a:r>
            <a:rPr lang="en-US" sz="3400" u="none" kern="1200" dirty="0">
              <a:solidFill>
                <a:schemeClr val="bg1"/>
              </a:solidFill>
            </a:rPr>
            <a:t>Tweet </a:t>
          </a:r>
          <a:r>
            <a:rPr lang="en-US" sz="3400" u="none" kern="1200" dirty="0" err="1">
              <a:solidFill>
                <a:schemeClr val="bg1"/>
              </a:solidFill>
            </a:rPr>
            <a:t>Promosi</a:t>
          </a:r>
          <a:endParaRPr lang="en-US" sz="3400" u="none" kern="1200" dirty="0">
            <a:solidFill>
              <a:schemeClr val="bg1"/>
            </a:solidFill>
          </a:endParaRPr>
        </a:p>
        <a:p>
          <a:pPr marL="285750" lvl="1" indent="-285750" algn="l" defTabSz="1511300">
            <a:lnSpc>
              <a:spcPct val="90000"/>
            </a:lnSpc>
            <a:spcBef>
              <a:spcPct val="0"/>
            </a:spcBef>
            <a:spcAft>
              <a:spcPct val="20000"/>
            </a:spcAft>
            <a:buFont typeface="Arial" panose="020B0604020202020204" pitchFamily="34" charset="0"/>
            <a:buChar char="•"/>
          </a:pPr>
          <a:r>
            <a:rPr lang="en-US" sz="3400" u="none" kern="1200" dirty="0" err="1">
              <a:solidFill>
                <a:schemeClr val="bg1"/>
              </a:solidFill>
            </a:rPr>
            <a:t>Akun</a:t>
          </a:r>
          <a:r>
            <a:rPr lang="en-US" sz="3400" u="none" kern="1200" dirty="0">
              <a:solidFill>
                <a:schemeClr val="bg1"/>
              </a:solidFill>
            </a:rPr>
            <a:t> </a:t>
          </a:r>
          <a:r>
            <a:rPr lang="en-US" sz="3400" u="none" kern="1200" dirty="0" err="1">
              <a:solidFill>
                <a:schemeClr val="bg1"/>
              </a:solidFill>
            </a:rPr>
            <a:t>Promosi</a:t>
          </a:r>
          <a:endParaRPr lang="en-US" sz="3400" u="none" kern="1200" dirty="0">
            <a:solidFill>
              <a:schemeClr val="bg1"/>
            </a:solidFill>
          </a:endParaRPr>
        </a:p>
        <a:p>
          <a:pPr marL="285750" lvl="1" indent="-285750" algn="l" defTabSz="1511300">
            <a:lnSpc>
              <a:spcPct val="90000"/>
            </a:lnSpc>
            <a:spcBef>
              <a:spcPct val="0"/>
            </a:spcBef>
            <a:spcAft>
              <a:spcPct val="20000"/>
            </a:spcAft>
            <a:buFont typeface="Arial" panose="020B0604020202020204" pitchFamily="34" charset="0"/>
            <a:buChar char="•"/>
          </a:pPr>
          <a:r>
            <a:rPr lang="en-US" sz="3400" u="none" kern="1200" dirty="0" err="1">
              <a:solidFill>
                <a:schemeClr val="bg1"/>
              </a:solidFill>
            </a:rPr>
            <a:t>Tren</a:t>
          </a:r>
          <a:r>
            <a:rPr lang="en-US" sz="3400" u="none" kern="1200" dirty="0">
              <a:solidFill>
                <a:schemeClr val="bg1"/>
              </a:solidFill>
            </a:rPr>
            <a:t> </a:t>
          </a:r>
          <a:r>
            <a:rPr lang="en-US" sz="3400" u="none" kern="1200" dirty="0" err="1">
              <a:solidFill>
                <a:schemeClr val="bg1"/>
              </a:solidFill>
            </a:rPr>
            <a:t>Promosi</a:t>
          </a:r>
          <a:endParaRPr lang="en-US" sz="3400" u="none" kern="1200" dirty="0">
            <a:solidFill>
              <a:schemeClr val="bg1"/>
            </a:solidFill>
          </a:endParaRPr>
        </a:p>
      </dsp:txBody>
      <dsp:txXfrm>
        <a:off x="0" y="1054560"/>
        <a:ext cx="5972100" cy="1684980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EC9808D-093B-4C6C-A11D-428B920353E9}">
      <dsp:nvSpPr>
        <dsp:cNvPr id="0" name=""/>
        <dsp:cNvSpPr/>
      </dsp:nvSpPr>
      <dsp:spPr>
        <a:xfrm>
          <a:off x="0" y="24959"/>
          <a:ext cx="5972100" cy="102960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7640" tIns="167640" rIns="167640" bIns="167640" numCol="1" spcCol="1270" anchor="ctr" anchorCtr="0">
          <a:noAutofit/>
        </a:bodyPr>
        <a:lstStyle/>
        <a:p>
          <a:pPr marL="0" lvl="0" indent="0" algn="l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400" b="0" i="0" kern="1200"/>
            <a:t>Built in</a:t>
          </a:r>
          <a:endParaRPr lang="en-US" sz="4400" kern="1200"/>
        </a:p>
      </dsp:txBody>
      <dsp:txXfrm>
        <a:off x="50261" y="75220"/>
        <a:ext cx="5871578" cy="929078"/>
      </dsp:txXfrm>
    </dsp:sp>
    <dsp:sp modelId="{0EFF3194-71DD-4A47-B51B-3FD6241D5D14}">
      <dsp:nvSpPr>
        <dsp:cNvPr id="0" name=""/>
        <dsp:cNvSpPr/>
      </dsp:nvSpPr>
      <dsp:spPr>
        <a:xfrm>
          <a:off x="0" y="1054560"/>
          <a:ext cx="5972100" cy="168498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89614" tIns="55880" rIns="312928" bIns="55880" numCol="1" spcCol="1270" anchor="t" anchorCtr="0">
          <a:noAutofit/>
        </a:bodyPr>
        <a:lstStyle/>
        <a:p>
          <a:pPr marL="285750" lvl="1" indent="-285750" algn="l" defTabSz="15113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3400" b="0" i="0" kern="1200" dirty="0" err="1">
              <a:solidFill>
                <a:schemeClr val="bg1"/>
              </a:solidFill>
            </a:rPr>
            <a:t>Artikel</a:t>
          </a:r>
          <a:endParaRPr lang="en-US" sz="3400" kern="1200" dirty="0">
            <a:solidFill>
              <a:schemeClr val="bg1"/>
            </a:solidFill>
          </a:endParaRPr>
        </a:p>
        <a:p>
          <a:pPr marL="285750" lvl="1" indent="-285750" algn="l" defTabSz="15113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3400" b="0" i="0" kern="1200">
              <a:solidFill>
                <a:schemeClr val="bg1"/>
              </a:solidFill>
            </a:rPr>
            <a:t>Foto</a:t>
          </a:r>
          <a:endParaRPr lang="en-US" sz="3400" kern="1200">
            <a:solidFill>
              <a:schemeClr val="bg1"/>
            </a:solidFill>
          </a:endParaRPr>
        </a:p>
        <a:p>
          <a:pPr marL="285750" lvl="1" indent="-285750" algn="l" defTabSz="15113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3400" b="0" i="0" kern="1200" dirty="0">
              <a:solidFill>
                <a:schemeClr val="bg1"/>
              </a:solidFill>
            </a:rPr>
            <a:t>Video</a:t>
          </a:r>
          <a:endParaRPr lang="en-US" sz="3400" kern="1200" dirty="0">
            <a:solidFill>
              <a:schemeClr val="bg1"/>
            </a:solidFill>
          </a:endParaRPr>
        </a:p>
      </dsp:txBody>
      <dsp:txXfrm>
        <a:off x="0" y="1054560"/>
        <a:ext cx="5972100" cy="1684980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79666C6-E66C-42A7-8C78-40FFE9C42532}">
      <dsp:nvSpPr>
        <dsp:cNvPr id="0" name=""/>
        <dsp:cNvSpPr/>
      </dsp:nvSpPr>
      <dsp:spPr>
        <a:xfrm>
          <a:off x="682359" y="35"/>
          <a:ext cx="4607381" cy="2764429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marL="0" lvl="0" indent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100" kern="1200" dirty="0"/>
            <a:t>AI </a:t>
          </a:r>
          <a:r>
            <a:rPr lang="en-US" sz="3100" kern="1200" dirty="0" err="1"/>
            <a:t>dapat</a:t>
          </a:r>
          <a:r>
            <a:rPr lang="en-US" sz="3100" kern="1200" dirty="0"/>
            <a:t> </a:t>
          </a:r>
          <a:r>
            <a:rPr lang="en-US" sz="3100" kern="1200" dirty="0" err="1"/>
            <a:t>mendeteksi</a:t>
          </a:r>
          <a:r>
            <a:rPr lang="en-US" sz="3100" kern="1200" dirty="0"/>
            <a:t> </a:t>
          </a:r>
          <a:r>
            <a:rPr lang="en-US" sz="3100" kern="1200" dirty="0" err="1"/>
            <a:t>kualitas</a:t>
          </a:r>
          <a:r>
            <a:rPr lang="en-US" sz="3100" kern="1200" dirty="0"/>
            <a:t> influencer. </a:t>
          </a:r>
          <a:r>
            <a:rPr lang="en-US" sz="3100" kern="1200" dirty="0" err="1"/>
            <a:t>Secara</a:t>
          </a:r>
          <a:r>
            <a:rPr lang="en-US" sz="3100" kern="1200" dirty="0"/>
            <a:t> </a:t>
          </a:r>
          <a:r>
            <a:rPr lang="en-US" sz="3100" kern="1200" dirty="0" err="1"/>
            <a:t>efektif</a:t>
          </a:r>
          <a:r>
            <a:rPr lang="en-US" sz="3100" kern="1200" dirty="0"/>
            <a:t> </a:t>
          </a:r>
          <a:r>
            <a:rPr lang="en-US" sz="3100" kern="1200" dirty="0" err="1"/>
            <a:t>mengelola</a:t>
          </a:r>
          <a:r>
            <a:rPr lang="en-US" sz="3100" kern="1200" dirty="0"/>
            <a:t>, </a:t>
          </a:r>
          <a:r>
            <a:rPr lang="en-US" sz="3100" kern="1200" dirty="0" err="1"/>
            <a:t>mengukur</a:t>
          </a:r>
          <a:r>
            <a:rPr lang="en-US" sz="3100" kern="1200" dirty="0"/>
            <a:t>, </a:t>
          </a:r>
          <a:r>
            <a:rPr lang="en-US" sz="3100" kern="1200" dirty="0" err="1"/>
            <a:t>skala</a:t>
          </a:r>
          <a:r>
            <a:rPr lang="en-US" sz="3100" kern="1200" dirty="0"/>
            <a:t> </a:t>
          </a:r>
          <a:r>
            <a:rPr lang="en-US" sz="3100" kern="1200" dirty="0" err="1"/>
            <a:t>strategi</a:t>
          </a:r>
          <a:r>
            <a:rPr lang="en-US" sz="3100" kern="1200" dirty="0"/>
            <a:t> influencer, </a:t>
          </a:r>
          <a:r>
            <a:rPr lang="en-US" sz="3100" kern="1200" dirty="0" err="1"/>
            <a:t>serta</a:t>
          </a:r>
          <a:r>
            <a:rPr lang="en-US" sz="3100" kern="1200" dirty="0"/>
            <a:t> </a:t>
          </a:r>
          <a:r>
            <a:rPr lang="en-US" sz="3100" kern="1200" dirty="0" err="1"/>
            <a:t>menjaga</a:t>
          </a:r>
          <a:r>
            <a:rPr lang="en-US" sz="3100" kern="1200" dirty="0"/>
            <a:t> </a:t>
          </a:r>
          <a:r>
            <a:rPr lang="en-US" sz="3100" kern="1200" dirty="0" err="1"/>
            <a:t>keaslian</a:t>
          </a:r>
          <a:r>
            <a:rPr lang="en-US" sz="3100" kern="1200" dirty="0"/>
            <a:t>.</a:t>
          </a:r>
        </a:p>
      </dsp:txBody>
      <dsp:txXfrm>
        <a:off x="682359" y="35"/>
        <a:ext cx="4607381" cy="276442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5/8/layout/hList6">
  <dgm:title val=""/>
  <dgm:desc val=""/>
  <dgm:catLst>
    <dgm:cat type="list" pri="18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ptType="node" refType="h"/>
      <dgm:constr type="w" for="ch" ptType="node" refType="w"/>
      <dgm:constr type="primFontSz" for="ch" ptType="node" op="equ"/>
      <dgm:constr type="w" for="ch" forName="sibTrans" refType="w" fact="0.075"/>
    </dgm:constrLst>
    <dgm:ruleLst/>
    <dgm:forEach name="nodesForEach" axis="ch" ptType="node">
      <dgm:layoutNode name="node">
        <dgm:varLst>
          <dgm:bulletEnabled val="1"/>
        </dgm:varLst>
        <dgm:alg type="tx"/>
        <dgm:choose name="Name4">
          <dgm:if name="Name5" func="var" arg="dir" op="equ" val="norm">
            <dgm:shape xmlns:r="http://schemas.openxmlformats.org/officeDocument/2006/relationships" rot="-90" type="flowChartManualOperation" r:blip="">
              <dgm:adjLst/>
            </dgm:shape>
          </dgm:if>
          <dgm:else name="Name6">
            <dgm:shape xmlns:r="http://schemas.openxmlformats.org/officeDocument/2006/relationships" rot="90" type="flowChartManualOperation" r:blip="">
              <dgm:adjLst/>
            </dgm:shape>
          </dgm:else>
        </dgm:choose>
        <dgm:presOf axis="desOrSelf" ptType="node"/>
        <dgm:constrLst>
          <dgm:constr type="primFontSz" val="65"/>
          <dgm:constr type="tMarg"/>
          <dgm:constr type="bMarg"/>
          <dgm:constr type="lMarg" refType="primFontSz" fact="0.5"/>
          <dgm:constr type="rMarg" refType="lMarg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g35f391192_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4" name="Google Shape;194;g35f391192_0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Google Shape;222;g35f391192_0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3" name="Google Shape;223;g35f391192_0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425912044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Google Shape;215;g35f391192_0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6" name="Google Shape;216;g35f391192_0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13118131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Google Shape;222;g35f391192_0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3" name="Google Shape;223;g35f391192_0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64513546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0" name="Google Shape;400;g35ed75ccf_0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01" name="Google Shape;401;g35ed75ccf_02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Google Shape;207;g35f391192_0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8" name="Google Shape;208;g35f391192_0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Google Shape;215;g35f391192_0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6" name="Google Shape;216;g35f391192_0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Google Shape;222;g35f391192_0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3" name="Google Shape;223;g35f391192_0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Google Shape;228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9" name="Google Shape;229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Google Shape;215;g35f391192_0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6" name="Google Shape;216;g35f391192_0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63568085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Google Shape;222;g35f391192_0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3" name="Google Shape;223;g35f391192_0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80312419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Google Shape;228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9" name="Google Shape;229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47241970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Google Shape;228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9" name="Google Shape;229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81586637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2328150" y="1991825"/>
            <a:ext cx="4487700" cy="11598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4600"/>
              <a:buNone/>
              <a:defRPr sz="4600"/>
            </a:lvl1pPr>
            <a:lvl2pPr lvl="1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11" name="Google Shape;11;p2"/>
          <p:cNvSpPr/>
          <p:nvPr/>
        </p:nvSpPr>
        <p:spPr>
          <a:xfrm rot="5400000" flipH="1">
            <a:off x="6177275" y="-42338"/>
            <a:ext cx="3688200" cy="2246100"/>
          </a:xfrm>
          <a:prstGeom prst="parallelogram">
            <a:avLst>
              <a:gd name="adj" fmla="val 81897"/>
            </a:avLst>
          </a:prstGeom>
          <a:gradFill>
            <a:gsLst>
              <a:gs pos="0">
                <a:srgbClr val="33CCCC"/>
              </a:gs>
              <a:gs pos="100000">
                <a:srgbClr val="66FF33"/>
              </a:gs>
            </a:gsLst>
            <a:lin ang="5400012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" name="Google Shape;12;p2"/>
          <p:cNvSpPr/>
          <p:nvPr/>
        </p:nvSpPr>
        <p:spPr>
          <a:xfrm rot="5400000" flipH="1">
            <a:off x="-698074" y="3247200"/>
            <a:ext cx="3573900" cy="2177100"/>
          </a:xfrm>
          <a:prstGeom prst="parallelogram">
            <a:avLst>
              <a:gd name="adj" fmla="val 81897"/>
            </a:avLst>
          </a:prstGeom>
          <a:gradFill>
            <a:gsLst>
              <a:gs pos="0">
                <a:srgbClr val="CC3399"/>
              </a:gs>
              <a:gs pos="100000">
                <a:srgbClr val="6699FF"/>
              </a:gs>
            </a:gsLst>
            <a:lin ang="5400012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" name="Google Shape;13;p2"/>
          <p:cNvSpPr/>
          <p:nvPr/>
        </p:nvSpPr>
        <p:spPr>
          <a:xfrm rot="-5400000" flipH="1">
            <a:off x="-428544" y="2831032"/>
            <a:ext cx="2195100" cy="1338000"/>
          </a:xfrm>
          <a:prstGeom prst="parallelogram">
            <a:avLst>
              <a:gd name="adj" fmla="val 81897"/>
            </a:avLst>
          </a:prstGeom>
          <a:gradFill>
            <a:gsLst>
              <a:gs pos="0">
                <a:srgbClr val="FF0066"/>
              </a:gs>
              <a:gs pos="100000">
                <a:srgbClr val="FF9900"/>
              </a:gs>
            </a:gsLst>
            <a:lin ang="5400012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" name="Google Shape;14;p2"/>
          <p:cNvSpPr/>
          <p:nvPr/>
        </p:nvSpPr>
        <p:spPr>
          <a:xfrm rot="-5400000" flipH="1">
            <a:off x="563748" y="2068298"/>
            <a:ext cx="1518900" cy="925500"/>
          </a:xfrm>
          <a:prstGeom prst="parallelogram">
            <a:avLst>
              <a:gd name="adj" fmla="val 81897"/>
            </a:avLst>
          </a:prstGeom>
          <a:solidFill>
            <a:srgbClr val="0066FF">
              <a:alpha val="2269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" name="Google Shape;15;p2"/>
          <p:cNvSpPr/>
          <p:nvPr/>
        </p:nvSpPr>
        <p:spPr>
          <a:xfrm rot="5400000">
            <a:off x="-253698" y="2260564"/>
            <a:ext cx="1297200" cy="789900"/>
          </a:xfrm>
          <a:prstGeom prst="parallelogram">
            <a:avLst>
              <a:gd name="adj" fmla="val 81897"/>
            </a:avLst>
          </a:prstGeom>
          <a:gradFill>
            <a:gsLst>
              <a:gs pos="0">
                <a:srgbClr val="33CCCC"/>
              </a:gs>
              <a:gs pos="100000">
                <a:srgbClr val="66FF33"/>
              </a:gs>
            </a:gsLst>
            <a:lin ang="5400012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" name="Google Shape;16;p2"/>
          <p:cNvSpPr/>
          <p:nvPr/>
        </p:nvSpPr>
        <p:spPr>
          <a:xfrm rot="-5400000">
            <a:off x="-192598" y="1950593"/>
            <a:ext cx="985800" cy="600600"/>
          </a:xfrm>
          <a:prstGeom prst="parallelogram">
            <a:avLst>
              <a:gd name="adj" fmla="val 81897"/>
            </a:avLst>
          </a:prstGeom>
          <a:solidFill>
            <a:srgbClr val="FFFFFF">
              <a:alpha val="14229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" name="Google Shape;17;p2"/>
          <p:cNvSpPr/>
          <p:nvPr/>
        </p:nvSpPr>
        <p:spPr>
          <a:xfrm rot="5400000" flipH="1">
            <a:off x="7217675" y="1270025"/>
            <a:ext cx="2394600" cy="1458900"/>
          </a:xfrm>
          <a:prstGeom prst="parallelogram">
            <a:avLst>
              <a:gd name="adj" fmla="val 81897"/>
            </a:avLst>
          </a:prstGeom>
          <a:gradFill>
            <a:gsLst>
              <a:gs pos="0">
                <a:srgbClr val="CC3399"/>
              </a:gs>
              <a:gs pos="100000">
                <a:srgbClr val="6699FF"/>
              </a:gs>
            </a:gsLst>
            <a:lin ang="5400012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" name="Google Shape;18;p2"/>
          <p:cNvSpPr/>
          <p:nvPr/>
        </p:nvSpPr>
        <p:spPr>
          <a:xfrm rot="-5400000">
            <a:off x="7922499" y="2744289"/>
            <a:ext cx="1518600" cy="925500"/>
          </a:xfrm>
          <a:prstGeom prst="parallelogram">
            <a:avLst>
              <a:gd name="adj" fmla="val 81897"/>
            </a:avLst>
          </a:prstGeom>
          <a:gradFill>
            <a:gsLst>
              <a:gs pos="0">
                <a:srgbClr val="FF0066"/>
              </a:gs>
              <a:gs pos="100000">
                <a:srgbClr val="FF9900"/>
              </a:gs>
            </a:gsLst>
            <a:lin ang="5400012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" name="Google Shape;19;p2"/>
          <p:cNvSpPr/>
          <p:nvPr/>
        </p:nvSpPr>
        <p:spPr>
          <a:xfrm rot="-5400000" flipH="1">
            <a:off x="7315902" y="2802275"/>
            <a:ext cx="1027800" cy="626100"/>
          </a:xfrm>
          <a:prstGeom prst="parallelogram">
            <a:avLst>
              <a:gd name="adj" fmla="val 81897"/>
            </a:avLst>
          </a:prstGeom>
          <a:solidFill>
            <a:srgbClr val="FFFFFF">
              <a:alpha val="14229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" name="Google Shape;20;p2"/>
          <p:cNvSpPr/>
          <p:nvPr/>
        </p:nvSpPr>
        <p:spPr>
          <a:xfrm rot="-5400000" flipH="1">
            <a:off x="6337825" y="578875"/>
            <a:ext cx="1520100" cy="926100"/>
          </a:xfrm>
          <a:prstGeom prst="parallelogram">
            <a:avLst>
              <a:gd name="adj" fmla="val 81897"/>
            </a:avLst>
          </a:prstGeom>
          <a:solidFill>
            <a:srgbClr val="0066FF">
              <a:alpha val="2269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ubtitle">
  <p:cSld name="TITLE_1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3"/>
          <p:cNvSpPr txBox="1">
            <a:spLocks noGrp="1"/>
          </p:cNvSpPr>
          <p:nvPr>
            <p:ph type="ctrTitle"/>
          </p:nvPr>
        </p:nvSpPr>
        <p:spPr>
          <a:xfrm>
            <a:off x="2647900" y="1659550"/>
            <a:ext cx="3848100" cy="11598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3"/>
          <p:cNvSpPr txBox="1">
            <a:spLocks noGrp="1"/>
          </p:cNvSpPr>
          <p:nvPr>
            <p:ph type="subTitle" idx="1"/>
          </p:nvPr>
        </p:nvSpPr>
        <p:spPr>
          <a:xfrm>
            <a:off x="2647975" y="2763850"/>
            <a:ext cx="3848100" cy="7848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33CCFF"/>
              </a:buClr>
              <a:buSzPts val="1800"/>
              <a:buNone/>
              <a:defRPr sz="1800">
                <a:solidFill>
                  <a:srgbClr val="33CCFF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33CCFF"/>
              </a:buClr>
              <a:buSzPts val="1800"/>
              <a:buNone/>
              <a:defRPr sz="1800">
                <a:solidFill>
                  <a:srgbClr val="33CCFF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33CCFF"/>
              </a:buClr>
              <a:buSzPts val="1800"/>
              <a:buNone/>
              <a:defRPr sz="1800">
                <a:solidFill>
                  <a:srgbClr val="33CCFF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33CCFF"/>
              </a:buClr>
              <a:buSzPts val="1800"/>
              <a:buNone/>
              <a:defRPr sz="1800">
                <a:solidFill>
                  <a:srgbClr val="33CCFF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33CCFF"/>
              </a:buClr>
              <a:buSzPts val="1800"/>
              <a:buNone/>
              <a:defRPr sz="1800">
                <a:solidFill>
                  <a:srgbClr val="33CCFF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33CCFF"/>
              </a:buClr>
              <a:buSzPts val="1800"/>
              <a:buNone/>
              <a:defRPr sz="1800">
                <a:solidFill>
                  <a:srgbClr val="33CCFF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33CCFF"/>
              </a:buClr>
              <a:buSzPts val="1800"/>
              <a:buNone/>
              <a:defRPr sz="1800">
                <a:solidFill>
                  <a:srgbClr val="33CCFF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33CCFF"/>
              </a:buClr>
              <a:buSzPts val="1800"/>
              <a:buNone/>
              <a:defRPr sz="1800">
                <a:solidFill>
                  <a:srgbClr val="33CCFF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33CCFF"/>
              </a:buClr>
              <a:buSzPts val="1800"/>
              <a:buNone/>
              <a:defRPr sz="1800">
                <a:solidFill>
                  <a:srgbClr val="33CCFF"/>
                </a:solidFill>
              </a:defRPr>
            </a:lvl9pPr>
          </a:lstStyle>
          <a:p>
            <a:endParaRPr/>
          </a:p>
        </p:txBody>
      </p:sp>
      <p:sp>
        <p:nvSpPr>
          <p:cNvPr id="24" name="Google Shape;24;p3"/>
          <p:cNvSpPr/>
          <p:nvPr/>
        </p:nvSpPr>
        <p:spPr>
          <a:xfrm rot="5400000" flipH="1">
            <a:off x="6177275" y="-42338"/>
            <a:ext cx="3688200" cy="2246100"/>
          </a:xfrm>
          <a:prstGeom prst="parallelogram">
            <a:avLst>
              <a:gd name="adj" fmla="val 81897"/>
            </a:avLst>
          </a:prstGeom>
          <a:gradFill>
            <a:gsLst>
              <a:gs pos="0">
                <a:srgbClr val="33CCCC"/>
              </a:gs>
              <a:gs pos="100000">
                <a:srgbClr val="66FF33"/>
              </a:gs>
            </a:gsLst>
            <a:lin ang="5400012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" name="Google Shape;25;p3"/>
          <p:cNvSpPr/>
          <p:nvPr/>
        </p:nvSpPr>
        <p:spPr>
          <a:xfrm rot="5400000" flipH="1">
            <a:off x="-698074" y="3247200"/>
            <a:ext cx="3573900" cy="2177100"/>
          </a:xfrm>
          <a:prstGeom prst="parallelogram">
            <a:avLst>
              <a:gd name="adj" fmla="val 81897"/>
            </a:avLst>
          </a:prstGeom>
          <a:gradFill>
            <a:gsLst>
              <a:gs pos="0">
                <a:srgbClr val="CC3399"/>
              </a:gs>
              <a:gs pos="100000">
                <a:srgbClr val="6699FF"/>
              </a:gs>
            </a:gsLst>
            <a:lin ang="5400012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" name="Google Shape;26;p3"/>
          <p:cNvSpPr/>
          <p:nvPr/>
        </p:nvSpPr>
        <p:spPr>
          <a:xfrm rot="-5400000" flipH="1">
            <a:off x="-428544" y="2831032"/>
            <a:ext cx="2195100" cy="1338000"/>
          </a:xfrm>
          <a:prstGeom prst="parallelogram">
            <a:avLst>
              <a:gd name="adj" fmla="val 81897"/>
            </a:avLst>
          </a:prstGeom>
          <a:gradFill>
            <a:gsLst>
              <a:gs pos="0">
                <a:srgbClr val="FF0066"/>
              </a:gs>
              <a:gs pos="100000">
                <a:srgbClr val="FF9900"/>
              </a:gs>
            </a:gsLst>
            <a:lin ang="5400012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" name="Google Shape;27;p3"/>
          <p:cNvSpPr/>
          <p:nvPr/>
        </p:nvSpPr>
        <p:spPr>
          <a:xfrm rot="-5400000" flipH="1">
            <a:off x="563748" y="2068298"/>
            <a:ext cx="1518900" cy="925500"/>
          </a:xfrm>
          <a:prstGeom prst="parallelogram">
            <a:avLst>
              <a:gd name="adj" fmla="val 81897"/>
            </a:avLst>
          </a:prstGeom>
          <a:solidFill>
            <a:srgbClr val="0066FF">
              <a:alpha val="2269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" name="Google Shape;28;p3"/>
          <p:cNvSpPr/>
          <p:nvPr/>
        </p:nvSpPr>
        <p:spPr>
          <a:xfrm rot="5400000">
            <a:off x="-253698" y="2260564"/>
            <a:ext cx="1297200" cy="789900"/>
          </a:xfrm>
          <a:prstGeom prst="parallelogram">
            <a:avLst>
              <a:gd name="adj" fmla="val 81897"/>
            </a:avLst>
          </a:prstGeom>
          <a:gradFill>
            <a:gsLst>
              <a:gs pos="0">
                <a:srgbClr val="33CCCC"/>
              </a:gs>
              <a:gs pos="100000">
                <a:srgbClr val="66FF33"/>
              </a:gs>
            </a:gsLst>
            <a:lin ang="5400012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" name="Google Shape;29;p3"/>
          <p:cNvSpPr/>
          <p:nvPr/>
        </p:nvSpPr>
        <p:spPr>
          <a:xfrm rot="-5400000">
            <a:off x="-192598" y="1950593"/>
            <a:ext cx="985800" cy="600600"/>
          </a:xfrm>
          <a:prstGeom prst="parallelogram">
            <a:avLst>
              <a:gd name="adj" fmla="val 81897"/>
            </a:avLst>
          </a:prstGeom>
          <a:solidFill>
            <a:srgbClr val="FFFFFF">
              <a:alpha val="14229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" name="Google Shape;30;p3"/>
          <p:cNvSpPr/>
          <p:nvPr/>
        </p:nvSpPr>
        <p:spPr>
          <a:xfrm rot="5400000" flipH="1">
            <a:off x="7217675" y="1270025"/>
            <a:ext cx="2394600" cy="1458900"/>
          </a:xfrm>
          <a:prstGeom prst="parallelogram">
            <a:avLst>
              <a:gd name="adj" fmla="val 81897"/>
            </a:avLst>
          </a:prstGeom>
          <a:gradFill>
            <a:gsLst>
              <a:gs pos="0">
                <a:srgbClr val="CC3399"/>
              </a:gs>
              <a:gs pos="100000">
                <a:srgbClr val="6699FF"/>
              </a:gs>
            </a:gsLst>
            <a:lin ang="5400012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" name="Google Shape;31;p3"/>
          <p:cNvSpPr/>
          <p:nvPr/>
        </p:nvSpPr>
        <p:spPr>
          <a:xfrm rot="-5400000">
            <a:off x="7922499" y="2744289"/>
            <a:ext cx="1518600" cy="925500"/>
          </a:xfrm>
          <a:prstGeom prst="parallelogram">
            <a:avLst>
              <a:gd name="adj" fmla="val 81897"/>
            </a:avLst>
          </a:prstGeom>
          <a:gradFill>
            <a:gsLst>
              <a:gs pos="0">
                <a:srgbClr val="FF0066"/>
              </a:gs>
              <a:gs pos="100000">
                <a:srgbClr val="FF9900"/>
              </a:gs>
            </a:gsLst>
            <a:lin ang="5400012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2" name="Google Shape;32;p3"/>
          <p:cNvSpPr/>
          <p:nvPr/>
        </p:nvSpPr>
        <p:spPr>
          <a:xfrm rot="-5400000" flipH="1">
            <a:off x="7315902" y="2802275"/>
            <a:ext cx="1027800" cy="626100"/>
          </a:xfrm>
          <a:prstGeom prst="parallelogram">
            <a:avLst>
              <a:gd name="adj" fmla="val 81897"/>
            </a:avLst>
          </a:prstGeom>
          <a:solidFill>
            <a:srgbClr val="FFFFFF">
              <a:alpha val="14229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3" name="Google Shape;33;p3"/>
          <p:cNvSpPr/>
          <p:nvPr/>
        </p:nvSpPr>
        <p:spPr>
          <a:xfrm rot="-5400000" flipH="1">
            <a:off x="6337825" y="578875"/>
            <a:ext cx="1520100" cy="926100"/>
          </a:xfrm>
          <a:prstGeom prst="parallelogram">
            <a:avLst>
              <a:gd name="adj" fmla="val 81897"/>
            </a:avLst>
          </a:prstGeom>
          <a:solidFill>
            <a:srgbClr val="0066FF">
              <a:alpha val="2269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TITLE_1_1">
    <p:spTree>
      <p:nvGrpSpPr>
        <p:cNvPr id="1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4"/>
          <p:cNvSpPr txBox="1">
            <a:spLocks noGrp="1"/>
          </p:cNvSpPr>
          <p:nvPr>
            <p:ph type="body" idx="1"/>
          </p:nvPr>
        </p:nvSpPr>
        <p:spPr>
          <a:xfrm>
            <a:off x="2225675" y="2161800"/>
            <a:ext cx="4692600" cy="8199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marL="457200" lvl="0" indent="-381000" algn="ctr" rtl="0">
              <a:spcBef>
                <a:spcPts val="600"/>
              </a:spcBef>
              <a:spcAft>
                <a:spcPts val="0"/>
              </a:spcAft>
              <a:buSzPts val="2400"/>
              <a:buChar char="›"/>
              <a:defRPr b="1" i="1"/>
            </a:lvl1pPr>
            <a:lvl2pPr marL="914400" lvl="1" indent="-381000" algn="ctr" rtl="0">
              <a:spcBef>
                <a:spcPts val="0"/>
              </a:spcBef>
              <a:spcAft>
                <a:spcPts val="0"/>
              </a:spcAft>
              <a:buSzPts val="2400"/>
              <a:buChar char="›"/>
              <a:defRPr b="1" i="1"/>
            </a:lvl2pPr>
            <a:lvl3pPr marL="1371600" lvl="2" indent="-381000" algn="ctr" rtl="0">
              <a:spcBef>
                <a:spcPts val="0"/>
              </a:spcBef>
              <a:spcAft>
                <a:spcPts val="0"/>
              </a:spcAft>
              <a:buSzPts val="2400"/>
              <a:buChar char="›"/>
              <a:defRPr b="1" i="1"/>
            </a:lvl3pPr>
            <a:lvl4pPr marL="1828800" lvl="3" indent="-381000" algn="ctr" rtl="0">
              <a:spcBef>
                <a:spcPts val="0"/>
              </a:spcBef>
              <a:spcAft>
                <a:spcPts val="0"/>
              </a:spcAft>
              <a:buSzPts val="2400"/>
              <a:buChar char="›"/>
              <a:defRPr b="1" i="1"/>
            </a:lvl4pPr>
            <a:lvl5pPr marL="2286000" lvl="4" indent="-381000" algn="ctr" rtl="0">
              <a:spcBef>
                <a:spcPts val="0"/>
              </a:spcBef>
              <a:spcAft>
                <a:spcPts val="0"/>
              </a:spcAft>
              <a:buSzPts val="2400"/>
              <a:buChar char="›"/>
              <a:defRPr b="1" i="1"/>
            </a:lvl5pPr>
            <a:lvl6pPr marL="2743200" lvl="5" indent="-381000" algn="ctr" rtl="0">
              <a:spcBef>
                <a:spcPts val="0"/>
              </a:spcBef>
              <a:spcAft>
                <a:spcPts val="0"/>
              </a:spcAft>
              <a:buSzPts val="2400"/>
              <a:buChar char="›"/>
              <a:defRPr b="1" i="1"/>
            </a:lvl6pPr>
            <a:lvl7pPr marL="3200400" lvl="6" indent="-381000" algn="ctr" rtl="0">
              <a:spcBef>
                <a:spcPts val="0"/>
              </a:spcBef>
              <a:spcAft>
                <a:spcPts val="0"/>
              </a:spcAft>
              <a:buSzPts val="2400"/>
              <a:buChar char="›"/>
              <a:defRPr b="1" i="1"/>
            </a:lvl7pPr>
            <a:lvl8pPr marL="3657600" lvl="7" indent="-381000" algn="ctr" rtl="0">
              <a:spcBef>
                <a:spcPts val="0"/>
              </a:spcBef>
              <a:spcAft>
                <a:spcPts val="0"/>
              </a:spcAft>
              <a:buSzPts val="2400"/>
              <a:buChar char="›"/>
              <a:defRPr b="1" i="1"/>
            </a:lvl8pPr>
            <a:lvl9pPr marL="4114800" lvl="8" indent="-381000" algn="ctr">
              <a:spcBef>
                <a:spcPts val="0"/>
              </a:spcBef>
              <a:spcAft>
                <a:spcPts val="0"/>
              </a:spcAft>
              <a:buSzPts val="2400"/>
              <a:buChar char="»"/>
              <a:defRPr b="1" i="1"/>
            </a:lvl9pPr>
          </a:lstStyle>
          <a:p>
            <a:endParaRPr/>
          </a:p>
        </p:txBody>
      </p:sp>
      <p:grpSp>
        <p:nvGrpSpPr>
          <p:cNvPr id="36" name="Google Shape;36;p4"/>
          <p:cNvGrpSpPr/>
          <p:nvPr/>
        </p:nvGrpSpPr>
        <p:grpSpPr>
          <a:xfrm>
            <a:off x="7395202" y="-6"/>
            <a:ext cx="1748884" cy="4013021"/>
            <a:chOff x="7395202" y="-6"/>
            <a:chExt cx="1748884" cy="4013021"/>
          </a:xfrm>
        </p:grpSpPr>
        <p:sp>
          <p:nvSpPr>
            <p:cNvPr id="37" name="Google Shape;37;p4"/>
            <p:cNvSpPr/>
            <p:nvPr/>
          </p:nvSpPr>
          <p:spPr>
            <a:xfrm rot="5400000" flipH="1">
              <a:off x="7471942" y="406044"/>
              <a:ext cx="2078100" cy="1266000"/>
            </a:xfrm>
            <a:prstGeom prst="parallelogram">
              <a:avLst>
                <a:gd name="adj" fmla="val 81897"/>
              </a:avLst>
            </a:prstGeom>
            <a:gradFill>
              <a:gsLst>
                <a:gs pos="0">
                  <a:srgbClr val="CC3399"/>
                </a:gs>
                <a:gs pos="100000">
                  <a:srgbClr val="6699FF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8" name="Google Shape;38;p4"/>
            <p:cNvSpPr/>
            <p:nvPr/>
          </p:nvSpPr>
          <p:spPr>
            <a:xfrm rot="5400000" flipH="1">
              <a:off x="7072800" y="1666234"/>
              <a:ext cx="2574300" cy="1568100"/>
            </a:xfrm>
            <a:prstGeom prst="parallelogram">
              <a:avLst>
                <a:gd name="adj" fmla="val 81897"/>
              </a:avLst>
            </a:prstGeom>
            <a:gradFill>
              <a:gsLst>
                <a:gs pos="0">
                  <a:srgbClr val="33CCCC"/>
                </a:gs>
                <a:gs pos="100000">
                  <a:srgbClr val="66FF33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9" name="Google Shape;39;p4"/>
            <p:cNvSpPr/>
            <p:nvPr/>
          </p:nvSpPr>
          <p:spPr>
            <a:xfrm rot="-5400000">
              <a:off x="8020587" y="2718092"/>
              <a:ext cx="1396200" cy="850800"/>
            </a:xfrm>
            <a:prstGeom prst="parallelogram">
              <a:avLst>
                <a:gd name="adj" fmla="val 81897"/>
              </a:avLst>
            </a:prstGeom>
            <a:gradFill>
              <a:gsLst>
                <a:gs pos="0">
                  <a:srgbClr val="FF0066"/>
                </a:gs>
                <a:gs pos="100000">
                  <a:srgbClr val="FF9900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0" name="Google Shape;40;p4"/>
            <p:cNvSpPr/>
            <p:nvPr/>
          </p:nvSpPr>
          <p:spPr>
            <a:xfrm rot="-5400000">
              <a:off x="7178152" y="542730"/>
              <a:ext cx="1110900" cy="676800"/>
            </a:xfrm>
            <a:prstGeom prst="parallelogram">
              <a:avLst>
                <a:gd name="adj" fmla="val 81897"/>
              </a:avLst>
            </a:prstGeom>
            <a:solidFill>
              <a:srgbClr val="FFFFFF">
                <a:alpha val="14229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1" name="Google Shape;41;p4"/>
            <p:cNvSpPr/>
            <p:nvPr/>
          </p:nvSpPr>
          <p:spPr>
            <a:xfrm rot="-5400000" flipH="1">
              <a:off x="8242801" y="3381815"/>
              <a:ext cx="784500" cy="477900"/>
            </a:xfrm>
            <a:prstGeom prst="parallelogram">
              <a:avLst>
                <a:gd name="adj" fmla="val 81897"/>
              </a:avLst>
            </a:prstGeom>
            <a:solidFill>
              <a:srgbClr val="0066FF">
                <a:alpha val="2269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42" name="Google Shape;42;p4"/>
          <p:cNvSpPr/>
          <p:nvPr/>
        </p:nvSpPr>
        <p:spPr>
          <a:xfrm rot="5400000" flipH="1">
            <a:off x="-479615" y="1845054"/>
            <a:ext cx="2455200" cy="1495800"/>
          </a:xfrm>
          <a:prstGeom prst="parallelogram">
            <a:avLst>
              <a:gd name="adj" fmla="val 81897"/>
            </a:avLst>
          </a:prstGeom>
          <a:gradFill>
            <a:gsLst>
              <a:gs pos="0">
                <a:srgbClr val="CC3399"/>
              </a:gs>
              <a:gs pos="100000">
                <a:srgbClr val="6699FF"/>
              </a:gs>
            </a:gsLst>
            <a:lin ang="5400012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3" name="Google Shape;43;p4"/>
          <p:cNvSpPr/>
          <p:nvPr/>
        </p:nvSpPr>
        <p:spPr>
          <a:xfrm rot="5400000">
            <a:off x="-262152" y="1526813"/>
            <a:ext cx="1340700" cy="816300"/>
          </a:xfrm>
          <a:prstGeom prst="parallelogram">
            <a:avLst>
              <a:gd name="adj" fmla="val 81897"/>
            </a:avLst>
          </a:prstGeom>
          <a:gradFill>
            <a:gsLst>
              <a:gs pos="0">
                <a:srgbClr val="33CCCC"/>
              </a:gs>
              <a:gs pos="100000">
                <a:srgbClr val="66FF33"/>
              </a:gs>
            </a:gsLst>
            <a:lin ang="5400012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4" name="Google Shape;44;p4"/>
          <p:cNvSpPr/>
          <p:nvPr/>
        </p:nvSpPr>
        <p:spPr>
          <a:xfrm rot="-5400000" flipH="1">
            <a:off x="-358985" y="3663619"/>
            <a:ext cx="1838515" cy="1120555"/>
          </a:xfrm>
          <a:prstGeom prst="parallelogram">
            <a:avLst>
              <a:gd name="adj" fmla="val 81897"/>
            </a:avLst>
          </a:prstGeom>
          <a:gradFill>
            <a:gsLst>
              <a:gs pos="0">
                <a:srgbClr val="FF0066"/>
              </a:gs>
              <a:gs pos="100000">
                <a:srgbClr val="FF9900"/>
              </a:gs>
            </a:gsLst>
            <a:lin ang="5400012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5" name="Google Shape;45;p4"/>
          <p:cNvSpPr/>
          <p:nvPr/>
        </p:nvSpPr>
        <p:spPr>
          <a:xfrm rot="-5400000">
            <a:off x="-199052" y="1206482"/>
            <a:ext cx="1018800" cy="620700"/>
          </a:xfrm>
          <a:prstGeom prst="parallelogram">
            <a:avLst>
              <a:gd name="adj" fmla="val 81897"/>
            </a:avLst>
          </a:prstGeom>
          <a:solidFill>
            <a:srgbClr val="FFFFFF">
              <a:alpha val="14229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6" name="Google Shape;46;p4"/>
          <p:cNvSpPr/>
          <p:nvPr/>
        </p:nvSpPr>
        <p:spPr>
          <a:xfrm rot="-5400000" flipH="1">
            <a:off x="472234" y="3024661"/>
            <a:ext cx="1272000" cy="775200"/>
          </a:xfrm>
          <a:prstGeom prst="parallelogram">
            <a:avLst>
              <a:gd name="adj" fmla="val 81897"/>
            </a:avLst>
          </a:prstGeom>
          <a:solidFill>
            <a:srgbClr val="0066FF">
              <a:alpha val="2269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7" name="Google Shape;47;p4"/>
          <p:cNvSpPr txBox="1">
            <a:spLocks noGrp="1"/>
          </p:cNvSpPr>
          <p:nvPr>
            <p:ph type="sldNum" idx="12"/>
          </p:nvPr>
        </p:nvSpPr>
        <p:spPr>
          <a:xfrm>
            <a:off x="8556775" y="4812625"/>
            <a:ext cx="587100" cy="330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1 column" type="tx">
  <p:cSld name="TITLE_AND_BODY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5"/>
          <p:cNvSpPr txBox="1">
            <a:spLocks noGrp="1"/>
          </p:cNvSpPr>
          <p:nvPr>
            <p:ph type="title"/>
          </p:nvPr>
        </p:nvSpPr>
        <p:spPr>
          <a:xfrm>
            <a:off x="1067088" y="912850"/>
            <a:ext cx="5972100" cy="6360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50" name="Google Shape;50;p5"/>
          <p:cNvSpPr txBox="1">
            <a:spLocks noGrp="1"/>
          </p:cNvSpPr>
          <p:nvPr>
            <p:ph type="body" idx="1"/>
          </p:nvPr>
        </p:nvSpPr>
        <p:spPr>
          <a:xfrm>
            <a:off x="1067088" y="1650548"/>
            <a:ext cx="5972100" cy="27645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81000">
              <a:spcBef>
                <a:spcPts val="600"/>
              </a:spcBef>
              <a:spcAft>
                <a:spcPts val="0"/>
              </a:spcAft>
              <a:buSzPts val="2400"/>
              <a:buChar char="›"/>
              <a:defRPr/>
            </a:lvl1pPr>
            <a:lvl2pPr marL="914400" lvl="1" indent="-381000">
              <a:spcBef>
                <a:spcPts val="0"/>
              </a:spcBef>
              <a:spcAft>
                <a:spcPts val="0"/>
              </a:spcAft>
              <a:buSzPts val="2400"/>
              <a:buChar char="›"/>
              <a:defRPr/>
            </a:lvl2pPr>
            <a:lvl3pPr marL="1371600" lvl="2" indent="-381000">
              <a:spcBef>
                <a:spcPts val="0"/>
              </a:spcBef>
              <a:spcAft>
                <a:spcPts val="0"/>
              </a:spcAft>
              <a:buSzPts val="2400"/>
              <a:buChar char="›"/>
              <a:defRPr/>
            </a:lvl3pPr>
            <a:lvl4pPr marL="1828800" lvl="3" indent="-381000">
              <a:spcBef>
                <a:spcPts val="0"/>
              </a:spcBef>
              <a:spcAft>
                <a:spcPts val="0"/>
              </a:spcAft>
              <a:buSzPts val="2400"/>
              <a:buChar char="›"/>
              <a:defRPr/>
            </a:lvl4pPr>
            <a:lvl5pPr marL="2286000" lvl="4" indent="-381000">
              <a:spcBef>
                <a:spcPts val="0"/>
              </a:spcBef>
              <a:spcAft>
                <a:spcPts val="0"/>
              </a:spcAft>
              <a:buSzPts val="2400"/>
              <a:buChar char="›"/>
              <a:defRPr/>
            </a:lvl5pPr>
            <a:lvl6pPr marL="2743200" lvl="5" indent="-381000">
              <a:spcBef>
                <a:spcPts val="0"/>
              </a:spcBef>
              <a:spcAft>
                <a:spcPts val="0"/>
              </a:spcAft>
              <a:buSzPts val="2400"/>
              <a:buChar char="›"/>
              <a:defRPr/>
            </a:lvl6pPr>
            <a:lvl7pPr marL="3200400" lvl="6" indent="-381000">
              <a:spcBef>
                <a:spcPts val="0"/>
              </a:spcBef>
              <a:spcAft>
                <a:spcPts val="0"/>
              </a:spcAft>
              <a:buSzPts val="2400"/>
              <a:buChar char="›"/>
              <a:defRPr/>
            </a:lvl7pPr>
            <a:lvl8pPr marL="3657600" lvl="7" indent="-381000">
              <a:spcBef>
                <a:spcPts val="0"/>
              </a:spcBef>
              <a:spcAft>
                <a:spcPts val="0"/>
              </a:spcAft>
              <a:buSzPts val="2400"/>
              <a:buChar char="›"/>
              <a:defRPr/>
            </a:lvl8pPr>
            <a:lvl9pPr marL="4114800" lvl="8" indent="-381000">
              <a:spcBef>
                <a:spcPts val="0"/>
              </a:spcBef>
              <a:spcAft>
                <a:spcPts val="0"/>
              </a:spcAft>
              <a:buSzPts val="2400"/>
              <a:buChar char="»"/>
              <a:defRPr/>
            </a:lvl9pPr>
          </a:lstStyle>
          <a:p>
            <a:endParaRPr/>
          </a:p>
        </p:txBody>
      </p:sp>
      <p:grpSp>
        <p:nvGrpSpPr>
          <p:cNvPr id="51" name="Google Shape;51;p5"/>
          <p:cNvGrpSpPr/>
          <p:nvPr/>
        </p:nvGrpSpPr>
        <p:grpSpPr>
          <a:xfrm>
            <a:off x="7395202" y="-6"/>
            <a:ext cx="1748884" cy="4013021"/>
            <a:chOff x="7395202" y="-6"/>
            <a:chExt cx="1748884" cy="4013021"/>
          </a:xfrm>
        </p:grpSpPr>
        <p:sp>
          <p:nvSpPr>
            <p:cNvPr id="52" name="Google Shape;52;p5"/>
            <p:cNvSpPr/>
            <p:nvPr/>
          </p:nvSpPr>
          <p:spPr>
            <a:xfrm rot="5400000" flipH="1">
              <a:off x="7471942" y="406044"/>
              <a:ext cx="2078100" cy="1266000"/>
            </a:xfrm>
            <a:prstGeom prst="parallelogram">
              <a:avLst>
                <a:gd name="adj" fmla="val 81897"/>
              </a:avLst>
            </a:prstGeom>
            <a:gradFill>
              <a:gsLst>
                <a:gs pos="0">
                  <a:srgbClr val="CC3399"/>
                </a:gs>
                <a:gs pos="100000">
                  <a:srgbClr val="6699FF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3" name="Google Shape;53;p5"/>
            <p:cNvSpPr/>
            <p:nvPr/>
          </p:nvSpPr>
          <p:spPr>
            <a:xfrm rot="5400000" flipH="1">
              <a:off x="7072800" y="1666234"/>
              <a:ext cx="2574300" cy="1568100"/>
            </a:xfrm>
            <a:prstGeom prst="parallelogram">
              <a:avLst>
                <a:gd name="adj" fmla="val 81897"/>
              </a:avLst>
            </a:prstGeom>
            <a:gradFill>
              <a:gsLst>
                <a:gs pos="0">
                  <a:srgbClr val="33CCCC"/>
                </a:gs>
                <a:gs pos="100000">
                  <a:srgbClr val="66FF33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4" name="Google Shape;54;p5"/>
            <p:cNvSpPr/>
            <p:nvPr/>
          </p:nvSpPr>
          <p:spPr>
            <a:xfrm rot="-5400000">
              <a:off x="8020587" y="2718092"/>
              <a:ext cx="1396200" cy="850800"/>
            </a:xfrm>
            <a:prstGeom prst="parallelogram">
              <a:avLst>
                <a:gd name="adj" fmla="val 81897"/>
              </a:avLst>
            </a:prstGeom>
            <a:gradFill>
              <a:gsLst>
                <a:gs pos="0">
                  <a:srgbClr val="FF0066"/>
                </a:gs>
                <a:gs pos="100000">
                  <a:srgbClr val="FF9900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5" name="Google Shape;55;p5"/>
            <p:cNvSpPr/>
            <p:nvPr/>
          </p:nvSpPr>
          <p:spPr>
            <a:xfrm rot="-5400000">
              <a:off x="7178152" y="542730"/>
              <a:ext cx="1110900" cy="676800"/>
            </a:xfrm>
            <a:prstGeom prst="parallelogram">
              <a:avLst>
                <a:gd name="adj" fmla="val 81897"/>
              </a:avLst>
            </a:prstGeom>
            <a:solidFill>
              <a:srgbClr val="FFFFFF">
                <a:alpha val="14229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6" name="Google Shape;56;p5"/>
            <p:cNvSpPr/>
            <p:nvPr/>
          </p:nvSpPr>
          <p:spPr>
            <a:xfrm rot="-5400000" flipH="1">
              <a:off x="8242801" y="3381815"/>
              <a:ext cx="784500" cy="477900"/>
            </a:xfrm>
            <a:prstGeom prst="parallelogram">
              <a:avLst>
                <a:gd name="adj" fmla="val 81897"/>
              </a:avLst>
            </a:prstGeom>
            <a:solidFill>
              <a:srgbClr val="0066FF">
                <a:alpha val="2269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57" name="Google Shape;57;p5"/>
          <p:cNvGrpSpPr/>
          <p:nvPr/>
        </p:nvGrpSpPr>
        <p:grpSpPr>
          <a:xfrm>
            <a:off x="3" y="2738679"/>
            <a:ext cx="722480" cy="2404814"/>
            <a:chOff x="3" y="2750304"/>
            <a:chExt cx="722480" cy="2404814"/>
          </a:xfrm>
        </p:grpSpPr>
        <p:sp>
          <p:nvSpPr>
            <p:cNvPr id="58" name="Google Shape;58;p5"/>
            <p:cNvSpPr/>
            <p:nvPr/>
          </p:nvSpPr>
          <p:spPr>
            <a:xfrm rot="5400000" flipH="1">
              <a:off x="-231667" y="3341328"/>
              <a:ext cx="1185900" cy="722400"/>
            </a:xfrm>
            <a:prstGeom prst="parallelogram">
              <a:avLst>
                <a:gd name="adj" fmla="val 81897"/>
              </a:avLst>
            </a:prstGeom>
            <a:gradFill>
              <a:gsLst>
                <a:gs pos="0">
                  <a:srgbClr val="CC3399"/>
                </a:gs>
                <a:gs pos="100000">
                  <a:srgbClr val="6699FF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9" name="Google Shape;59;p5"/>
            <p:cNvSpPr/>
            <p:nvPr/>
          </p:nvSpPr>
          <p:spPr>
            <a:xfrm rot="5400000">
              <a:off x="-158106" y="3063820"/>
              <a:ext cx="808800" cy="492300"/>
            </a:xfrm>
            <a:prstGeom prst="parallelogram">
              <a:avLst>
                <a:gd name="adj" fmla="val 81897"/>
              </a:avLst>
            </a:prstGeom>
            <a:gradFill>
              <a:gsLst>
                <a:gs pos="0">
                  <a:srgbClr val="33CCCC"/>
                </a:gs>
                <a:gs pos="100000">
                  <a:srgbClr val="66FF33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0" name="Google Shape;60;p5"/>
            <p:cNvSpPr/>
            <p:nvPr/>
          </p:nvSpPr>
          <p:spPr>
            <a:xfrm rot="-5400000" flipH="1">
              <a:off x="-173395" y="4440518"/>
              <a:ext cx="888000" cy="541200"/>
            </a:xfrm>
            <a:prstGeom prst="parallelogram">
              <a:avLst>
                <a:gd name="adj" fmla="val 81897"/>
              </a:avLst>
            </a:prstGeom>
            <a:gradFill>
              <a:gsLst>
                <a:gs pos="0">
                  <a:srgbClr val="FF0066"/>
                </a:gs>
                <a:gs pos="100000">
                  <a:srgbClr val="FF9900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1" name="Google Shape;61;p5"/>
            <p:cNvSpPr/>
            <p:nvPr/>
          </p:nvSpPr>
          <p:spPr>
            <a:xfrm rot="-5400000">
              <a:off x="-120147" y="2870454"/>
              <a:ext cx="614700" cy="374400"/>
            </a:xfrm>
            <a:prstGeom prst="parallelogram">
              <a:avLst>
                <a:gd name="adj" fmla="val 81897"/>
              </a:avLst>
            </a:prstGeom>
            <a:solidFill>
              <a:srgbClr val="FFFFFF">
                <a:alpha val="14229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2" name="Google Shape;62;p5"/>
            <p:cNvSpPr/>
            <p:nvPr/>
          </p:nvSpPr>
          <p:spPr>
            <a:xfrm rot="-5400000" flipH="1">
              <a:off x="228056" y="4058304"/>
              <a:ext cx="614400" cy="374400"/>
            </a:xfrm>
            <a:prstGeom prst="parallelogram">
              <a:avLst>
                <a:gd name="adj" fmla="val 81897"/>
              </a:avLst>
            </a:prstGeom>
            <a:solidFill>
              <a:srgbClr val="0066FF">
                <a:alpha val="2269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63" name="Google Shape;63;p5"/>
          <p:cNvSpPr txBox="1">
            <a:spLocks noGrp="1"/>
          </p:cNvSpPr>
          <p:nvPr>
            <p:ph type="sldNum" idx="12"/>
          </p:nvPr>
        </p:nvSpPr>
        <p:spPr>
          <a:xfrm>
            <a:off x="8556775" y="4812625"/>
            <a:ext cx="587100" cy="330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small" type="blank">
  <p:cSld name="BLANK"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0" name="Google Shape;130;p10"/>
          <p:cNvGrpSpPr/>
          <p:nvPr/>
        </p:nvGrpSpPr>
        <p:grpSpPr>
          <a:xfrm>
            <a:off x="7934863" y="4"/>
            <a:ext cx="1209179" cy="2774603"/>
            <a:chOff x="7395202" y="-6"/>
            <a:chExt cx="1748884" cy="4013021"/>
          </a:xfrm>
        </p:grpSpPr>
        <p:sp>
          <p:nvSpPr>
            <p:cNvPr id="131" name="Google Shape;131;p10"/>
            <p:cNvSpPr/>
            <p:nvPr/>
          </p:nvSpPr>
          <p:spPr>
            <a:xfrm rot="5400000" flipH="1">
              <a:off x="7471942" y="406044"/>
              <a:ext cx="2078100" cy="1266000"/>
            </a:xfrm>
            <a:prstGeom prst="parallelogram">
              <a:avLst>
                <a:gd name="adj" fmla="val 81897"/>
              </a:avLst>
            </a:prstGeom>
            <a:gradFill>
              <a:gsLst>
                <a:gs pos="0">
                  <a:srgbClr val="CC3399"/>
                </a:gs>
                <a:gs pos="100000">
                  <a:srgbClr val="6699FF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2" name="Google Shape;132;p10"/>
            <p:cNvSpPr/>
            <p:nvPr/>
          </p:nvSpPr>
          <p:spPr>
            <a:xfrm rot="5400000" flipH="1">
              <a:off x="7072800" y="1666234"/>
              <a:ext cx="2574300" cy="1568100"/>
            </a:xfrm>
            <a:prstGeom prst="parallelogram">
              <a:avLst>
                <a:gd name="adj" fmla="val 81897"/>
              </a:avLst>
            </a:prstGeom>
            <a:gradFill>
              <a:gsLst>
                <a:gs pos="0">
                  <a:srgbClr val="33CCCC"/>
                </a:gs>
                <a:gs pos="100000">
                  <a:srgbClr val="66FF33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3" name="Google Shape;133;p10"/>
            <p:cNvSpPr/>
            <p:nvPr/>
          </p:nvSpPr>
          <p:spPr>
            <a:xfrm rot="-5400000">
              <a:off x="8020587" y="2718092"/>
              <a:ext cx="1396200" cy="850800"/>
            </a:xfrm>
            <a:prstGeom prst="parallelogram">
              <a:avLst>
                <a:gd name="adj" fmla="val 81897"/>
              </a:avLst>
            </a:prstGeom>
            <a:gradFill>
              <a:gsLst>
                <a:gs pos="0">
                  <a:srgbClr val="FF0066"/>
                </a:gs>
                <a:gs pos="100000">
                  <a:srgbClr val="FF9900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4" name="Google Shape;134;p10"/>
            <p:cNvSpPr/>
            <p:nvPr/>
          </p:nvSpPr>
          <p:spPr>
            <a:xfrm rot="-5400000">
              <a:off x="7178152" y="542730"/>
              <a:ext cx="1110900" cy="676800"/>
            </a:xfrm>
            <a:prstGeom prst="parallelogram">
              <a:avLst>
                <a:gd name="adj" fmla="val 81897"/>
              </a:avLst>
            </a:prstGeom>
            <a:solidFill>
              <a:srgbClr val="FFFFFF">
                <a:alpha val="14229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5" name="Google Shape;135;p10"/>
            <p:cNvSpPr/>
            <p:nvPr/>
          </p:nvSpPr>
          <p:spPr>
            <a:xfrm rot="-5400000" flipH="1">
              <a:off x="8242801" y="3381815"/>
              <a:ext cx="784500" cy="477900"/>
            </a:xfrm>
            <a:prstGeom prst="parallelogram">
              <a:avLst>
                <a:gd name="adj" fmla="val 81897"/>
              </a:avLst>
            </a:prstGeom>
            <a:solidFill>
              <a:srgbClr val="0066FF">
                <a:alpha val="2269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36" name="Google Shape;136;p10"/>
          <p:cNvGrpSpPr/>
          <p:nvPr/>
        </p:nvGrpSpPr>
        <p:grpSpPr>
          <a:xfrm>
            <a:off x="-1" y="2232486"/>
            <a:ext cx="874634" cy="2911268"/>
            <a:chOff x="3" y="2750304"/>
            <a:chExt cx="722480" cy="2404814"/>
          </a:xfrm>
        </p:grpSpPr>
        <p:sp>
          <p:nvSpPr>
            <p:cNvPr id="137" name="Google Shape;137;p10"/>
            <p:cNvSpPr/>
            <p:nvPr/>
          </p:nvSpPr>
          <p:spPr>
            <a:xfrm rot="5400000" flipH="1">
              <a:off x="-231667" y="3341328"/>
              <a:ext cx="1185900" cy="722400"/>
            </a:xfrm>
            <a:prstGeom prst="parallelogram">
              <a:avLst>
                <a:gd name="adj" fmla="val 81897"/>
              </a:avLst>
            </a:prstGeom>
            <a:gradFill>
              <a:gsLst>
                <a:gs pos="0">
                  <a:srgbClr val="CC3399"/>
                </a:gs>
                <a:gs pos="100000">
                  <a:srgbClr val="6699FF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8" name="Google Shape;138;p10"/>
            <p:cNvSpPr/>
            <p:nvPr/>
          </p:nvSpPr>
          <p:spPr>
            <a:xfrm rot="5400000">
              <a:off x="-158106" y="3063820"/>
              <a:ext cx="808800" cy="492300"/>
            </a:xfrm>
            <a:prstGeom prst="parallelogram">
              <a:avLst>
                <a:gd name="adj" fmla="val 81897"/>
              </a:avLst>
            </a:prstGeom>
            <a:gradFill>
              <a:gsLst>
                <a:gs pos="0">
                  <a:srgbClr val="33CCCC"/>
                </a:gs>
                <a:gs pos="100000">
                  <a:srgbClr val="66FF33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9" name="Google Shape;139;p10"/>
            <p:cNvSpPr/>
            <p:nvPr/>
          </p:nvSpPr>
          <p:spPr>
            <a:xfrm rot="-5400000" flipH="1">
              <a:off x="-173395" y="4440518"/>
              <a:ext cx="888000" cy="541200"/>
            </a:xfrm>
            <a:prstGeom prst="parallelogram">
              <a:avLst>
                <a:gd name="adj" fmla="val 81897"/>
              </a:avLst>
            </a:prstGeom>
            <a:gradFill>
              <a:gsLst>
                <a:gs pos="0">
                  <a:srgbClr val="FF0066"/>
                </a:gs>
                <a:gs pos="100000">
                  <a:srgbClr val="FF9900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0" name="Google Shape;140;p10"/>
            <p:cNvSpPr/>
            <p:nvPr/>
          </p:nvSpPr>
          <p:spPr>
            <a:xfrm rot="-5400000">
              <a:off x="-120147" y="2870454"/>
              <a:ext cx="614700" cy="374400"/>
            </a:xfrm>
            <a:prstGeom prst="parallelogram">
              <a:avLst>
                <a:gd name="adj" fmla="val 81897"/>
              </a:avLst>
            </a:prstGeom>
            <a:solidFill>
              <a:srgbClr val="FFFFFF">
                <a:alpha val="14229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1" name="Google Shape;141;p10"/>
            <p:cNvSpPr/>
            <p:nvPr/>
          </p:nvSpPr>
          <p:spPr>
            <a:xfrm rot="-5400000" flipH="1">
              <a:off x="228056" y="4058304"/>
              <a:ext cx="614400" cy="374400"/>
            </a:xfrm>
            <a:prstGeom prst="parallelogram">
              <a:avLst>
                <a:gd name="adj" fmla="val 81897"/>
              </a:avLst>
            </a:prstGeom>
            <a:solidFill>
              <a:srgbClr val="0066FF">
                <a:alpha val="2269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42" name="Google Shape;142;p10"/>
          <p:cNvSpPr txBox="1">
            <a:spLocks noGrp="1"/>
          </p:cNvSpPr>
          <p:nvPr>
            <p:ph type="sldNum" idx="12"/>
          </p:nvPr>
        </p:nvSpPr>
        <p:spPr>
          <a:xfrm>
            <a:off x="8556775" y="4812625"/>
            <a:ext cx="587100" cy="330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green gradient">
  <p:cSld name="BLANK_2">
    <p:bg>
      <p:bgPr>
        <a:gradFill>
          <a:gsLst>
            <a:gs pos="0">
              <a:srgbClr val="33CCCC"/>
            </a:gs>
            <a:gs pos="100000">
              <a:srgbClr val="66FF33"/>
            </a:gs>
          </a:gsLst>
          <a:lin ang="5400700" scaled="0"/>
        </a:gradFill>
        <a:effectLst/>
      </p:bgPr>
    </p:bg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p11"/>
          <p:cNvSpPr/>
          <p:nvPr/>
        </p:nvSpPr>
        <p:spPr>
          <a:xfrm rot="5400000" flipH="1">
            <a:off x="7987921" y="280747"/>
            <a:ext cx="1436798" cy="875312"/>
          </a:xfrm>
          <a:prstGeom prst="parallelogram">
            <a:avLst>
              <a:gd name="adj" fmla="val 81897"/>
            </a:avLst>
          </a:prstGeom>
          <a:solidFill>
            <a:srgbClr val="FFFFFF">
              <a:alpha val="4885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5" name="Google Shape;145;p11"/>
          <p:cNvSpPr/>
          <p:nvPr/>
        </p:nvSpPr>
        <p:spPr>
          <a:xfrm rot="5400000" flipH="1">
            <a:off x="7711954" y="1152043"/>
            <a:ext cx="1779871" cy="1084184"/>
          </a:xfrm>
          <a:prstGeom prst="parallelogram">
            <a:avLst>
              <a:gd name="adj" fmla="val 81897"/>
            </a:avLst>
          </a:prstGeom>
          <a:solidFill>
            <a:srgbClr val="FFFFFF">
              <a:alpha val="4885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6" name="Google Shape;146;p11"/>
          <p:cNvSpPr/>
          <p:nvPr/>
        </p:nvSpPr>
        <p:spPr>
          <a:xfrm rot="-5400000">
            <a:off x="8367254" y="1879297"/>
            <a:ext cx="965333" cy="588243"/>
          </a:xfrm>
          <a:prstGeom prst="parallelogram">
            <a:avLst>
              <a:gd name="adj" fmla="val 81897"/>
            </a:avLst>
          </a:prstGeom>
          <a:solidFill>
            <a:srgbClr val="0066FF">
              <a:alpha val="2269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7" name="Google Shape;147;p11"/>
          <p:cNvSpPr/>
          <p:nvPr/>
        </p:nvSpPr>
        <p:spPr>
          <a:xfrm rot="-5400000">
            <a:off x="7784794" y="375252"/>
            <a:ext cx="768076" cy="467940"/>
          </a:xfrm>
          <a:prstGeom prst="parallelogram">
            <a:avLst>
              <a:gd name="adj" fmla="val 81897"/>
            </a:avLst>
          </a:prstGeom>
          <a:solidFill>
            <a:srgbClr val="0066FF">
              <a:alpha val="2269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8" name="Google Shape;148;p11"/>
          <p:cNvSpPr/>
          <p:nvPr/>
        </p:nvSpPr>
        <p:spPr>
          <a:xfrm rot="-5400000" flipH="1">
            <a:off x="8520892" y="2338195"/>
            <a:ext cx="542403" cy="330420"/>
          </a:xfrm>
          <a:prstGeom prst="parallelogram">
            <a:avLst>
              <a:gd name="adj" fmla="val 81897"/>
            </a:avLst>
          </a:prstGeom>
          <a:solidFill>
            <a:srgbClr val="FFFFFF">
              <a:alpha val="4885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9" name="Google Shape;149;p11"/>
          <p:cNvSpPr/>
          <p:nvPr/>
        </p:nvSpPr>
        <p:spPr>
          <a:xfrm rot="5400000" flipH="1">
            <a:off x="-280461" y="2947980"/>
            <a:ext cx="1435651" cy="874537"/>
          </a:xfrm>
          <a:prstGeom prst="parallelogram">
            <a:avLst>
              <a:gd name="adj" fmla="val 81897"/>
            </a:avLst>
          </a:prstGeom>
          <a:solidFill>
            <a:srgbClr val="FFFFFF">
              <a:alpha val="4885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0" name="Google Shape;150;p11"/>
          <p:cNvSpPr/>
          <p:nvPr/>
        </p:nvSpPr>
        <p:spPr>
          <a:xfrm rot="5400000">
            <a:off x="-191408" y="2612028"/>
            <a:ext cx="979133" cy="595978"/>
          </a:xfrm>
          <a:prstGeom prst="parallelogram">
            <a:avLst>
              <a:gd name="adj" fmla="val 81897"/>
            </a:avLst>
          </a:prstGeom>
          <a:solidFill>
            <a:srgbClr val="FFFFFF">
              <a:alpha val="4885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1" name="Google Shape;151;p11"/>
          <p:cNvSpPr/>
          <p:nvPr/>
        </p:nvSpPr>
        <p:spPr>
          <a:xfrm rot="-5400000" flipH="1">
            <a:off x="-209916" y="4278659"/>
            <a:ext cx="1075013" cy="655177"/>
          </a:xfrm>
          <a:prstGeom prst="parallelogram">
            <a:avLst>
              <a:gd name="adj" fmla="val 81897"/>
            </a:avLst>
          </a:prstGeom>
          <a:solidFill>
            <a:srgbClr val="FFFFFF">
              <a:alpha val="4885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2" name="Google Shape;152;p11"/>
          <p:cNvSpPr/>
          <p:nvPr/>
        </p:nvSpPr>
        <p:spPr>
          <a:xfrm rot="-5400000">
            <a:off x="-145454" y="2377940"/>
            <a:ext cx="744156" cy="453249"/>
          </a:xfrm>
          <a:prstGeom prst="parallelogram">
            <a:avLst>
              <a:gd name="adj" fmla="val 81897"/>
            </a:avLst>
          </a:prstGeom>
          <a:solidFill>
            <a:srgbClr val="0066FF">
              <a:alpha val="2269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3" name="Google Shape;153;p11"/>
          <p:cNvSpPr/>
          <p:nvPr/>
        </p:nvSpPr>
        <p:spPr>
          <a:xfrm rot="-5400000" flipH="1">
            <a:off x="276080" y="3815951"/>
            <a:ext cx="743793" cy="453249"/>
          </a:xfrm>
          <a:prstGeom prst="parallelogram">
            <a:avLst>
              <a:gd name="adj" fmla="val 81897"/>
            </a:avLst>
          </a:prstGeom>
          <a:solidFill>
            <a:srgbClr val="0066FF">
              <a:alpha val="2269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4" name="Google Shape;154;p11"/>
          <p:cNvSpPr txBox="1">
            <a:spLocks noGrp="1"/>
          </p:cNvSpPr>
          <p:nvPr>
            <p:ph type="sldNum" idx="12"/>
          </p:nvPr>
        </p:nvSpPr>
        <p:spPr>
          <a:xfrm>
            <a:off x="8556775" y="4812625"/>
            <a:ext cx="587100" cy="330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big">
  <p:cSld name="BLANK_1">
    <p:spTree>
      <p:nvGrpSpPr>
        <p:cNvPr id="1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0" name="Google Shape;180;p14"/>
          <p:cNvGrpSpPr/>
          <p:nvPr/>
        </p:nvGrpSpPr>
        <p:grpSpPr>
          <a:xfrm>
            <a:off x="7395202" y="-6"/>
            <a:ext cx="1748884" cy="4013021"/>
            <a:chOff x="7395202" y="-6"/>
            <a:chExt cx="1748884" cy="4013021"/>
          </a:xfrm>
        </p:grpSpPr>
        <p:sp>
          <p:nvSpPr>
            <p:cNvPr id="181" name="Google Shape;181;p14"/>
            <p:cNvSpPr/>
            <p:nvPr/>
          </p:nvSpPr>
          <p:spPr>
            <a:xfrm rot="5400000" flipH="1">
              <a:off x="7471942" y="406044"/>
              <a:ext cx="2078100" cy="1266000"/>
            </a:xfrm>
            <a:prstGeom prst="parallelogram">
              <a:avLst>
                <a:gd name="adj" fmla="val 81897"/>
              </a:avLst>
            </a:prstGeom>
            <a:gradFill>
              <a:gsLst>
                <a:gs pos="0">
                  <a:srgbClr val="CC3399"/>
                </a:gs>
                <a:gs pos="100000">
                  <a:srgbClr val="6699FF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2" name="Google Shape;182;p14"/>
            <p:cNvSpPr/>
            <p:nvPr/>
          </p:nvSpPr>
          <p:spPr>
            <a:xfrm rot="5400000" flipH="1">
              <a:off x="7072800" y="1666234"/>
              <a:ext cx="2574300" cy="1568100"/>
            </a:xfrm>
            <a:prstGeom prst="parallelogram">
              <a:avLst>
                <a:gd name="adj" fmla="val 81897"/>
              </a:avLst>
            </a:prstGeom>
            <a:gradFill>
              <a:gsLst>
                <a:gs pos="0">
                  <a:srgbClr val="33CCCC"/>
                </a:gs>
                <a:gs pos="100000">
                  <a:srgbClr val="66FF33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3" name="Google Shape;183;p14"/>
            <p:cNvSpPr/>
            <p:nvPr/>
          </p:nvSpPr>
          <p:spPr>
            <a:xfrm rot="-5400000">
              <a:off x="8020587" y="2718092"/>
              <a:ext cx="1396200" cy="850800"/>
            </a:xfrm>
            <a:prstGeom prst="parallelogram">
              <a:avLst>
                <a:gd name="adj" fmla="val 81897"/>
              </a:avLst>
            </a:prstGeom>
            <a:gradFill>
              <a:gsLst>
                <a:gs pos="0">
                  <a:srgbClr val="FF0066"/>
                </a:gs>
                <a:gs pos="100000">
                  <a:srgbClr val="FF9900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4" name="Google Shape;184;p14"/>
            <p:cNvSpPr/>
            <p:nvPr/>
          </p:nvSpPr>
          <p:spPr>
            <a:xfrm rot="-5400000">
              <a:off x="7178152" y="542730"/>
              <a:ext cx="1110900" cy="676800"/>
            </a:xfrm>
            <a:prstGeom prst="parallelogram">
              <a:avLst>
                <a:gd name="adj" fmla="val 81897"/>
              </a:avLst>
            </a:prstGeom>
            <a:solidFill>
              <a:srgbClr val="FFFFFF">
                <a:alpha val="14229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5" name="Google Shape;185;p14"/>
            <p:cNvSpPr/>
            <p:nvPr/>
          </p:nvSpPr>
          <p:spPr>
            <a:xfrm rot="-5400000" flipH="1">
              <a:off x="8242801" y="3381815"/>
              <a:ext cx="784500" cy="477900"/>
            </a:xfrm>
            <a:prstGeom prst="parallelogram">
              <a:avLst>
                <a:gd name="adj" fmla="val 81897"/>
              </a:avLst>
            </a:prstGeom>
            <a:solidFill>
              <a:srgbClr val="0066FF">
                <a:alpha val="2269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86" name="Google Shape;186;p14"/>
          <p:cNvSpPr/>
          <p:nvPr/>
        </p:nvSpPr>
        <p:spPr>
          <a:xfrm rot="5400000" flipH="1">
            <a:off x="-479615" y="1845054"/>
            <a:ext cx="2455200" cy="1495800"/>
          </a:xfrm>
          <a:prstGeom prst="parallelogram">
            <a:avLst>
              <a:gd name="adj" fmla="val 81897"/>
            </a:avLst>
          </a:prstGeom>
          <a:gradFill>
            <a:gsLst>
              <a:gs pos="0">
                <a:srgbClr val="CC3399"/>
              </a:gs>
              <a:gs pos="100000">
                <a:srgbClr val="6699FF"/>
              </a:gs>
            </a:gsLst>
            <a:lin ang="5400012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7" name="Google Shape;187;p14"/>
          <p:cNvSpPr/>
          <p:nvPr/>
        </p:nvSpPr>
        <p:spPr>
          <a:xfrm rot="5400000">
            <a:off x="-262152" y="1526813"/>
            <a:ext cx="1340700" cy="816300"/>
          </a:xfrm>
          <a:prstGeom prst="parallelogram">
            <a:avLst>
              <a:gd name="adj" fmla="val 81897"/>
            </a:avLst>
          </a:prstGeom>
          <a:gradFill>
            <a:gsLst>
              <a:gs pos="0">
                <a:srgbClr val="33CCCC"/>
              </a:gs>
              <a:gs pos="100000">
                <a:srgbClr val="66FF33"/>
              </a:gs>
            </a:gsLst>
            <a:lin ang="5400012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8" name="Google Shape;188;p14"/>
          <p:cNvSpPr/>
          <p:nvPr/>
        </p:nvSpPr>
        <p:spPr>
          <a:xfrm rot="-5400000" flipH="1">
            <a:off x="-358955" y="3663589"/>
            <a:ext cx="1838400" cy="1120500"/>
          </a:xfrm>
          <a:prstGeom prst="parallelogram">
            <a:avLst>
              <a:gd name="adj" fmla="val 81897"/>
            </a:avLst>
          </a:prstGeom>
          <a:gradFill>
            <a:gsLst>
              <a:gs pos="0">
                <a:srgbClr val="FF0066"/>
              </a:gs>
              <a:gs pos="100000">
                <a:srgbClr val="FF9900"/>
              </a:gs>
            </a:gsLst>
            <a:lin ang="5400012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9" name="Google Shape;189;p14"/>
          <p:cNvSpPr/>
          <p:nvPr/>
        </p:nvSpPr>
        <p:spPr>
          <a:xfrm rot="-5400000">
            <a:off x="-199052" y="1206482"/>
            <a:ext cx="1018800" cy="620700"/>
          </a:xfrm>
          <a:prstGeom prst="parallelogram">
            <a:avLst>
              <a:gd name="adj" fmla="val 81897"/>
            </a:avLst>
          </a:prstGeom>
          <a:solidFill>
            <a:srgbClr val="FFFFFF">
              <a:alpha val="14229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0" name="Google Shape;190;p14"/>
          <p:cNvSpPr/>
          <p:nvPr/>
        </p:nvSpPr>
        <p:spPr>
          <a:xfrm rot="-5400000" flipH="1">
            <a:off x="472234" y="3024661"/>
            <a:ext cx="1272000" cy="775200"/>
          </a:xfrm>
          <a:prstGeom prst="parallelogram">
            <a:avLst>
              <a:gd name="adj" fmla="val 81897"/>
            </a:avLst>
          </a:prstGeom>
          <a:solidFill>
            <a:srgbClr val="0066FF">
              <a:alpha val="2269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1" name="Google Shape;191;p14"/>
          <p:cNvSpPr txBox="1">
            <a:spLocks noGrp="1"/>
          </p:cNvSpPr>
          <p:nvPr>
            <p:ph type="sldNum" idx="12"/>
          </p:nvPr>
        </p:nvSpPr>
        <p:spPr>
          <a:xfrm>
            <a:off x="8556775" y="4812625"/>
            <a:ext cx="587100" cy="330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">
    <p:bg>
      <p:bgPr>
        <a:solidFill>
          <a:srgbClr val="041F30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1067088" y="912850"/>
            <a:ext cx="5972100" cy="63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lv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Font typeface="Hind"/>
              <a:buNone/>
              <a:defRPr sz="3000" b="1">
                <a:solidFill>
                  <a:srgbClr val="FFFFFF"/>
                </a:solidFill>
                <a:latin typeface="Hind"/>
                <a:ea typeface="Hind"/>
                <a:cs typeface="Hind"/>
                <a:sym typeface="Hin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Font typeface="Hind"/>
              <a:buNone/>
              <a:defRPr sz="3000" b="1">
                <a:solidFill>
                  <a:srgbClr val="FFFFFF"/>
                </a:solidFill>
                <a:latin typeface="Hind"/>
                <a:ea typeface="Hind"/>
                <a:cs typeface="Hind"/>
                <a:sym typeface="Hind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Font typeface="Hind"/>
              <a:buNone/>
              <a:defRPr sz="3000" b="1">
                <a:solidFill>
                  <a:srgbClr val="FFFFFF"/>
                </a:solidFill>
                <a:latin typeface="Hind"/>
                <a:ea typeface="Hind"/>
                <a:cs typeface="Hind"/>
                <a:sym typeface="Hind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Font typeface="Hind"/>
              <a:buNone/>
              <a:defRPr sz="3000" b="1">
                <a:solidFill>
                  <a:srgbClr val="FFFFFF"/>
                </a:solidFill>
                <a:latin typeface="Hind"/>
                <a:ea typeface="Hind"/>
                <a:cs typeface="Hind"/>
                <a:sym typeface="Hind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Font typeface="Hind"/>
              <a:buNone/>
              <a:defRPr sz="3000" b="1">
                <a:solidFill>
                  <a:srgbClr val="FFFFFF"/>
                </a:solidFill>
                <a:latin typeface="Hind"/>
                <a:ea typeface="Hind"/>
                <a:cs typeface="Hind"/>
                <a:sym typeface="Hind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Font typeface="Hind"/>
              <a:buNone/>
              <a:defRPr sz="3000" b="1">
                <a:solidFill>
                  <a:srgbClr val="FFFFFF"/>
                </a:solidFill>
                <a:latin typeface="Hind"/>
                <a:ea typeface="Hind"/>
                <a:cs typeface="Hind"/>
                <a:sym typeface="Hind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Font typeface="Hind"/>
              <a:buNone/>
              <a:defRPr sz="3000" b="1">
                <a:solidFill>
                  <a:srgbClr val="FFFFFF"/>
                </a:solidFill>
                <a:latin typeface="Hind"/>
                <a:ea typeface="Hind"/>
                <a:cs typeface="Hind"/>
                <a:sym typeface="Hind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Font typeface="Hind"/>
              <a:buNone/>
              <a:defRPr sz="3000" b="1">
                <a:solidFill>
                  <a:srgbClr val="FFFFFF"/>
                </a:solidFill>
                <a:latin typeface="Hind"/>
                <a:ea typeface="Hind"/>
                <a:cs typeface="Hind"/>
                <a:sym typeface="Hind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Font typeface="Hind"/>
              <a:buNone/>
              <a:defRPr sz="3000" b="1">
                <a:solidFill>
                  <a:srgbClr val="FFFFFF"/>
                </a:solidFill>
                <a:latin typeface="Hind"/>
                <a:ea typeface="Hind"/>
                <a:cs typeface="Hind"/>
                <a:sym typeface="Hind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1067088" y="1650548"/>
            <a:ext cx="5972100" cy="276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381000">
              <a:spcBef>
                <a:spcPts val="600"/>
              </a:spcBef>
              <a:spcAft>
                <a:spcPts val="0"/>
              </a:spcAft>
              <a:buClr>
                <a:srgbClr val="1C4587"/>
              </a:buClr>
              <a:buSzPts val="2400"/>
              <a:buFont typeface="Hind"/>
              <a:buChar char="›"/>
              <a:defRPr sz="2400">
                <a:solidFill>
                  <a:srgbClr val="FFFFFF"/>
                </a:solidFill>
                <a:latin typeface="Hind"/>
                <a:ea typeface="Hind"/>
                <a:cs typeface="Hind"/>
                <a:sym typeface="Hind"/>
              </a:defRPr>
            </a:lvl1pPr>
            <a:lvl2pPr marL="914400" lvl="1" indent="-381000">
              <a:spcBef>
                <a:spcPts val="0"/>
              </a:spcBef>
              <a:spcAft>
                <a:spcPts val="0"/>
              </a:spcAft>
              <a:buClr>
                <a:srgbClr val="1C4587"/>
              </a:buClr>
              <a:buSzPts val="2400"/>
              <a:buFont typeface="Hind"/>
              <a:buChar char="›"/>
              <a:defRPr sz="2400">
                <a:solidFill>
                  <a:srgbClr val="FFFFFF"/>
                </a:solidFill>
                <a:latin typeface="Hind"/>
                <a:ea typeface="Hind"/>
                <a:cs typeface="Hind"/>
                <a:sym typeface="Hind"/>
              </a:defRPr>
            </a:lvl2pPr>
            <a:lvl3pPr marL="1371600" lvl="2" indent="-381000">
              <a:spcBef>
                <a:spcPts val="0"/>
              </a:spcBef>
              <a:spcAft>
                <a:spcPts val="0"/>
              </a:spcAft>
              <a:buClr>
                <a:srgbClr val="1C4587"/>
              </a:buClr>
              <a:buSzPts val="2400"/>
              <a:buFont typeface="Hind"/>
              <a:buChar char="›"/>
              <a:defRPr sz="2400">
                <a:solidFill>
                  <a:srgbClr val="FFFFFF"/>
                </a:solidFill>
                <a:latin typeface="Hind"/>
                <a:ea typeface="Hind"/>
                <a:cs typeface="Hind"/>
                <a:sym typeface="Hind"/>
              </a:defRPr>
            </a:lvl3pPr>
            <a:lvl4pPr marL="1828800" lvl="3" indent="-381000">
              <a:spcBef>
                <a:spcPts val="0"/>
              </a:spcBef>
              <a:spcAft>
                <a:spcPts val="0"/>
              </a:spcAft>
              <a:buClr>
                <a:srgbClr val="1C4587"/>
              </a:buClr>
              <a:buSzPts val="2400"/>
              <a:buFont typeface="Hind"/>
              <a:buChar char="›"/>
              <a:defRPr sz="2400">
                <a:solidFill>
                  <a:srgbClr val="FFFFFF"/>
                </a:solidFill>
                <a:latin typeface="Hind"/>
                <a:ea typeface="Hind"/>
                <a:cs typeface="Hind"/>
                <a:sym typeface="Hind"/>
              </a:defRPr>
            </a:lvl4pPr>
            <a:lvl5pPr marL="2286000" lvl="4" indent="-381000">
              <a:spcBef>
                <a:spcPts val="0"/>
              </a:spcBef>
              <a:spcAft>
                <a:spcPts val="0"/>
              </a:spcAft>
              <a:buClr>
                <a:srgbClr val="1C4587"/>
              </a:buClr>
              <a:buSzPts val="2400"/>
              <a:buFont typeface="Hind"/>
              <a:buChar char="›"/>
              <a:defRPr sz="2400">
                <a:solidFill>
                  <a:srgbClr val="FFFFFF"/>
                </a:solidFill>
                <a:latin typeface="Hind"/>
                <a:ea typeface="Hind"/>
                <a:cs typeface="Hind"/>
                <a:sym typeface="Hind"/>
              </a:defRPr>
            </a:lvl5pPr>
            <a:lvl6pPr marL="2743200" lvl="5" indent="-381000">
              <a:spcBef>
                <a:spcPts val="0"/>
              </a:spcBef>
              <a:spcAft>
                <a:spcPts val="0"/>
              </a:spcAft>
              <a:buClr>
                <a:srgbClr val="1C4587"/>
              </a:buClr>
              <a:buSzPts val="2400"/>
              <a:buFont typeface="Hind"/>
              <a:buChar char="›"/>
              <a:defRPr sz="2400">
                <a:solidFill>
                  <a:srgbClr val="FFFFFF"/>
                </a:solidFill>
                <a:latin typeface="Hind"/>
                <a:ea typeface="Hind"/>
                <a:cs typeface="Hind"/>
                <a:sym typeface="Hind"/>
              </a:defRPr>
            </a:lvl6pPr>
            <a:lvl7pPr marL="3200400" lvl="6" indent="-381000">
              <a:spcBef>
                <a:spcPts val="0"/>
              </a:spcBef>
              <a:spcAft>
                <a:spcPts val="0"/>
              </a:spcAft>
              <a:buClr>
                <a:srgbClr val="1C4587"/>
              </a:buClr>
              <a:buSzPts val="2400"/>
              <a:buFont typeface="Hind"/>
              <a:buChar char="›"/>
              <a:defRPr sz="2400">
                <a:solidFill>
                  <a:srgbClr val="FFFFFF"/>
                </a:solidFill>
                <a:latin typeface="Hind"/>
                <a:ea typeface="Hind"/>
                <a:cs typeface="Hind"/>
                <a:sym typeface="Hind"/>
              </a:defRPr>
            </a:lvl7pPr>
            <a:lvl8pPr marL="3657600" lvl="7" indent="-381000">
              <a:spcBef>
                <a:spcPts val="0"/>
              </a:spcBef>
              <a:spcAft>
                <a:spcPts val="0"/>
              </a:spcAft>
              <a:buClr>
                <a:srgbClr val="1C4587"/>
              </a:buClr>
              <a:buSzPts val="2400"/>
              <a:buFont typeface="Hind"/>
              <a:buChar char="›"/>
              <a:defRPr sz="2400">
                <a:solidFill>
                  <a:srgbClr val="FFFFFF"/>
                </a:solidFill>
                <a:latin typeface="Hind"/>
                <a:ea typeface="Hind"/>
                <a:cs typeface="Hind"/>
                <a:sym typeface="Hind"/>
              </a:defRPr>
            </a:lvl8pPr>
            <a:lvl9pPr marL="4114800" lvl="8" indent="-381000">
              <a:spcBef>
                <a:spcPts val="0"/>
              </a:spcBef>
              <a:spcAft>
                <a:spcPts val="0"/>
              </a:spcAft>
              <a:buClr>
                <a:srgbClr val="1C4587"/>
              </a:buClr>
              <a:buSzPts val="2400"/>
              <a:buFont typeface="Hind"/>
              <a:buChar char="»"/>
              <a:defRPr sz="2400">
                <a:solidFill>
                  <a:srgbClr val="FFFFFF"/>
                </a:solidFill>
                <a:latin typeface="Hind"/>
                <a:ea typeface="Hind"/>
                <a:cs typeface="Hind"/>
                <a:sym typeface="Hind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556775" y="4812625"/>
            <a:ext cx="587100" cy="33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>
              <a:buNone/>
              <a:defRPr sz="1100">
                <a:solidFill>
                  <a:srgbClr val="FFFFFF"/>
                </a:solidFill>
                <a:latin typeface="Hind"/>
                <a:ea typeface="Hind"/>
                <a:cs typeface="Hind"/>
                <a:sym typeface="Hind"/>
              </a:defRPr>
            </a:lvl1pPr>
            <a:lvl2pPr lvl="1" algn="r">
              <a:buNone/>
              <a:defRPr sz="1100">
                <a:solidFill>
                  <a:srgbClr val="FFFFFF"/>
                </a:solidFill>
                <a:latin typeface="Hind"/>
                <a:ea typeface="Hind"/>
                <a:cs typeface="Hind"/>
                <a:sym typeface="Hind"/>
              </a:defRPr>
            </a:lvl2pPr>
            <a:lvl3pPr lvl="2" algn="r">
              <a:buNone/>
              <a:defRPr sz="1100">
                <a:solidFill>
                  <a:srgbClr val="FFFFFF"/>
                </a:solidFill>
                <a:latin typeface="Hind"/>
                <a:ea typeface="Hind"/>
                <a:cs typeface="Hind"/>
                <a:sym typeface="Hind"/>
              </a:defRPr>
            </a:lvl3pPr>
            <a:lvl4pPr lvl="3" algn="r">
              <a:buNone/>
              <a:defRPr sz="1100">
                <a:solidFill>
                  <a:srgbClr val="FFFFFF"/>
                </a:solidFill>
                <a:latin typeface="Hind"/>
                <a:ea typeface="Hind"/>
                <a:cs typeface="Hind"/>
                <a:sym typeface="Hind"/>
              </a:defRPr>
            </a:lvl4pPr>
            <a:lvl5pPr lvl="4" algn="r">
              <a:buNone/>
              <a:defRPr sz="1100">
                <a:solidFill>
                  <a:srgbClr val="FFFFFF"/>
                </a:solidFill>
                <a:latin typeface="Hind"/>
                <a:ea typeface="Hind"/>
                <a:cs typeface="Hind"/>
                <a:sym typeface="Hind"/>
              </a:defRPr>
            </a:lvl5pPr>
            <a:lvl6pPr lvl="5" algn="r">
              <a:buNone/>
              <a:defRPr sz="1100">
                <a:solidFill>
                  <a:srgbClr val="FFFFFF"/>
                </a:solidFill>
                <a:latin typeface="Hind"/>
                <a:ea typeface="Hind"/>
                <a:cs typeface="Hind"/>
                <a:sym typeface="Hind"/>
              </a:defRPr>
            </a:lvl6pPr>
            <a:lvl7pPr lvl="6" algn="r">
              <a:buNone/>
              <a:defRPr sz="1100">
                <a:solidFill>
                  <a:srgbClr val="FFFFFF"/>
                </a:solidFill>
                <a:latin typeface="Hind"/>
                <a:ea typeface="Hind"/>
                <a:cs typeface="Hind"/>
                <a:sym typeface="Hind"/>
              </a:defRPr>
            </a:lvl7pPr>
            <a:lvl8pPr lvl="7" algn="r">
              <a:buNone/>
              <a:defRPr sz="1100">
                <a:solidFill>
                  <a:srgbClr val="FFFFFF"/>
                </a:solidFill>
                <a:latin typeface="Hind"/>
                <a:ea typeface="Hind"/>
                <a:cs typeface="Hind"/>
                <a:sym typeface="Hind"/>
              </a:defRPr>
            </a:lvl8pPr>
            <a:lvl9pPr lvl="8" algn="r">
              <a:buNone/>
              <a:defRPr sz="1100">
                <a:solidFill>
                  <a:srgbClr val="FFFFFF"/>
                </a:solidFill>
                <a:latin typeface="Hind"/>
                <a:ea typeface="Hind"/>
                <a:cs typeface="Hind"/>
                <a:sym typeface="Hind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6" r:id="rId5"/>
    <p:sldLayoutId id="2147483657" r:id="rId6"/>
    <p:sldLayoutId id="2147483660" r:id="rId7"/>
  </p:sldLayoutIdLst>
  <p:transition>
    <p:fade thruBlk="1"/>
  </p:transition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9.xml"/><Relationship Id="rId2" Type="http://schemas.openxmlformats.org/officeDocument/2006/relationships/diagramData" Target="../diagrams/data9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9.xml"/><Relationship Id="rId5" Type="http://schemas.openxmlformats.org/officeDocument/2006/relationships/diagramColors" Target="../diagrams/colors9.xml"/><Relationship Id="rId4" Type="http://schemas.openxmlformats.org/officeDocument/2006/relationships/diagramQuickStyle" Target="../diagrams/quickStyle9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jp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0.xml"/><Relationship Id="rId7" Type="http://schemas.microsoft.com/office/2007/relationships/diagramDrawing" Target="../diagrams/drawing10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Relationship Id="rId6" Type="http://schemas.openxmlformats.org/officeDocument/2006/relationships/diagramColors" Target="../diagrams/colors10.xml"/><Relationship Id="rId5" Type="http://schemas.openxmlformats.org/officeDocument/2006/relationships/diagramQuickStyle" Target="../diagrams/quickStyle10.xml"/><Relationship Id="rId4" Type="http://schemas.openxmlformats.org/officeDocument/2006/relationships/diagramLayout" Target="../diagrams/layout10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1.xml"/><Relationship Id="rId7" Type="http://schemas.microsoft.com/office/2007/relationships/diagramDrawing" Target="../diagrams/drawing11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Relationship Id="rId6" Type="http://schemas.openxmlformats.org/officeDocument/2006/relationships/diagramColors" Target="../diagrams/colors11.xml"/><Relationship Id="rId5" Type="http://schemas.openxmlformats.org/officeDocument/2006/relationships/diagramQuickStyle" Target="../diagrams/quickStyle11.xml"/><Relationship Id="rId4" Type="http://schemas.openxmlformats.org/officeDocument/2006/relationships/diagramLayout" Target="../diagrams/layout1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2.xml"/><Relationship Id="rId7" Type="http://schemas.microsoft.com/office/2007/relationships/diagramDrawing" Target="../diagrams/drawing12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Relationship Id="rId6" Type="http://schemas.openxmlformats.org/officeDocument/2006/relationships/diagramColors" Target="../diagrams/colors12.xml"/><Relationship Id="rId5" Type="http://schemas.openxmlformats.org/officeDocument/2006/relationships/diagramQuickStyle" Target="../diagrams/quickStyle12.xml"/><Relationship Id="rId4" Type="http://schemas.openxmlformats.org/officeDocument/2006/relationships/diagramLayout" Target="../diagrams/layout1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3.xml"/><Relationship Id="rId2" Type="http://schemas.openxmlformats.org/officeDocument/2006/relationships/diagramData" Target="../diagrams/data13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13.xml"/><Relationship Id="rId5" Type="http://schemas.openxmlformats.org/officeDocument/2006/relationships/diagramColors" Target="../diagrams/colors13.xml"/><Relationship Id="rId4" Type="http://schemas.openxmlformats.org/officeDocument/2006/relationships/diagramQuickStyle" Target="../diagrams/quickStyle13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Google Shape;196;p15"/>
          <p:cNvSpPr txBox="1">
            <a:spLocks noGrp="1"/>
          </p:cNvSpPr>
          <p:nvPr>
            <p:ph type="ctrTitle"/>
          </p:nvPr>
        </p:nvSpPr>
        <p:spPr>
          <a:xfrm>
            <a:off x="2328150" y="1991825"/>
            <a:ext cx="4487700" cy="1159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RAGAM MEDIA HUMAS ONLINE</a:t>
            </a:r>
            <a:endParaRPr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77A8EC9-4AB9-4CD7-96ED-C4D30F7E3E1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426" y="113848"/>
            <a:ext cx="873432" cy="792956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B7239BC3-3206-4803-8DC0-E447ED6C776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9833" y="113848"/>
            <a:ext cx="596503" cy="879636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558993-CEC6-4D0C-A47D-AB2B612798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Media </a:t>
            </a:r>
            <a:r>
              <a:rPr lang="en-US" dirty="0" err="1"/>
              <a:t>Sosial</a:t>
            </a:r>
            <a:r>
              <a:rPr lang="en-US" dirty="0"/>
              <a:t> Activity</a:t>
            </a:r>
          </a:p>
        </p:txBody>
      </p:sp>
      <p:graphicFrame>
        <p:nvGraphicFramePr>
          <p:cNvPr id="5" name="Diagram 4">
            <a:extLst>
              <a:ext uri="{FF2B5EF4-FFF2-40B4-BE49-F238E27FC236}">
                <a16:creationId xmlns:a16="http://schemas.microsoft.com/office/drawing/2014/main" id="{BB1806CE-172F-46BB-BDE1-090D066B1D6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843296127"/>
              </p:ext>
            </p:extLst>
          </p:nvPr>
        </p:nvGraphicFramePr>
        <p:xfrm>
          <a:off x="1067088" y="1650548"/>
          <a:ext cx="5972100" cy="27645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3073C2D-88AA-449B-A128-B05ADCB58951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10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248874180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558993-CEC6-4D0C-A47D-AB2B612798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Media </a:t>
            </a:r>
            <a:r>
              <a:rPr lang="en-US" dirty="0" err="1"/>
              <a:t>Sosial</a:t>
            </a:r>
            <a:r>
              <a:rPr lang="en-US" dirty="0"/>
              <a:t> Activity</a:t>
            </a:r>
          </a:p>
        </p:txBody>
      </p:sp>
      <p:graphicFrame>
        <p:nvGraphicFramePr>
          <p:cNvPr id="5" name="Diagram 4">
            <a:extLst>
              <a:ext uri="{FF2B5EF4-FFF2-40B4-BE49-F238E27FC236}">
                <a16:creationId xmlns:a16="http://schemas.microsoft.com/office/drawing/2014/main" id="{BB1806CE-172F-46BB-BDE1-090D066B1D6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363845852"/>
              </p:ext>
            </p:extLst>
          </p:nvPr>
        </p:nvGraphicFramePr>
        <p:xfrm>
          <a:off x="1067088" y="1650548"/>
          <a:ext cx="5972100" cy="27645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3073C2D-88AA-449B-A128-B05ADCB58951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11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357045467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32A291-204F-4D7C-B802-D471E8C2A9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Influencer Activity</a:t>
            </a:r>
          </a:p>
        </p:txBody>
      </p:sp>
      <p:graphicFrame>
        <p:nvGraphicFramePr>
          <p:cNvPr id="5" name="Diagram 4">
            <a:extLst>
              <a:ext uri="{FF2B5EF4-FFF2-40B4-BE49-F238E27FC236}">
                <a16:creationId xmlns:a16="http://schemas.microsoft.com/office/drawing/2014/main" id="{1AABC8A3-AA33-40EE-9FE6-394B1D59A13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899130154"/>
              </p:ext>
            </p:extLst>
          </p:nvPr>
        </p:nvGraphicFramePr>
        <p:xfrm>
          <a:off x="1067088" y="1650548"/>
          <a:ext cx="5972100" cy="27645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C2EA099-1D51-4676-B0FA-6993B1285FFF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12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169858474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76A61E-5D4B-4525-B2D3-21C1E3D419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Influencer dan AI</a:t>
            </a:r>
          </a:p>
        </p:txBody>
      </p:sp>
      <p:graphicFrame>
        <p:nvGraphicFramePr>
          <p:cNvPr id="5" name="Diagram 4">
            <a:extLst>
              <a:ext uri="{FF2B5EF4-FFF2-40B4-BE49-F238E27FC236}">
                <a16:creationId xmlns:a16="http://schemas.microsoft.com/office/drawing/2014/main" id="{306E51B2-5098-4BCB-8DDB-FD59F45F278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572074965"/>
              </p:ext>
            </p:extLst>
          </p:nvPr>
        </p:nvGraphicFramePr>
        <p:xfrm>
          <a:off x="1067088" y="1650548"/>
          <a:ext cx="5972100" cy="27645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433DBE2-40E4-4C81-A23B-9216536A7E23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13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209142018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Google Shape;218;p18"/>
          <p:cNvSpPr txBox="1">
            <a:spLocks noGrp="1"/>
          </p:cNvSpPr>
          <p:nvPr>
            <p:ph type="ctrTitle"/>
          </p:nvPr>
        </p:nvSpPr>
        <p:spPr>
          <a:xfrm>
            <a:off x="2255470" y="1842430"/>
            <a:ext cx="4507280" cy="1159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algn="l"/>
            <a:r>
              <a:rPr lang="en-US" dirty="0"/>
              <a:t>2. </a:t>
            </a:r>
            <a:r>
              <a:rPr lang="en-US" sz="3200" dirty="0">
                <a:solidFill>
                  <a:schemeClr val="bg1"/>
                </a:solidFill>
              </a:rPr>
              <a:t>MEMANFAATKAN TEKNOLOGI DIGITAL SEBAGAI MEDIA HUMAS</a:t>
            </a:r>
            <a:endParaRPr lang="en-US" dirty="0"/>
          </a:p>
        </p:txBody>
      </p:sp>
      <p:sp>
        <p:nvSpPr>
          <p:cNvPr id="219" name="Google Shape;219;p18"/>
          <p:cNvSpPr txBox="1">
            <a:spLocks noGrp="1"/>
          </p:cNvSpPr>
          <p:nvPr>
            <p:ph type="subTitle" idx="1"/>
          </p:nvPr>
        </p:nvSpPr>
        <p:spPr>
          <a:xfrm>
            <a:off x="2647975" y="2916250"/>
            <a:ext cx="3848100" cy="78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/>
            <a:endParaRPr lang="en-US" dirty="0"/>
          </a:p>
        </p:txBody>
      </p:sp>
      <p:sp>
        <p:nvSpPr>
          <p:cNvPr id="220" name="Google Shape;220;p18"/>
          <p:cNvSpPr txBox="1">
            <a:spLocks noGrp="1"/>
          </p:cNvSpPr>
          <p:nvPr>
            <p:ph type="sldNum" idx="4294967295"/>
          </p:nvPr>
        </p:nvSpPr>
        <p:spPr>
          <a:xfrm>
            <a:off x="8556775" y="4812625"/>
            <a:ext cx="587100" cy="330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14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61901930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Google Shape;225;p19"/>
          <p:cNvSpPr txBox="1">
            <a:spLocks noGrp="1"/>
          </p:cNvSpPr>
          <p:nvPr>
            <p:ph type="body" idx="1"/>
          </p:nvPr>
        </p:nvSpPr>
        <p:spPr>
          <a:xfrm>
            <a:off x="2225675" y="2161800"/>
            <a:ext cx="4692600" cy="819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r>
              <a:rPr lang="en-US" dirty="0"/>
              <a:t>PR Online </a:t>
            </a:r>
            <a:r>
              <a:rPr lang="en-US" dirty="0" err="1"/>
              <a:t>menggabungkan</a:t>
            </a:r>
            <a:r>
              <a:rPr lang="en-US" dirty="0"/>
              <a:t> </a:t>
            </a:r>
            <a:r>
              <a:rPr lang="en-US" dirty="0" err="1"/>
              <a:t>jurnalisme</a:t>
            </a:r>
            <a:r>
              <a:rPr lang="en-US" dirty="0"/>
              <a:t>, </a:t>
            </a:r>
            <a:r>
              <a:rPr lang="en-US" dirty="0" err="1"/>
              <a:t>konten</a:t>
            </a:r>
            <a:r>
              <a:rPr lang="en-US" dirty="0"/>
              <a:t> </a:t>
            </a:r>
            <a:r>
              <a:rPr lang="en-US" dirty="0" err="1"/>
              <a:t>kreatif</a:t>
            </a:r>
            <a:r>
              <a:rPr lang="en-US" dirty="0"/>
              <a:t>, </a:t>
            </a:r>
            <a:r>
              <a:rPr lang="en-US" dirty="0" err="1"/>
              <a:t>penjualan</a:t>
            </a:r>
            <a:r>
              <a:rPr lang="en-US" dirty="0"/>
              <a:t>, media, SEO, media </a:t>
            </a:r>
            <a:r>
              <a:rPr lang="en-US" dirty="0" err="1"/>
              <a:t>sosial</a:t>
            </a:r>
            <a:r>
              <a:rPr lang="en-US" dirty="0"/>
              <a:t>, </a:t>
            </a:r>
            <a:r>
              <a:rPr lang="en-US" dirty="0" err="1"/>
              <a:t>manajemen</a:t>
            </a:r>
            <a:r>
              <a:rPr lang="en-US" dirty="0"/>
              <a:t> </a:t>
            </a:r>
            <a:r>
              <a:rPr lang="en-US" dirty="0" err="1"/>
              <a:t>komunitas</a:t>
            </a:r>
            <a:r>
              <a:rPr lang="en-US" dirty="0"/>
              <a:t>, </a:t>
            </a:r>
            <a:r>
              <a:rPr lang="en-US" dirty="0" err="1"/>
              <a:t>hubungan</a:t>
            </a:r>
            <a:r>
              <a:rPr lang="en-US" dirty="0"/>
              <a:t> </a:t>
            </a:r>
            <a:r>
              <a:rPr lang="en-US" dirty="0" err="1"/>
              <a:t>pelanggan</a:t>
            </a:r>
            <a:r>
              <a:rPr lang="en-US" dirty="0"/>
              <a:t>, dan </a:t>
            </a:r>
            <a:r>
              <a:rPr lang="en-US" dirty="0" err="1"/>
              <a:t>desain</a:t>
            </a:r>
            <a:r>
              <a:rPr lang="en-US" dirty="0"/>
              <a:t> web.</a:t>
            </a:r>
          </a:p>
        </p:txBody>
      </p:sp>
      <p:sp>
        <p:nvSpPr>
          <p:cNvPr id="226" name="Google Shape;226;p19"/>
          <p:cNvSpPr txBox="1">
            <a:spLocks noGrp="1"/>
          </p:cNvSpPr>
          <p:nvPr>
            <p:ph type="sldNum" idx="12"/>
          </p:nvPr>
        </p:nvSpPr>
        <p:spPr>
          <a:xfrm>
            <a:off x="8556775" y="4812625"/>
            <a:ext cx="587100" cy="330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15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20500150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2277CFC-F617-4BE8-AC63-1F4024B3711E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16</a:t>
            </a:fld>
            <a:endParaRPr lang="en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12867E2-34A6-4062-9EE6-B4ACBFC2E89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4400" y="751631"/>
            <a:ext cx="6441955" cy="362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094303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45AA67-FD73-411F-AA35-A9792DC825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15E9C87-01DA-42FB-B6D7-B9E12C4C84C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07B60DB-A475-47D2-B848-CC8A2604781D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17</a:t>
            </a:fld>
            <a:endParaRPr lang="en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93BC5C8-4954-4524-B1E9-386F6B6C580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9037" y="772156"/>
            <a:ext cx="6412322" cy="36069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678351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52E5DB-2CB7-4F09-8036-66236F90B0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Konten</a:t>
            </a:r>
            <a:r>
              <a:rPr lang="en-US" dirty="0"/>
              <a:t> </a:t>
            </a:r>
            <a:r>
              <a:rPr lang="en-US" dirty="0" err="1"/>
              <a:t>Kreatif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1CB3E21-8251-4B00-A998-810A86BACB1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3EAC26D-5ACA-453B-BD91-0C6E3C01C5AE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18</a:t>
            </a:fld>
            <a:endParaRPr lang="en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9DB7A22-B7F5-40C6-8941-9833493C85A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3339" y="1464144"/>
            <a:ext cx="6696961" cy="33484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853603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E83408-5645-40B9-8922-2C34282BF3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SEO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5CB1428-00F1-416E-B756-899F11501C23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19</a:t>
            </a:fld>
            <a:endParaRPr lang="en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CC26777-58DE-42B6-A1CB-1F54B161CB6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3229" y="1433963"/>
            <a:ext cx="5318112" cy="35371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804779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Google Shape;210;p17"/>
          <p:cNvSpPr txBox="1">
            <a:spLocks noGrp="1"/>
          </p:cNvSpPr>
          <p:nvPr>
            <p:ph type="ctrTitle" idx="4294967295"/>
          </p:nvPr>
        </p:nvSpPr>
        <p:spPr>
          <a:xfrm>
            <a:off x="2715450" y="1523250"/>
            <a:ext cx="5152200" cy="1159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dirty="0"/>
              <a:t>RAGAM MEDIA HUMAS ONLINE</a:t>
            </a:r>
            <a:endParaRPr sz="4000" dirty="0"/>
          </a:p>
        </p:txBody>
      </p:sp>
      <p:graphicFrame>
        <p:nvGraphicFramePr>
          <p:cNvPr id="2" name="Diagram 1">
            <a:extLst>
              <a:ext uri="{FF2B5EF4-FFF2-40B4-BE49-F238E27FC236}">
                <a16:creationId xmlns:a16="http://schemas.microsoft.com/office/drawing/2014/main" id="{1B7874D1-04DE-4D8A-B880-4433ED3501E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67338200"/>
              </p:ext>
            </p:extLst>
          </p:nvPr>
        </p:nvGraphicFramePr>
        <p:xfrm>
          <a:off x="2715450" y="2771927"/>
          <a:ext cx="5702953" cy="23183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212" name="Google Shape;212;p17" descr="10.jpg"/>
          <p:cNvPicPr preferRelativeResize="0"/>
          <p:nvPr/>
        </p:nvPicPr>
        <p:blipFill rotWithShape="1">
          <a:blip r:embed="rId8">
            <a:alphaModFix/>
          </a:blip>
          <a:srcRect l="22840" t="14463" r="22840" b="19038"/>
          <a:stretch/>
        </p:blipFill>
        <p:spPr>
          <a:xfrm rot="-5400000">
            <a:off x="-506100" y="506025"/>
            <a:ext cx="3251400" cy="2239200"/>
          </a:xfrm>
          <a:prstGeom prst="parallelogram">
            <a:avLst>
              <a:gd name="adj" fmla="val 63779"/>
            </a:avLst>
          </a:prstGeom>
          <a:noFill/>
          <a:ln>
            <a:noFill/>
          </a:ln>
        </p:spPr>
      </p:pic>
      <p:sp>
        <p:nvSpPr>
          <p:cNvPr id="213" name="Google Shape;213;p17"/>
          <p:cNvSpPr txBox="1">
            <a:spLocks noGrp="1"/>
          </p:cNvSpPr>
          <p:nvPr>
            <p:ph type="sldNum" idx="12"/>
          </p:nvPr>
        </p:nvSpPr>
        <p:spPr>
          <a:xfrm>
            <a:off x="8556775" y="4812625"/>
            <a:ext cx="587100" cy="330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2</a:t>
            </a:fld>
            <a:endParaRPr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Google Shape;231;p20"/>
          <p:cNvSpPr txBox="1">
            <a:spLocks noGrp="1"/>
          </p:cNvSpPr>
          <p:nvPr>
            <p:ph type="title"/>
          </p:nvPr>
        </p:nvSpPr>
        <p:spPr>
          <a:xfrm>
            <a:off x="1067088" y="912850"/>
            <a:ext cx="5972100" cy="636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 err="1"/>
              <a:t>Fungsi</a:t>
            </a:r>
            <a:r>
              <a:rPr lang="en-US" dirty="0"/>
              <a:t> </a:t>
            </a:r>
            <a:r>
              <a:rPr lang="en-US" dirty="0" err="1"/>
              <a:t>Humas</a:t>
            </a:r>
            <a:endParaRPr dirty="0"/>
          </a:p>
        </p:txBody>
      </p:sp>
      <p:graphicFrame>
        <p:nvGraphicFramePr>
          <p:cNvPr id="2" name="Diagram 1">
            <a:extLst>
              <a:ext uri="{FF2B5EF4-FFF2-40B4-BE49-F238E27FC236}">
                <a16:creationId xmlns:a16="http://schemas.microsoft.com/office/drawing/2014/main" id="{066384FF-DCA9-4613-B559-3301FE7668C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574967100"/>
              </p:ext>
            </p:extLst>
          </p:nvPr>
        </p:nvGraphicFramePr>
        <p:xfrm>
          <a:off x="1067088" y="1650548"/>
          <a:ext cx="5972100" cy="27645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233" name="Google Shape;233;p20"/>
          <p:cNvSpPr txBox="1">
            <a:spLocks noGrp="1"/>
          </p:cNvSpPr>
          <p:nvPr>
            <p:ph type="sldNum" idx="12"/>
          </p:nvPr>
        </p:nvSpPr>
        <p:spPr>
          <a:xfrm>
            <a:off x="8556775" y="4812625"/>
            <a:ext cx="587100" cy="330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20</a:t>
            </a:fld>
            <a:endParaRPr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1C93EC5-E7CB-483F-B849-67E0F510BDB9}"/>
              </a:ext>
            </a:extLst>
          </p:cNvPr>
          <p:cNvSpPr txBox="1"/>
          <p:nvPr/>
        </p:nvSpPr>
        <p:spPr>
          <a:xfrm>
            <a:off x="5652991" y="4583106"/>
            <a:ext cx="245444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>
                <a:solidFill>
                  <a:schemeClr val="bg1"/>
                </a:solidFill>
              </a:rPr>
              <a:t>Cutlip</a:t>
            </a:r>
            <a:r>
              <a:rPr lang="en-US" dirty="0">
                <a:solidFill>
                  <a:schemeClr val="bg1"/>
                </a:solidFill>
              </a:rPr>
              <a:t> &amp; Center and Canfield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4391104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Google Shape;231;p20"/>
          <p:cNvSpPr txBox="1">
            <a:spLocks noGrp="1"/>
          </p:cNvSpPr>
          <p:nvPr>
            <p:ph type="title"/>
          </p:nvPr>
        </p:nvSpPr>
        <p:spPr>
          <a:xfrm>
            <a:off x="1067088" y="912850"/>
            <a:ext cx="5972100" cy="636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 err="1"/>
              <a:t>Fungsi</a:t>
            </a:r>
            <a:r>
              <a:rPr lang="en-US" dirty="0"/>
              <a:t> </a:t>
            </a:r>
            <a:r>
              <a:rPr lang="en-US" dirty="0" err="1"/>
              <a:t>Humas</a:t>
            </a:r>
            <a:endParaRPr dirty="0"/>
          </a:p>
        </p:txBody>
      </p:sp>
      <p:graphicFrame>
        <p:nvGraphicFramePr>
          <p:cNvPr id="2" name="Diagram 1">
            <a:extLst>
              <a:ext uri="{FF2B5EF4-FFF2-40B4-BE49-F238E27FC236}">
                <a16:creationId xmlns:a16="http://schemas.microsoft.com/office/drawing/2014/main" id="{066384FF-DCA9-4613-B559-3301FE7668C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452618066"/>
              </p:ext>
            </p:extLst>
          </p:nvPr>
        </p:nvGraphicFramePr>
        <p:xfrm>
          <a:off x="1067088" y="1650548"/>
          <a:ext cx="5972100" cy="27645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233" name="Google Shape;233;p20"/>
          <p:cNvSpPr txBox="1">
            <a:spLocks noGrp="1"/>
          </p:cNvSpPr>
          <p:nvPr>
            <p:ph type="sldNum" idx="12"/>
          </p:nvPr>
        </p:nvSpPr>
        <p:spPr>
          <a:xfrm>
            <a:off x="8556775" y="4812625"/>
            <a:ext cx="587100" cy="330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21</a:t>
            </a:fld>
            <a:endParaRPr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1C93EC5-E7CB-483F-B849-67E0F510BDB9}"/>
              </a:ext>
            </a:extLst>
          </p:cNvPr>
          <p:cNvSpPr txBox="1"/>
          <p:nvPr/>
        </p:nvSpPr>
        <p:spPr>
          <a:xfrm>
            <a:off x="5652991" y="4583106"/>
            <a:ext cx="245444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>
                <a:solidFill>
                  <a:schemeClr val="bg1"/>
                </a:solidFill>
              </a:rPr>
              <a:t>Cutlip</a:t>
            </a:r>
            <a:r>
              <a:rPr lang="en-US" dirty="0">
                <a:solidFill>
                  <a:schemeClr val="bg1"/>
                </a:solidFill>
              </a:rPr>
              <a:t> &amp; Center and Canfield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6661912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161B57D-16A1-4CC7-A941-D1D55D605F1D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22</a:t>
            </a:fld>
            <a:endParaRPr lang="en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5FEF1906-3781-4475-BADF-485B0549E3A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31165" b="3276"/>
          <a:stretch/>
        </p:blipFill>
        <p:spPr>
          <a:xfrm>
            <a:off x="1956033" y="77048"/>
            <a:ext cx="4321302" cy="50364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425669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>
            <a:extLst>
              <a:ext uri="{FF2B5EF4-FFF2-40B4-BE49-F238E27FC236}">
                <a16:creationId xmlns:a16="http://schemas.microsoft.com/office/drawing/2014/main" id="{4471E716-0738-4A58-9099-EF4A14F3931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303443380"/>
              </p:ext>
            </p:extLst>
          </p:nvPr>
        </p:nvGraphicFramePr>
        <p:xfrm>
          <a:off x="2225674" y="1169841"/>
          <a:ext cx="4782257" cy="353913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226" name="Google Shape;226;p19"/>
          <p:cNvSpPr txBox="1">
            <a:spLocks noGrp="1"/>
          </p:cNvSpPr>
          <p:nvPr>
            <p:ph type="sldNum" idx="12"/>
          </p:nvPr>
        </p:nvSpPr>
        <p:spPr>
          <a:xfrm>
            <a:off x="8556775" y="4812625"/>
            <a:ext cx="587100" cy="330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23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50605529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Google Shape;218;p18"/>
          <p:cNvSpPr txBox="1">
            <a:spLocks noGrp="1"/>
          </p:cNvSpPr>
          <p:nvPr>
            <p:ph type="ctrTitle"/>
          </p:nvPr>
        </p:nvSpPr>
        <p:spPr>
          <a:xfrm>
            <a:off x="2255470" y="1842430"/>
            <a:ext cx="4507280" cy="1159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lvl="0"/>
            <a:r>
              <a:rPr lang="en-US" dirty="0"/>
              <a:t>3. </a:t>
            </a:r>
            <a:r>
              <a:rPr lang="en-US" sz="3200" dirty="0">
                <a:solidFill>
                  <a:schemeClr val="bg1"/>
                </a:solidFill>
              </a:rPr>
              <a:t>PRINSIP-PRINSIP HUMAS ONLINE</a:t>
            </a:r>
          </a:p>
        </p:txBody>
      </p:sp>
      <p:sp>
        <p:nvSpPr>
          <p:cNvPr id="219" name="Google Shape;219;p18"/>
          <p:cNvSpPr txBox="1">
            <a:spLocks noGrp="1"/>
          </p:cNvSpPr>
          <p:nvPr>
            <p:ph type="subTitle" idx="1"/>
          </p:nvPr>
        </p:nvSpPr>
        <p:spPr>
          <a:xfrm>
            <a:off x="2647975" y="2916250"/>
            <a:ext cx="3848100" cy="78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/>
            <a:endParaRPr lang="en-US" dirty="0"/>
          </a:p>
        </p:txBody>
      </p:sp>
      <p:sp>
        <p:nvSpPr>
          <p:cNvPr id="220" name="Google Shape;220;p18"/>
          <p:cNvSpPr txBox="1">
            <a:spLocks noGrp="1"/>
          </p:cNvSpPr>
          <p:nvPr>
            <p:ph type="sldNum" idx="4294967295"/>
          </p:nvPr>
        </p:nvSpPr>
        <p:spPr>
          <a:xfrm>
            <a:off x="8556775" y="4812625"/>
            <a:ext cx="587100" cy="330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24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5936829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Google Shape;225;p19"/>
          <p:cNvSpPr txBox="1">
            <a:spLocks noGrp="1"/>
          </p:cNvSpPr>
          <p:nvPr>
            <p:ph type="body" idx="1"/>
          </p:nvPr>
        </p:nvSpPr>
        <p:spPr>
          <a:xfrm>
            <a:off x="2225675" y="2161800"/>
            <a:ext cx="4692600" cy="819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r>
              <a:rPr lang="en-US" dirty="0" err="1"/>
              <a:t>Prinsip</a:t>
            </a:r>
            <a:r>
              <a:rPr lang="en-US" dirty="0"/>
              <a:t> </a:t>
            </a:r>
            <a:r>
              <a:rPr lang="en-US" dirty="0" err="1"/>
              <a:t>humas</a:t>
            </a:r>
            <a:r>
              <a:rPr lang="en-US" dirty="0"/>
              <a:t> </a:t>
            </a:r>
            <a:r>
              <a:rPr lang="en-US" dirty="0" err="1"/>
              <a:t>akan</a:t>
            </a:r>
            <a:r>
              <a:rPr lang="en-US" dirty="0"/>
              <a:t> </a:t>
            </a:r>
            <a:r>
              <a:rPr lang="en-US" dirty="0" err="1"/>
              <a:t>terus</a:t>
            </a:r>
            <a:r>
              <a:rPr lang="en-US" dirty="0"/>
              <a:t> </a:t>
            </a:r>
            <a:r>
              <a:rPr lang="en-US" dirty="0" err="1"/>
              <a:t>berkembang</a:t>
            </a:r>
            <a:r>
              <a:rPr lang="en-US" dirty="0"/>
              <a:t> </a:t>
            </a:r>
            <a:r>
              <a:rPr lang="en-US" dirty="0" err="1"/>
              <a:t>seiring</a:t>
            </a:r>
            <a:r>
              <a:rPr lang="en-US" dirty="0"/>
              <a:t> </a:t>
            </a:r>
            <a:r>
              <a:rPr lang="en-US" dirty="0" err="1"/>
              <a:t>perkembangan</a:t>
            </a:r>
            <a:r>
              <a:rPr lang="en-US" dirty="0"/>
              <a:t> </a:t>
            </a:r>
            <a:r>
              <a:rPr lang="en-US" dirty="0" err="1"/>
              <a:t>industri</a:t>
            </a:r>
            <a:r>
              <a:rPr lang="en-US" dirty="0"/>
              <a:t> </a:t>
            </a:r>
          </a:p>
        </p:txBody>
      </p:sp>
      <p:sp>
        <p:nvSpPr>
          <p:cNvPr id="226" name="Google Shape;226;p19"/>
          <p:cNvSpPr txBox="1">
            <a:spLocks noGrp="1"/>
          </p:cNvSpPr>
          <p:nvPr>
            <p:ph type="sldNum" idx="12"/>
          </p:nvPr>
        </p:nvSpPr>
        <p:spPr>
          <a:xfrm>
            <a:off x="8556775" y="4812625"/>
            <a:ext cx="587100" cy="330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25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46728268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044E2E-139B-4EFF-A5A6-58AD217596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Prinsip</a:t>
            </a:r>
            <a:r>
              <a:rPr lang="en-US" dirty="0"/>
              <a:t> </a:t>
            </a:r>
            <a:r>
              <a:rPr lang="en-US" dirty="0" err="1"/>
              <a:t>Humas</a:t>
            </a:r>
            <a:endParaRPr lang="en-US" dirty="0"/>
          </a:p>
        </p:txBody>
      </p:sp>
      <p:graphicFrame>
        <p:nvGraphicFramePr>
          <p:cNvPr id="5" name="Diagram 4">
            <a:extLst>
              <a:ext uri="{FF2B5EF4-FFF2-40B4-BE49-F238E27FC236}">
                <a16:creationId xmlns:a16="http://schemas.microsoft.com/office/drawing/2014/main" id="{35DF1406-AB2E-44B6-A154-E2269173435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846150154"/>
              </p:ext>
            </p:extLst>
          </p:nvPr>
        </p:nvGraphicFramePr>
        <p:xfrm>
          <a:off x="362812" y="1650548"/>
          <a:ext cx="7249472" cy="329184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4DA3E5D-81BD-402D-B7B2-62A7B31601CC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26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97038222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3" name="Google Shape;403;p38"/>
          <p:cNvSpPr txBox="1">
            <a:spLocks noGrp="1"/>
          </p:cNvSpPr>
          <p:nvPr>
            <p:ph type="ctrTitle" idx="4294967295"/>
          </p:nvPr>
        </p:nvSpPr>
        <p:spPr>
          <a:xfrm>
            <a:off x="2715450" y="1523250"/>
            <a:ext cx="3691200" cy="1159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0"/>
              <a:t>THANKS!</a:t>
            </a:r>
            <a:endParaRPr sz="6000"/>
          </a:p>
        </p:txBody>
      </p:sp>
      <p:sp>
        <p:nvSpPr>
          <p:cNvPr id="404" name="Google Shape;404;p38"/>
          <p:cNvSpPr txBox="1">
            <a:spLocks noGrp="1"/>
          </p:cNvSpPr>
          <p:nvPr>
            <p:ph type="subTitle" idx="4294967295"/>
          </p:nvPr>
        </p:nvSpPr>
        <p:spPr>
          <a:xfrm>
            <a:off x="2715450" y="2494275"/>
            <a:ext cx="4939200" cy="1451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b="1" dirty="0">
                <a:solidFill>
                  <a:srgbClr val="66FF33"/>
                </a:solidFill>
              </a:rPr>
              <a:t>Any questions?</a:t>
            </a:r>
            <a:endParaRPr b="1" dirty="0">
              <a:solidFill>
                <a:srgbClr val="66FF33"/>
              </a:solidFill>
            </a:endParaRPr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800" dirty="0"/>
              <a:t>You can find me at:</a:t>
            </a:r>
            <a:endParaRPr sz="1800" dirty="0"/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800" dirty="0"/>
              <a:t>D</a:t>
            </a:r>
            <a:r>
              <a:rPr lang="en" sz="1800" dirty="0"/>
              <a:t>ewi.silvia@</a:t>
            </a:r>
            <a:r>
              <a:rPr lang="en-US" sz="1800" dirty="0"/>
              <a:t>upj.ac.id</a:t>
            </a:r>
            <a:endParaRPr sz="1800" b="1" dirty="0"/>
          </a:p>
        </p:txBody>
      </p:sp>
      <p:pic>
        <p:nvPicPr>
          <p:cNvPr id="405" name="Google Shape;405;p38" descr="10.jpg"/>
          <p:cNvPicPr preferRelativeResize="0"/>
          <p:nvPr/>
        </p:nvPicPr>
        <p:blipFill rotWithShape="1">
          <a:blip r:embed="rId3">
            <a:alphaModFix/>
          </a:blip>
          <a:srcRect l="22840" t="14463" r="22840" b="19038"/>
          <a:stretch/>
        </p:blipFill>
        <p:spPr>
          <a:xfrm rot="-5400000">
            <a:off x="-506100" y="506025"/>
            <a:ext cx="3251400" cy="2239200"/>
          </a:xfrm>
          <a:prstGeom prst="parallelogram">
            <a:avLst>
              <a:gd name="adj" fmla="val 63779"/>
            </a:avLst>
          </a:prstGeom>
          <a:noFill/>
          <a:ln>
            <a:noFill/>
          </a:ln>
        </p:spPr>
      </p:pic>
      <p:sp>
        <p:nvSpPr>
          <p:cNvPr id="406" name="Google Shape;406;p38"/>
          <p:cNvSpPr txBox="1">
            <a:spLocks noGrp="1"/>
          </p:cNvSpPr>
          <p:nvPr>
            <p:ph type="sldNum" idx="12"/>
          </p:nvPr>
        </p:nvSpPr>
        <p:spPr>
          <a:xfrm>
            <a:off x="8556775" y="4812625"/>
            <a:ext cx="587100" cy="330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27</a:t>
            </a:fld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Google Shape;218;p18"/>
          <p:cNvSpPr txBox="1">
            <a:spLocks noGrp="1"/>
          </p:cNvSpPr>
          <p:nvPr>
            <p:ph type="ctrTitle"/>
          </p:nvPr>
        </p:nvSpPr>
        <p:spPr>
          <a:xfrm>
            <a:off x="2255470" y="1842430"/>
            <a:ext cx="4507280" cy="1159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lvl="0" algn="l"/>
            <a:r>
              <a:rPr lang="en-US" dirty="0"/>
              <a:t>1. MENGENAL BERBAGAI RAGAM MEDIA HUMAS ONLINE</a:t>
            </a:r>
          </a:p>
        </p:txBody>
      </p:sp>
      <p:sp>
        <p:nvSpPr>
          <p:cNvPr id="219" name="Google Shape;219;p18"/>
          <p:cNvSpPr txBox="1">
            <a:spLocks noGrp="1"/>
          </p:cNvSpPr>
          <p:nvPr>
            <p:ph type="subTitle" idx="1"/>
          </p:nvPr>
        </p:nvSpPr>
        <p:spPr>
          <a:xfrm>
            <a:off x="2647975" y="2916250"/>
            <a:ext cx="3848100" cy="78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/>
            <a:r>
              <a:rPr lang="en-US" dirty="0"/>
              <a:t>internet based media</a:t>
            </a:r>
          </a:p>
        </p:txBody>
      </p:sp>
      <p:sp>
        <p:nvSpPr>
          <p:cNvPr id="220" name="Google Shape;220;p18"/>
          <p:cNvSpPr txBox="1">
            <a:spLocks noGrp="1"/>
          </p:cNvSpPr>
          <p:nvPr>
            <p:ph type="sldNum" idx="4294967295"/>
          </p:nvPr>
        </p:nvSpPr>
        <p:spPr>
          <a:xfrm>
            <a:off x="8556775" y="4812625"/>
            <a:ext cx="587100" cy="330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3</a:t>
            </a:fld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Google Shape;225;p19"/>
          <p:cNvSpPr txBox="1">
            <a:spLocks noGrp="1"/>
          </p:cNvSpPr>
          <p:nvPr>
            <p:ph type="body" idx="1"/>
          </p:nvPr>
        </p:nvSpPr>
        <p:spPr>
          <a:xfrm>
            <a:off x="2225675" y="2161800"/>
            <a:ext cx="4692600" cy="819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buNone/>
            </a:pPr>
            <a:r>
              <a:rPr lang="en-US" dirty="0"/>
              <a:t>PR online </a:t>
            </a:r>
            <a:r>
              <a:rPr lang="en-US" dirty="0" err="1"/>
              <a:t>menargetkan</a:t>
            </a:r>
            <a:r>
              <a:rPr lang="en-US" dirty="0"/>
              <a:t> </a:t>
            </a:r>
            <a:r>
              <a:rPr lang="en-US" dirty="0" err="1"/>
              <a:t>properti</a:t>
            </a:r>
            <a:r>
              <a:rPr lang="en-US" dirty="0"/>
              <a:t> online, </a:t>
            </a:r>
            <a:r>
              <a:rPr lang="en-US" dirty="0" err="1"/>
              <a:t>bersama</a:t>
            </a:r>
            <a:r>
              <a:rPr lang="en-US" dirty="0"/>
              <a:t> </a:t>
            </a:r>
            <a:r>
              <a:rPr lang="en-US" dirty="0" err="1"/>
              <a:t>dengan</a:t>
            </a:r>
            <a:r>
              <a:rPr lang="en-US" dirty="0"/>
              <a:t> </a:t>
            </a:r>
            <a:r>
              <a:rPr lang="en-US" dirty="0" err="1"/>
              <a:t>berbagai</a:t>
            </a:r>
            <a:r>
              <a:rPr lang="en-US" dirty="0"/>
              <a:t> platform dan </a:t>
            </a:r>
            <a:r>
              <a:rPr lang="en-US" dirty="0" err="1"/>
              <a:t>jaringan</a:t>
            </a:r>
            <a:r>
              <a:rPr lang="en-US" dirty="0"/>
              <a:t> lain, </a:t>
            </a:r>
            <a:r>
              <a:rPr lang="en-US" dirty="0" err="1"/>
              <a:t>dari</a:t>
            </a:r>
            <a:r>
              <a:rPr lang="en-US" dirty="0"/>
              <a:t> </a:t>
            </a:r>
            <a:r>
              <a:rPr lang="en-US" dirty="0" err="1"/>
              <a:t>alat</a:t>
            </a:r>
            <a:r>
              <a:rPr lang="en-US" dirty="0"/>
              <a:t> </a:t>
            </a:r>
            <a:r>
              <a:rPr lang="en-US" dirty="0" err="1"/>
              <a:t>pencarian</a:t>
            </a:r>
            <a:r>
              <a:rPr lang="en-US" dirty="0"/>
              <a:t> </a:t>
            </a:r>
            <a:r>
              <a:rPr lang="en-US" dirty="0" err="1"/>
              <a:t>hingga</a:t>
            </a:r>
            <a:r>
              <a:rPr lang="en-US" dirty="0"/>
              <a:t> media </a:t>
            </a:r>
            <a:r>
              <a:rPr lang="en-US" dirty="0" err="1"/>
              <a:t>sosial</a:t>
            </a:r>
            <a:r>
              <a:rPr lang="en-US" dirty="0"/>
              <a:t>.</a:t>
            </a:r>
            <a:endParaRPr dirty="0"/>
          </a:p>
        </p:txBody>
      </p:sp>
      <p:sp>
        <p:nvSpPr>
          <p:cNvPr id="226" name="Google Shape;226;p19"/>
          <p:cNvSpPr txBox="1">
            <a:spLocks noGrp="1"/>
          </p:cNvSpPr>
          <p:nvPr>
            <p:ph type="sldNum" idx="12"/>
          </p:nvPr>
        </p:nvSpPr>
        <p:spPr>
          <a:xfrm>
            <a:off x="8556775" y="4812625"/>
            <a:ext cx="587100" cy="330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4</a:t>
            </a:fld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Google Shape;231;p20"/>
          <p:cNvSpPr txBox="1">
            <a:spLocks noGrp="1"/>
          </p:cNvSpPr>
          <p:nvPr>
            <p:ph type="title"/>
          </p:nvPr>
        </p:nvSpPr>
        <p:spPr>
          <a:xfrm>
            <a:off x="1067088" y="912850"/>
            <a:ext cx="5972100" cy="636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Media </a:t>
            </a:r>
            <a:r>
              <a:rPr lang="en-US" dirty="0" err="1"/>
              <a:t>Humas</a:t>
            </a:r>
            <a:r>
              <a:rPr lang="en-US" dirty="0"/>
              <a:t> </a:t>
            </a:r>
            <a:r>
              <a:rPr lang="en-US" dirty="0" err="1"/>
              <a:t>Saat</a:t>
            </a:r>
            <a:r>
              <a:rPr lang="en-US" dirty="0"/>
              <a:t> </a:t>
            </a:r>
            <a:r>
              <a:rPr lang="en-US" dirty="0" err="1"/>
              <a:t>Ini</a:t>
            </a:r>
            <a:endParaRPr dirty="0"/>
          </a:p>
        </p:txBody>
      </p:sp>
      <p:graphicFrame>
        <p:nvGraphicFramePr>
          <p:cNvPr id="2" name="Diagram 1">
            <a:extLst>
              <a:ext uri="{FF2B5EF4-FFF2-40B4-BE49-F238E27FC236}">
                <a16:creationId xmlns:a16="http://schemas.microsoft.com/office/drawing/2014/main" id="{066384FF-DCA9-4613-B559-3301FE7668C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682088957"/>
              </p:ext>
            </p:extLst>
          </p:nvPr>
        </p:nvGraphicFramePr>
        <p:xfrm>
          <a:off x="1067088" y="1650548"/>
          <a:ext cx="5972100" cy="27645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233" name="Google Shape;233;p20"/>
          <p:cNvSpPr txBox="1">
            <a:spLocks noGrp="1"/>
          </p:cNvSpPr>
          <p:nvPr>
            <p:ph type="sldNum" idx="12"/>
          </p:nvPr>
        </p:nvSpPr>
        <p:spPr>
          <a:xfrm>
            <a:off x="8556775" y="4812625"/>
            <a:ext cx="587100" cy="330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5</a:t>
            </a:fld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32C638-050C-4935-86AE-0534636F50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90C987B-3AB8-481D-B8DF-CC9B8FA6D35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A89887A-50B9-4FA7-B93E-53EF7B7457A7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6</a:t>
            </a:fld>
            <a:endParaRPr lang="en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EB323AC-3B56-421B-AEED-0814392B714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8326"/>
          <a:stretch/>
        </p:blipFill>
        <p:spPr>
          <a:xfrm>
            <a:off x="690019" y="13745"/>
            <a:ext cx="7763962" cy="51160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291477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D669A6-E0F9-4A36-8267-906E6E064E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Media </a:t>
            </a:r>
            <a:r>
              <a:rPr lang="en-US" dirty="0" err="1"/>
              <a:t>Humas</a:t>
            </a:r>
            <a:r>
              <a:rPr lang="en-US" dirty="0"/>
              <a:t> Online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EE112C4-4D52-4AE1-B65D-903FA5D6CC0C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7</a:t>
            </a:fld>
            <a:endParaRPr lang="en"/>
          </a:p>
        </p:txBody>
      </p:sp>
      <p:graphicFrame>
        <p:nvGraphicFramePr>
          <p:cNvPr id="5" name="Diagram 4">
            <a:extLst>
              <a:ext uri="{FF2B5EF4-FFF2-40B4-BE49-F238E27FC236}">
                <a16:creationId xmlns:a16="http://schemas.microsoft.com/office/drawing/2014/main" id="{F1FC8EC5-157A-4156-99B9-8D97BA01EC4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896223435"/>
              </p:ext>
            </p:extLst>
          </p:nvPr>
        </p:nvGraphicFramePr>
        <p:xfrm>
          <a:off x="1180618" y="1616597"/>
          <a:ext cx="6096000" cy="28405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14883686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558993-CEC6-4D0C-A47D-AB2B612798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Media Online Activity</a:t>
            </a:r>
          </a:p>
        </p:txBody>
      </p:sp>
      <p:graphicFrame>
        <p:nvGraphicFramePr>
          <p:cNvPr id="5" name="Diagram 4">
            <a:extLst>
              <a:ext uri="{FF2B5EF4-FFF2-40B4-BE49-F238E27FC236}">
                <a16:creationId xmlns:a16="http://schemas.microsoft.com/office/drawing/2014/main" id="{BB1806CE-172F-46BB-BDE1-090D066B1D6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474950999"/>
              </p:ext>
            </p:extLst>
          </p:nvPr>
        </p:nvGraphicFramePr>
        <p:xfrm>
          <a:off x="1067088" y="1650548"/>
          <a:ext cx="5972100" cy="27645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3073C2D-88AA-449B-A128-B05ADCB58951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8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222199633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558993-CEC6-4D0C-A47D-AB2B612798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Media </a:t>
            </a:r>
            <a:r>
              <a:rPr lang="en-US" dirty="0" err="1"/>
              <a:t>Sosial</a:t>
            </a:r>
            <a:r>
              <a:rPr lang="en-US" dirty="0"/>
              <a:t> Activity</a:t>
            </a:r>
          </a:p>
        </p:txBody>
      </p:sp>
      <p:graphicFrame>
        <p:nvGraphicFramePr>
          <p:cNvPr id="5" name="Diagram 4">
            <a:extLst>
              <a:ext uri="{FF2B5EF4-FFF2-40B4-BE49-F238E27FC236}">
                <a16:creationId xmlns:a16="http://schemas.microsoft.com/office/drawing/2014/main" id="{BB1806CE-172F-46BB-BDE1-090D066B1D6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746549576"/>
              </p:ext>
            </p:extLst>
          </p:nvPr>
        </p:nvGraphicFramePr>
        <p:xfrm>
          <a:off x="1067088" y="1650548"/>
          <a:ext cx="5972100" cy="27645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3073C2D-88AA-449B-A128-B05ADCB58951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9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1604939158"/>
      </p:ext>
    </p:extLst>
  </p:cSld>
  <p:clrMapOvr>
    <a:masterClrMapping/>
  </p:clrMapOvr>
</p:sld>
</file>

<file path=ppt/theme/theme1.xml><?xml version="1.0" encoding="utf-8"?>
<a:theme xmlns:a="http://schemas.openxmlformats.org/drawingml/2006/main" name="Dumaine">
  <a:themeElements>
    <a:clrScheme name="Custom 347">
      <a:dk1>
        <a:srgbClr val="000000"/>
      </a:dk1>
      <a:lt1>
        <a:srgbClr val="FFFFFF"/>
      </a:lt1>
      <a:dk2>
        <a:srgbClr val="666666"/>
      </a:dk2>
      <a:lt2>
        <a:srgbClr val="CCCCCC"/>
      </a:lt2>
      <a:accent1>
        <a:srgbClr val="3A81BA"/>
      </a:accent1>
      <a:accent2>
        <a:srgbClr val="D89F39"/>
      </a:accent2>
      <a:accent3>
        <a:srgbClr val="8BAB42"/>
      </a:accent3>
      <a:accent4>
        <a:srgbClr val="57A7B5"/>
      </a:accent4>
      <a:accent5>
        <a:srgbClr val="8B81D2"/>
      </a:accent5>
      <a:accent6>
        <a:srgbClr val="963334"/>
      </a:accent6>
      <a:hlink>
        <a:srgbClr val="1155CC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1114</TotalTime>
  <Words>629</Words>
  <Application>Microsoft Office PowerPoint</Application>
  <PresentationFormat>On-screen Show (16:9)</PresentationFormat>
  <Paragraphs>142</Paragraphs>
  <Slides>27</Slides>
  <Notes>13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31" baseType="lpstr">
      <vt:lpstr>Hind</vt:lpstr>
      <vt:lpstr>Calibri</vt:lpstr>
      <vt:lpstr>Arial</vt:lpstr>
      <vt:lpstr>Dumaine</vt:lpstr>
      <vt:lpstr>RAGAM MEDIA HUMAS ONLINE</vt:lpstr>
      <vt:lpstr>RAGAM MEDIA HUMAS ONLINE</vt:lpstr>
      <vt:lpstr>1. MENGENAL BERBAGAI RAGAM MEDIA HUMAS ONLINE</vt:lpstr>
      <vt:lpstr>PowerPoint Presentation</vt:lpstr>
      <vt:lpstr>Media Humas Saat Ini</vt:lpstr>
      <vt:lpstr>PowerPoint Presentation</vt:lpstr>
      <vt:lpstr>Media Humas Online</vt:lpstr>
      <vt:lpstr>Media Online Activity</vt:lpstr>
      <vt:lpstr>Media Sosial Activity</vt:lpstr>
      <vt:lpstr>Media Sosial Activity</vt:lpstr>
      <vt:lpstr>Media Sosial Activity</vt:lpstr>
      <vt:lpstr>Influencer Activity</vt:lpstr>
      <vt:lpstr>Influencer dan AI</vt:lpstr>
      <vt:lpstr>2. MEMANFAATKAN TEKNOLOGI DIGITAL SEBAGAI MEDIA HUMAS</vt:lpstr>
      <vt:lpstr>PowerPoint Presentation</vt:lpstr>
      <vt:lpstr>PowerPoint Presentation</vt:lpstr>
      <vt:lpstr>PowerPoint Presentation</vt:lpstr>
      <vt:lpstr>Konten Kreatif</vt:lpstr>
      <vt:lpstr>SEO</vt:lpstr>
      <vt:lpstr>Fungsi Humas</vt:lpstr>
      <vt:lpstr>Fungsi Humas</vt:lpstr>
      <vt:lpstr>PowerPoint Presentation</vt:lpstr>
      <vt:lpstr>PowerPoint Presentation</vt:lpstr>
      <vt:lpstr>3. PRINSIP-PRINSIP HUMAS ONLINE</vt:lpstr>
      <vt:lpstr>PowerPoint Presentation</vt:lpstr>
      <vt:lpstr>Prinsip Humas</vt:lpstr>
      <vt:lpstr>THANKS!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THIS IS YOUR PRESENTATION TITLE</dc:title>
  <dc:creator>DELL</dc:creator>
  <cp:lastModifiedBy>DELL</cp:lastModifiedBy>
  <cp:revision>56</cp:revision>
  <dcterms:modified xsi:type="dcterms:W3CDTF">2020-02-11T04:21:27Z</dcterms:modified>
</cp:coreProperties>
</file>