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Lst>
  <p:notesMasterIdLst>
    <p:notesMasterId r:id="rId61"/>
  </p:notesMasterIdLst>
  <p:sldIdLst>
    <p:sldId id="256" r:id="rId2"/>
    <p:sldId id="271" r:id="rId3"/>
    <p:sldId id="268" r:id="rId4"/>
    <p:sldId id="374" r:id="rId5"/>
    <p:sldId id="259" r:id="rId6"/>
    <p:sldId id="323" r:id="rId7"/>
    <p:sldId id="262" r:id="rId8"/>
    <p:sldId id="379" r:id="rId9"/>
    <p:sldId id="381" r:id="rId10"/>
    <p:sldId id="382" r:id="rId11"/>
    <p:sldId id="383" r:id="rId12"/>
    <p:sldId id="263" r:id="rId13"/>
    <p:sldId id="264" r:id="rId14"/>
    <p:sldId id="265" r:id="rId15"/>
    <p:sldId id="266" r:id="rId16"/>
    <p:sldId id="375" r:id="rId17"/>
    <p:sldId id="376" r:id="rId18"/>
    <p:sldId id="377" r:id="rId19"/>
    <p:sldId id="279" r:id="rId20"/>
    <p:sldId id="378" r:id="rId21"/>
    <p:sldId id="368" r:id="rId22"/>
    <p:sldId id="309" r:id="rId23"/>
    <p:sldId id="289" r:id="rId24"/>
    <p:sldId id="269" r:id="rId25"/>
    <p:sldId id="348" r:id="rId26"/>
    <p:sldId id="349" r:id="rId27"/>
    <p:sldId id="350" r:id="rId28"/>
    <p:sldId id="278" r:id="rId29"/>
    <p:sldId id="273" r:id="rId30"/>
    <p:sldId id="299" r:id="rId31"/>
    <p:sldId id="300" r:id="rId32"/>
    <p:sldId id="301" r:id="rId33"/>
    <p:sldId id="302" r:id="rId34"/>
    <p:sldId id="358" r:id="rId35"/>
    <p:sldId id="353" r:id="rId36"/>
    <p:sldId id="354" r:id="rId37"/>
    <p:sldId id="355" r:id="rId38"/>
    <p:sldId id="356" r:id="rId39"/>
    <p:sldId id="357" r:id="rId40"/>
    <p:sldId id="370" r:id="rId41"/>
    <p:sldId id="371" r:id="rId42"/>
    <p:sldId id="372" r:id="rId43"/>
    <p:sldId id="373" r:id="rId44"/>
    <p:sldId id="272" r:id="rId45"/>
    <p:sldId id="321" r:id="rId46"/>
    <p:sldId id="334" r:id="rId47"/>
    <p:sldId id="337" r:id="rId48"/>
    <p:sldId id="340" r:id="rId49"/>
    <p:sldId id="343" r:id="rId50"/>
    <p:sldId id="344" r:id="rId51"/>
    <p:sldId id="336" r:id="rId52"/>
    <p:sldId id="333" r:id="rId53"/>
    <p:sldId id="345" r:id="rId54"/>
    <p:sldId id="304" r:id="rId55"/>
    <p:sldId id="274" r:id="rId56"/>
    <p:sldId id="339" r:id="rId57"/>
    <p:sldId id="291" r:id="rId58"/>
    <p:sldId id="342" r:id="rId59"/>
    <p:sldId id="328"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ny bangun" initials="sb" lastIdx="1" clrIdx="0">
    <p:extLst>
      <p:ext uri="{19B8F6BF-5375-455C-9EA6-DF929625EA0E}">
        <p15:presenceInfo xmlns:p15="http://schemas.microsoft.com/office/powerpoint/2012/main" userId="45034d3f408d5e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94660"/>
  </p:normalViewPr>
  <p:slideViewPr>
    <p:cSldViewPr snapToGrid="0">
      <p:cViewPr varScale="1">
        <p:scale>
          <a:sx n="71" d="100"/>
          <a:sy n="71"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D6386-CB9E-4DD9-984A-EE108E32A78A}"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CBCDAA85-D5C7-4B24-969D-3C343A1188FB}">
      <dgm:prSet phldrT="[Text]" custT="1"/>
      <dgm:spPr>
        <a:solidFill>
          <a:schemeClr val="accent1">
            <a:lumMod val="60000"/>
            <a:lumOff val="4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Teorisasi</a:t>
          </a:r>
          <a:endParaRPr lang="en-US" sz="1800" b="1" dirty="0">
            <a:latin typeface="Arial Unicode MS" pitchFamily="34" charset="-128"/>
            <a:ea typeface="Arial Unicode MS" pitchFamily="34" charset="-128"/>
            <a:cs typeface="Arial Unicode MS" pitchFamily="34" charset="-128"/>
          </a:endParaRPr>
        </a:p>
      </dgm:t>
    </dgm:pt>
    <dgm:pt modelId="{EFF0E1CE-66DC-447D-BDA0-8A6C6F30DA73}" type="parTrans" cxnId="{045EEAE6-F9AC-4215-AC04-6F5A765E4265}">
      <dgm:prSet/>
      <dgm:spPr/>
      <dgm:t>
        <a:bodyPr/>
        <a:lstStyle/>
        <a:p>
          <a:endParaRPr lang="en-US">
            <a:latin typeface="Arial Unicode MS" pitchFamily="34" charset="-128"/>
            <a:ea typeface="Arial Unicode MS" pitchFamily="34" charset="-128"/>
            <a:cs typeface="Arial Unicode MS" pitchFamily="34" charset="-128"/>
          </a:endParaRPr>
        </a:p>
      </dgm:t>
    </dgm:pt>
    <dgm:pt modelId="{18D19B41-2E4E-4781-8DA5-993AD6FF56BD}" type="sibTrans" cxnId="{045EEAE6-F9AC-4215-AC04-6F5A765E4265}">
      <dgm:prSet/>
      <dgm:spPr/>
      <dgm:t>
        <a:bodyPr/>
        <a:lstStyle/>
        <a:p>
          <a:endParaRPr lang="en-US">
            <a:latin typeface="Arial Unicode MS" pitchFamily="34" charset="-128"/>
            <a:ea typeface="Arial Unicode MS" pitchFamily="34" charset="-128"/>
            <a:cs typeface="Arial Unicode MS" pitchFamily="34" charset="-128"/>
          </a:endParaRPr>
        </a:p>
      </dgm:t>
    </dgm:pt>
    <dgm:pt modelId="{A586C86C-25E4-4A9D-9AA6-1785420124C7}">
      <dgm:prSet phldrT="[Text]" custT="1"/>
      <dgm:spPr>
        <a:solidFill>
          <a:schemeClr val="accent3">
            <a:lumMod val="40000"/>
            <a:lumOff val="6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Perspektif</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Komunikasi</a:t>
          </a:r>
          <a:r>
            <a:rPr lang="en-US" sz="1800" b="1" dirty="0">
              <a:latin typeface="Arial Unicode MS" pitchFamily="34" charset="-128"/>
              <a:ea typeface="Arial Unicode MS" pitchFamily="34" charset="-128"/>
              <a:cs typeface="Arial Unicode MS" pitchFamily="34" charset="-128"/>
            </a:rPr>
            <a:t>  </a:t>
          </a:r>
        </a:p>
      </dgm:t>
    </dgm:pt>
    <dgm:pt modelId="{60F5EC36-1D6A-48E4-8A3E-B44E1B3B622F}" type="parTrans" cxnId="{422F5E65-E338-4DCB-919B-6FBBA5179E59}">
      <dgm:prSet/>
      <dgm:spPr/>
      <dgm:t>
        <a:bodyPr/>
        <a:lstStyle/>
        <a:p>
          <a:endParaRPr lang="en-US">
            <a:latin typeface="Arial Unicode MS" pitchFamily="34" charset="-128"/>
            <a:ea typeface="Arial Unicode MS" pitchFamily="34" charset="-128"/>
            <a:cs typeface="Arial Unicode MS" pitchFamily="34" charset="-128"/>
          </a:endParaRPr>
        </a:p>
      </dgm:t>
    </dgm:pt>
    <dgm:pt modelId="{FB0823A2-7CB4-4DFD-93DD-1535C7739E4A}" type="sibTrans" cxnId="{422F5E65-E338-4DCB-919B-6FBBA5179E59}">
      <dgm:prSet/>
      <dgm:spPr/>
      <dgm:t>
        <a:bodyPr/>
        <a:lstStyle/>
        <a:p>
          <a:endParaRPr lang="en-US">
            <a:latin typeface="Arial Unicode MS" pitchFamily="34" charset="-128"/>
            <a:ea typeface="Arial Unicode MS" pitchFamily="34" charset="-128"/>
            <a:cs typeface="Arial Unicode MS" pitchFamily="34" charset="-128"/>
          </a:endParaRPr>
        </a:p>
      </dgm:t>
    </dgm:pt>
    <dgm:pt modelId="{174D47AD-E53D-46DA-BC8C-BDE15EDDF500}">
      <dgm:prSet phldrT="[Text]" custT="1"/>
      <dgm:spPr>
        <a:solidFill>
          <a:schemeClr val="accent5">
            <a:lumMod val="40000"/>
            <a:lumOff val="60000"/>
            <a:alpha val="40000"/>
          </a:schemeClr>
        </a:solidFill>
      </dgm:spPr>
      <dgm:t>
        <a:bodyPr/>
        <a:lstStyle/>
        <a:p>
          <a:pPr algn="l"/>
          <a:r>
            <a:rPr lang="en-US" sz="1800" b="1" dirty="0">
              <a:latin typeface="Arial Unicode MS" pitchFamily="34" charset="-128"/>
              <a:ea typeface="Arial Unicode MS" pitchFamily="34" charset="-128"/>
              <a:cs typeface="Arial Unicode MS" pitchFamily="34" charset="-128"/>
            </a:rPr>
            <a:t>Peta </a:t>
          </a:r>
          <a:r>
            <a:rPr lang="en-US" sz="1800" b="1" dirty="0" err="1">
              <a:latin typeface="Arial Unicode MS" pitchFamily="34" charset="-128"/>
              <a:ea typeface="Arial Unicode MS" pitchFamily="34" charset="-128"/>
              <a:cs typeface="Arial Unicode MS" pitchFamily="34" charset="-128"/>
            </a:rPr>
            <a:t>Teori</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Komunikasi</a:t>
          </a:r>
          <a:endParaRPr lang="en-US" sz="1800" b="1" dirty="0">
            <a:latin typeface="Arial Unicode MS" pitchFamily="34" charset="-128"/>
            <a:ea typeface="Arial Unicode MS" pitchFamily="34" charset="-128"/>
            <a:cs typeface="Arial Unicode MS" pitchFamily="34" charset="-128"/>
          </a:endParaRPr>
        </a:p>
      </dgm:t>
    </dgm:pt>
    <dgm:pt modelId="{91188B95-0798-4002-BC1B-B2845B916028}" type="parTrans" cxnId="{57DFC725-BC47-4E3A-8C69-08724DA453B5}">
      <dgm:prSet/>
      <dgm:spPr/>
      <dgm:t>
        <a:bodyPr/>
        <a:lstStyle/>
        <a:p>
          <a:endParaRPr lang="en-US">
            <a:latin typeface="Arial Unicode MS" pitchFamily="34" charset="-128"/>
            <a:ea typeface="Arial Unicode MS" pitchFamily="34" charset="-128"/>
            <a:cs typeface="Arial Unicode MS" pitchFamily="34" charset="-128"/>
          </a:endParaRPr>
        </a:p>
      </dgm:t>
    </dgm:pt>
    <dgm:pt modelId="{EA63FABB-537C-4FBD-8B8B-A12E7B47D6FC}" type="sibTrans" cxnId="{57DFC725-BC47-4E3A-8C69-08724DA453B5}">
      <dgm:prSet/>
      <dgm:spPr/>
      <dgm:t>
        <a:bodyPr/>
        <a:lstStyle/>
        <a:p>
          <a:endParaRPr lang="en-US">
            <a:latin typeface="Arial Unicode MS" pitchFamily="34" charset="-128"/>
            <a:ea typeface="Arial Unicode MS" pitchFamily="34" charset="-128"/>
            <a:cs typeface="Arial Unicode MS" pitchFamily="34" charset="-128"/>
          </a:endParaRPr>
        </a:p>
      </dgm:t>
    </dgm:pt>
    <dgm:pt modelId="{03373EBE-C58E-4D29-89F2-08B1A0BB1D40}">
      <dgm:prSet phldrT="[Text]" custT="1"/>
      <dgm:spPr>
        <a:solidFill>
          <a:schemeClr val="accent4">
            <a:lumMod val="60000"/>
            <a:lumOff val="4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Penyusunan</a:t>
          </a:r>
          <a:r>
            <a:rPr lang="en-US" sz="1800" b="1" dirty="0">
              <a:latin typeface="Arial Unicode MS" pitchFamily="34" charset="-128"/>
              <a:ea typeface="Arial Unicode MS" pitchFamily="34" charset="-128"/>
              <a:cs typeface="Arial Unicode MS" pitchFamily="34" charset="-128"/>
            </a:rPr>
            <a:t> Bab 2 </a:t>
          </a:r>
          <a:r>
            <a:rPr lang="en-US" sz="1800" b="1" dirty="0" err="1">
              <a:latin typeface="Arial Unicode MS" pitchFamily="34" charset="-128"/>
              <a:ea typeface="Arial Unicode MS" pitchFamily="34" charset="-128"/>
              <a:cs typeface="Arial Unicode MS" pitchFamily="34" charset="-128"/>
            </a:rPr>
            <a:t>Tinjauan</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Pustaka</a:t>
          </a:r>
          <a:endParaRPr lang="en-US" sz="1800" b="1" dirty="0">
            <a:latin typeface="Arial Unicode MS" pitchFamily="34" charset="-128"/>
            <a:ea typeface="Arial Unicode MS" pitchFamily="34" charset="-128"/>
            <a:cs typeface="Arial Unicode MS" pitchFamily="34" charset="-128"/>
          </a:endParaRPr>
        </a:p>
      </dgm:t>
    </dgm:pt>
    <dgm:pt modelId="{C7F5351E-71C4-4EE0-BD86-DA7F8E0A850D}" type="parTrans" cxnId="{9D48503D-D9CE-48D6-83C7-3AEC47A2BD74}">
      <dgm:prSet/>
      <dgm:spPr/>
      <dgm:t>
        <a:bodyPr/>
        <a:lstStyle/>
        <a:p>
          <a:endParaRPr lang="en-US">
            <a:latin typeface="Arial Unicode MS" pitchFamily="34" charset="-128"/>
            <a:ea typeface="Arial Unicode MS" pitchFamily="34" charset="-128"/>
            <a:cs typeface="Arial Unicode MS" pitchFamily="34" charset="-128"/>
          </a:endParaRPr>
        </a:p>
      </dgm:t>
    </dgm:pt>
    <dgm:pt modelId="{B18EBA45-CF8B-4D3A-8374-6CF04CF0763C}" type="sibTrans" cxnId="{9D48503D-D9CE-48D6-83C7-3AEC47A2BD74}">
      <dgm:prSet/>
      <dgm:spPr/>
      <dgm:t>
        <a:bodyPr/>
        <a:lstStyle/>
        <a:p>
          <a:endParaRPr lang="en-US">
            <a:latin typeface="Arial Unicode MS" pitchFamily="34" charset="-128"/>
            <a:ea typeface="Arial Unicode MS" pitchFamily="34" charset="-128"/>
            <a:cs typeface="Arial Unicode MS" pitchFamily="34" charset="-128"/>
          </a:endParaRPr>
        </a:p>
      </dgm:t>
    </dgm:pt>
    <dgm:pt modelId="{FBFCAEFC-3ABF-42FE-A770-ABB386236FA9}">
      <dgm:prSet phldrT="[Text]" custT="1"/>
      <dgm:spPr>
        <a:solidFill>
          <a:srgbClr val="FF0000">
            <a:alpha val="40000"/>
          </a:srgbClr>
        </a:solidFill>
      </dgm:spPr>
      <dgm:t>
        <a:bodyPr/>
        <a:lstStyle/>
        <a:p>
          <a:r>
            <a:rPr lang="en-US" sz="1800" b="1" i="1" dirty="0">
              <a:latin typeface="Arial Unicode MS" pitchFamily="34" charset="-128"/>
              <a:ea typeface="Arial Unicode MS" pitchFamily="34" charset="-128"/>
              <a:cs typeface="Arial Unicode MS" pitchFamily="34" charset="-128"/>
            </a:rPr>
            <a:t>State of The Art</a:t>
          </a:r>
        </a:p>
      </dgm:t>
    </dgm:pt>
    <dgm:pt modelId="{EE36E497-9F87-4084-8878-6493BD3B6C7B}" type="sibTrans" cxnId="{52BE0E1F-9842-4897-84B6-7C747D80933E}">
      <dgm:prSet/>
      <dgm:spPr/>
      <dgm:t>
        <a:bodyPr/>
        <a:lstStyle/>
        <a:p>
          <a:endParaRPr lang="en-US">
            <a:latin typeface="Arial Unicode MS" pitchFamily="34" charset="-128"/>
            <a:ea typeface="Arial Unicode MS" pitchFamily="34" charset="-128"/>
            <a:cs typeface="Arial Unicode MS" pitchFamily="34" charset="-128"/>
          </a:endParaRPr>
        </a:p>
      </dgm:t>
    </dgm:pt>
    <dgm:pt modelId="{36218CC0-ED3A-4F52-98DB-155A0ADAC35A}" type="parTrans" cxnId="{52BE0E1F-9842-4897-84B6-7C747D80933E}">
      <dgm:prSet/>
      <dgm:spPr/>
      <dgm:t>
        <a:bodyPr/>
        <a:lstStyle/>
        <a:p>
          <a:endParaRPr lang="en-US">
            <a:latin typeface="Arial Unicode MS" pitchFamily="34" charset="-128"/>
            <a:ea typeface="Arial Unicode MS" pitchFamily="34" charset="-128"/>
            <a:cs typeface="Arial Unicode MS" pitchFamily="34" charset="-128"/>
          </a:endParaRPr>
        </a:p>
      </dgm:t>
    </dgm:pt>
    <dgm:pt modelId="{B93A8F03-8081-4A5B-95FA-18C9089A2F03}" type="pres">
      <dgm:prSet presAssocID="{747D6386-CB9E-4DD9-984A-EE108E32A78A}" presName="Name0" presStyleCnt="0">
        <dgm:presLayoutVars>
          <dgm:dir/>
          <dgm:resizeHandles val="exact"/>
        </dgm:presLayoutVars>
      </dgm:prSet>
      <dgm:spPr/>
    </dgm:pt>
    <dgm:pt modelId="{BA144D42-F4B9-4646-B0D4-BFF88080AF5F}" type="pres">
      <dgm:prSet presAssocID="{CBCDAA85-D5C7-4B24-969D-3C343A1188FB}" presName="composite" presStyleCnt="0"/>
      <dgm:spPr/>
    </dgm:pt>
    <dgm:pt modelId="{643FC81A-6856-46DE-9E2A-CA71E2AC5FB9}" type="pres">
      <dgm:prSet presAssocID="{CBCDAA85-D5C7-4B24-969D-3C343A1188FB}" presName="rect1" presStyleLbl="trAlignAcc1" presStyleIdx="0" presStyleCnt="5">
        <dgm:presLayoutVars>
          <dgm:bulletEnabled val="1"/>
        </dgm:presLayoutVars>
      </dgm:prSet>
      <dgm:spPr/>
    </dgm:pt>
    <dgm:pt modelId="{52D857C9-C08E-4EF1-AFBC-6E9BE0759546}" type="pres">
      <dgm:prSet presAssocID="{CBCDAA85-D5C7-4B24-969D-3C343A1188FB}" presName="rect2" presStyleLbl="fgImgPlace1" presStyleIdx="0" presStyleCnt="5"/>
      <dgm:spPr>
        <a:blipFill rotWithShape="1">
          <a:blip xmlns:r="http://schemas.openxmlformats.org/officeDocument/2006/relationships" r:embed="rId1"/>
          <a:stretch>
            <a:fillRect/>
          </a:stretch>
        </a:blipFill>
      </dgm:spPr>
    </dgm:pt>
    <dgm:pt modelId="{11788AA3-690F-4FA8-9A3D-84F818E7B934}" type="pres">
      <dgm:prSet presAssocID="{18D19B41-2E4E-4781-8DA5-993AD6FF56BD}" presName="sibTrans" presStyleCnt="0"/>
      <dgm:spPr/>
    </dgm:pt>
    <dgm:pt modelId="{DE7C31AF-99C4-47D1-AE00-C6463CECA45C}" type="pres">
      <dgm:prSet presAssocID="{A586C86C-25E4-4A9D-9AA6-1785420124C7}" presName="composite" presStyleCnt="0"/>
      <dgm:spPr/>
    </dgm:pt>
    <dgm:pt modelId="{68DB7769-55B6-4162-B155-8551C9CED73A}" type="pres">
      <dgm:prSet presAssocID="{A586C86C-25E4-4A9D-9AA6-1785420124C7}" presName="rect1" presStyleLbl="trAlignAcc1" presStyleIdx="1" presStyleCnt="5">
        <dgm:presLayoutVars>
          <dgm:bulletEnabled val="1"/>
        </dgm:presLayoutVars>
      </dgm:prSet>
      <dgm:spPr/>
    </dgm:pt>
    <dgm:pt modelId="{A5E7BCD1-E1BB-4567-A7D0-DB5408E25F19}" type="pres">
      <dgm:prSet presAssocID="{A586C86C-25E4-4A9D-9AA6-1785420124C7}" presName="rect2" presStyleLbl="fgImgPlace1" presStyleIdx="1" presStyleCnt="5"/>
      <dgm:spPr>
        <a:blipFill rotWithShape="1">
          <a:blip xmlns:r="http://schemas.openxmlformats.org/officeDocument/2006/relationships" r:embed="rId2"/>
          <a:stretch>
            <a:fillRect/>
          </a:stretch>
        </a:blipFill>
      </dgm:spPr>
    </dgm:pt>
    <dgm:pt modelId="{E27F7976-A4B0-4569-A125-C77EB3BC2B84}" type="pres">
      <dgm:prSet presAssocID="{FB0823A2-7CB4-4DFD-93DD-1535C7739E4A}" presName="sibTrans" presStyleCnt="0"/>
      <dgm:spPr/>
    </dgm:pt>
    <dgm:pt modelId="{F1E170BE-DE67-4493-A8E1-F15526FB1B9A}" type="pres">
      <dgm:prSet presAssocID="{174D47AD-E53D-46DA-BC8C-BDE15EDDF500}" presName="composite" presStyleCnt="0"/>
      <dgm:spPr/>
    </dgm:pt>
    <dgm:pt modelId="{0859CCAF-1AEC-48E6-94A1-38F55C118661}" type="pres">
      <dgm:prSet presAssocID="{174D47AD-E53D-46DA-BC8C-BDE15EDDF500}" presName="rect1" presStyleLbl="trAlignAcc1" presStyleIdx="2" presStyleCnt="5">
        <dgm:presLayoutVars>
          <dgm:bulletEnabled val="1"/>
        </dgm:presLayoutVars>
      </dgm:prSet>
      <dgm:spPr/>
    </dgm:pt>
    <dgm:pt modelId="{8A39620F-5C23-4A97-8DE8-0E179ECC588D}" type="pres">
      <dgm:prSet presAssocID="{174D47AD-E53D-46DA-BC8C-BDE15EDDF500}" presName="rect2" presStyleLbl="fgImgPlace1" presStyleIdx="2" presStyleCnt="5"/>
      <dgm:spPr>
        <a:blipFill rotWithShape="1">
          <a:blip xmlns:r="http://schemas.openxmlformats.org/officeDocument/2006/relationships" r:embed="rId3"/>
          <a:stretch>
            <a:fillRect/>
          </a:stretch>
        </a:blipFill>
      </dgm:spPr>
    </dgm:pt>
    <dgm:pt modelId="{A852AD36-EF94-4E76-95CE-545D75980916}" type="pres">
      <dgm:prSet presAssocID="{EA63FABB-537C-4FBD-8B8B-A12E7B47D6FC}" presName="sibTrans" presStyleCnt="0"/>
      <dgm:spPr/>
    </dgm:pt>
    <dgm:pt modelId="{14656AC6-7441-47B3-9A60-B372AC43ECBB}" type="pres">
      <dgm:prSet presAssocID="{03373EBE-C58E-4D29-89F2-08B1A0BB1D40}" presName="composite" presStyleCnt="0"/>
      <dgm:spPr/>
    </dgm:pt>
    <dgm:pt modelId="{C5E6B68B-A638-4D8A-8CCA-99A723512FA9}" type="pres">
      <dgm:prSet presAssocID="{03373EBE-C58E-4D29-89F2-08B1A0BB1D40}" presName="rect1" presStyleLbl="trAlignAcc1" presStyleIdx="3" presStyleCnt="5">
        <dgm:presLayoutVars>
          <dgm:bulletEnabled val="1"/>
        </dgm:presLayoutVars>
      </dgm:prSet>
      <dgm:spPr/>
    </dgm:pt>
    <dgm:pt modelId="{B467668D-4C84-4C24-B1EC-D9D5081471A7}" type="pres">
      <dgm:prSet presAssocID="{03373EBE-C58E-4D29-89F2-08B1A0BB1D40}" presName="rect2" presStyleLbl="fgImgPlace1" presStyleIdx="3" presStyleCnt="5"/>
      <dgm:spPr>
        <a:blipFill rotWithShape="1">
          <a:blip xmlns:r="http://schemas.openxmlformats.org/officeDocument/2006/relationships" r:embed="rId4"/>
          <a:stretch>
            <a:fillRect/>
          </a:stretch>
        </a:blipFill>
      </dgm:spPr>
    </dgm:pt>
    <dgm:pt modelId="{925928AA-A6A2-4FE4-B06D-734B27523F39}" type="pres">
      <dgm:prSet presAssocID="{B18EBA45-CF8B-4D3A-8374-6CF04CF0763C}" presName="sibTrans" presStyleCnt="0"/>
      <dgm:spPr/>
    </dgm:pt>
    <dgm:pt modelId="{DD0BBB49-2AEF-4F6F-977E-45B04A205EA4}" type="pres">
      <dgm:prSet presAssocID="{FBFCAEFC-3ABF-42FE-A770-ABB386236FA9}" presName="composite" presStyleCnt="0"/>
      <dgm:spPr/>
    </dgm:pt>
    <dgm:pt modelId="{FA49095F-7CE6-447A-8360-32F0D847E6B1}" type="pres">
      <dgm:prSet presAssocID="{FBFCAEFC-3ABF-42FE-A770-ABB386236FA9}" presName="rect1" presStyleLbl="trAlignAcc1" presStyleIdx="4" presStyleCnt="5">
        <dgm:presLayoutVars>
          <dgm:bulletEnabled val="1"/>
        </dgm:presLayoutVars>
      </dgm:prSet>
      <dgm:spPr/>
    </dgm:pt>
    <dgm:pt modelId="{794197D5-DFC9-48BD-8E86-45A54E670E4A}" type="pres">
      <dgm:prSet presAssocID="{FBFCAEFC-3ABF-42FE-A770-ABB386236FA9}" presName="rect2" presStyleLbl="fgImgPlace1" presStyleIdx="4" presStyleCnt="5"/>
      <dgm:spPr>
        <a:blipFill rotWithShape="1">
          <a:blip xmlns:r="http://schemas.openxmlformats.org/officeDocument/2006/relationships" r:embed="rId5"/>
          <a:stretch>
            <a:fillRect/>
          </a:stretch>
        </a:blipFill>
      </dgm:spPr>
    </dgm:pt>
  </dgm:ptLst>
  <dgm:cxnLst>
    <dgm:cxn modelId="{52BE0E1F-9842-4897-84B6-7C747D80933E}" srcId="{747D6386-CB9E-4DD9-984A-EE108E32A78A}" destId="{FBFCAEFC-3ABF-42FE-A770-ABB386236FA9}" srcOrd="4" destOrd="0" parTransId="{36218CC0-ED3A-4F52-98DB-155A0ADAC35A}" sibTransId="{EE36E497-9F87-4084-8878-6493BD3B6C7B}"/>
    <dgm:cxn modelId="{57DFC725-BC47-4E3A-8C69-08724DA453B5}" srcId="{747D6386-CB9E-4DD9-984A-EE108E32A78A}" destId="{174D47AD-E53D-46DA-BC8C-BDE15EDDF500}" srcOrd="2" destOrd="0" parTransId="{91188B95-0798-4002-BC1B-B2845B916028}" sibTransId="{EA63FABB-537C-4FBD-8B8B-A12E7B47D6FC}"/>
    <dgm:cxn modelId="{9D48503D-D9CE-48D6-83C7-3AEC47A2BD74}" srcId="{747D6386-CB9E-4DD9-984A-EE108E32A78A}" destId="{03373EBE-C58E-4D29-89F2-08B1A0BB1D40}" srcOrd="3" destOrd="0" parTransId="{C7F5351E-71C4-4EE0-BD86-DA7F8E0A850D}" sibTransId="{B18EBA45-CF8B-4D3A-8374-6CF04CF0763C}"/>
    <dgm:cxn modelId="{422F5E65-E338-4DCB-919B-6FBBA5179E59}" srcId="{747D6386-CB9E-4DD9-984A-EE108E32A78A}" destId="{A586C86C-25E4-4A9D-9AA6-1785420124C7}" srcOrd="1" destOrd="0" parTransId="{60F5EC36-1D6A-48E4-8A3E-B44E1B3B622F}" sibTransId="{FB0823A2-7CB4-4DFD-93DD-1535C7739E4A}"/>
    <dgm:cxn modelId="{AB900F68-1C1A-437A-9620-520911825F18}" type="presOf" srcId="{CBCDAA85-D5C7-4B24-969D-3C343A1188FB}" destId="{643FC81A-6856-46DE-9E2A-CA71E2AC5FB9}" srcOrd="0" destOrd="0" presId="urn:microsoft.com/office/officeart/2008/layout/PictureStrips"/>
    <dgm:cxn modelId="{FF156057-08BB-4E69-BCE9-38D5BC096355}" type="presOf" srcId="{747D6386-CB9E-4DD9-984A-EE108E32A78A}" destId="{B93A8F03-8081-4A5B-95FA-18C9089A2F03}" srcOrd="0" destOrd="0" presId="urn:microsoft.com/office/officeart/2008/layout/PictureStrips"/>
    <dgm:cxn modelId="{0B810B8D-4D70-48D2-A3AA-64F853715041}" type="presOf" srcId="{A586C86C-25E4-4A9D-9AA6-1785420124C7}" destId="{68DB7769-55B6-4162-B155-8551C9CED73A}" srcOrd="0" destOrd="0" presId="urn:microsoft.com/office/officeart/2008/layout/PictureStrips"/>
    <dgm:cxn modelId="{0B34CB8E-84D8-4A26-9186-221CE451CDFF}" type="presOf" srcId="{FBFCAEFC-3ABF-42FE-A770-ABB386236FA9}" destId="{FA49095F-7CE6-447A-8360-32F0D847E6B1}" srcOrd="0" destOrd="0" presId="urn:microsoft.com/office/officeart/2008/layout/PictureStrips"/>
    <dgm:cxn modelId="{2DDE3690-78E7-4FDC-A6E8-67F44A58F452}" type="presOf" srcId="{174D47AD-E53D-46DA-BC8C-BDE15EDDF500}" destId="{0859CCAF-1AEC-48E6-94A1-38F55C118661}" srcOrd="0" destOrd="0" presId="urn:microsoft.com/office/officeart/2008/layout/PictureStrips"/>
    <dgm:cxn modelId="{EA432C9D-54DD-4EB5-9151-2000DE5CF5E1}" type="presOf" srcId="{03373EBE-C58E-4D29-89F2-08B1A0BB1D40}" destId="{C5E6B68B-A638-4D8A-8CCA-99A723512FA9}" srcOrd="0" destOrd="0" presId="urn:microsoft.com/office/officeart/2008/layout/PictureStrips"/>
    <dgm:cxn modelId="{045EEAE6-F9AC-4215-AC04-6F5A765E4265}" srcId="{747D6386-CB9E-4DD9-984A-EE108E32A78A}" destId="{CBCDAA85-D5C7-4B24-969D-3C343A1188FB}" srcOrd="0" destOrd="0" parTransId="{EFF0E1CE-66DC-447D-BDA0-8A6C6F30DA73}" sibTransId="{18D19B41-2E4E-4781-8DA5-993AD6FF56BD}"/>
    <dgm:cxn modelId="{19E1C407-4F79-4EA9-9C98-F113CF4BCE6E}" type="presParOf" srcId="{B93A8F03-8081-4A5B-95FA-18C9089A2F03}" destId="{BA144D42-F4B9-4646-B0D4-BFF88080AF5F}" srcOrd="0" destOrd="0" presId="urn:microsoft.com/office/officeart/2008/layout/PictureStrips"/>
    <dgm:cxn modelId="{7116731F-2746-496F-B7B1-60C687C7B672}" type="presParOf" srcId="{BA144D42-F4B9-4646-B0D4-BFF88080AF5F}" destId="{643FC81A-6856-46DE-9E2A-CA71E2AC5FB9}" srcOrd="0" destOrd="0" presId="urn:microsoft.com/office/officeart/2008/layout/PictureStrips"/>
    <dgm:cxn modelId="{3358948E-CE2D-472F-A97F-3F686E6459F8}" type="presParOf" srcId="{BA144D42-F4B9-4646-B0D4-BFF88080AF5F}" destId="{52D857C9-C08E-4EF1-AFBC-6E9BE0759546}" srcOrd="1" destOrd="0" presId="urn:microsoft.com/office/officeart/2008/layout/PictureStrips"/>
    <dgm:cxn modelId="{69B83648-9E88-461D-8327-5F52E76857B0}" type="presParOf" srcId="{B93A8F03-8081-4A5B-95FA-18C9089A2F03}" destId="{11788AA3-690F-4FA8-9A3D-84F818E7B934}" srcOrd="1" destOrd="0" presId="urn:microsoft.com/office/officeart/2008/layout/PictureStrips"/>
    <dgm:cxn modelId="{7B5E605B-2739-4621-8BFA-1029E47A0BD8}" type="presParOf" srcId="{B93A8F03-8081-4A5B-95FA-18C9089A2F03}" destId="{DE7C31AF-99C4-47D1-AE00-C6463CECA45C}" srcOrd="2" destOrd="0" presId="urn:microsoft.com/office/officeart/2008/layout/PictureStrips"/>
    <dgm:cxn modelId="{3283A264-9B45-4B75-BAAA-C644F187463D}" type="presParOf" srcId="{DE7C31AF-99C4-47D1-AE00-C6463CECA45C}" destId="{68DB7769-55B6-4162-B155-8551C9CED73A}" srcOrd="0" destOrd="0" presId="urn:microsoft.com/office/officeart/2008/layout/PictureStrips"/>
    <dgm:cxn modelId="{356278A9-0445-4679-BEF3-9F03FD32D437}" type="presParOf" srcId="{DE7C31AF-99C4-47D1-AE00-C6463CECA45C}" destId="{A5E7BCD1-E1BB-4567-A7D0-DB5408E25F19}" srcOrd="1" destOrd="0" presId="urn:microsoft.com/office/officeart/2008/layout/PictureStrips"/>
    <dgm:cxn modelId="{640C0E22-A019-491C-990D-479FA7E1E4E0}" type="presParOf" srcId="{B93A8F03-8081-4A5B-95FA-18C9089A2F03}" destId="{E27F7976-A4B0-4569-A125-C77EB3BC2B84}" srcOrd="3" destOrd="0" presId="urn:microsoft.com/office/officeart/2008/layout/PictureStrips"/>
    <dgm:cxn modelId="{04CFB402-6440-48D8-B2FA-61309DFCE422}" type="presParOf" srcId="{B93A8F03-8081-4A5B-95FA-18C9089A2F03}" destId="{F1E170BE-DE67-4493-A8E1-F15526FB1B9A}" srcOrd="4" destOrd="0" presId="urn:microsoft.com/office/officeart/2008/layout/PictureStrips"/>
    <dgm:cxn modelId="{BA09BD96-F64B-4A56-8671-028417E59A53}" type="presParOf" srcId="{F1E170BE-DE67-4493-A8E1-F15526FB1B9A}" destId="{0859CCAF-1AEC-48E6-94A1-38F55C118661}" srcOrd="0" destOrd="0" presId="urn:microsoft.com/office/officeart/2008/layout/PictureStrips"/>
    <dgm:cxn modelId="{961D4CF5-FC5B-4893-A9AB-5570B8C5E064}" type="presParOf" srcId="{F1E170BE-DE67-4493-A8E1-F15526FB1B9A}" destId="{8A39620F-5C23-4A97-8DE8-0E179ECC588D}" srcOrd="1" destOrd="0" presId="urn:microsoft.com/office/officeart/2008/layout/PictureStrips"/>
    <dgm:cxn modelId="{5087E2F4-1F35-46F0-B566-CF3BA43F1924}" type="presParOf" srcId="{B93A8F03-8081-4A5B-95FA-18C9089A2F03}" destId="{A852AD36-EF94-4E76-95CE-545D75980916}" srcOrd="5" destOrd="0" presId="urn:microsoft.com/office/officeart/2008/layout/PictureStrips"/>
    <dgm:cxn modelId="{E8E6115E-7616-4A22-8780-240835325F0D}" type="presParOf" srcId="{B93A8F03-8081-4A5B-95FA-18C9089A2F03}" destId="{14656AC6-7441-47B3-9A60-B372AC43ECBB}" srcOrd="6" destOrd="0" presId="urn:microsoft.com/office/officeart/2008/layout/PictureStrips"/>
    <dgm:cxn modelId="{93FDD881-FC3B-46D6-9906-C4A0ABA2F311}" type="presParOf" srcId="{14656AC6-7441-47B3-9A60-B372AC43ECBB}" destId="{C5E6B68B-A638-4D8A-8CCA-99A723512FA9}" srcOrd="0" destOrd="0" presId="urn:microsoft.com/office/officeart/2008/layout/PictureStrips"/>
    <dgm:cxn modelId="{4BBCB3F7-5A3D-4D46-9C2C-C15E72CCF6AA}" type="presParOf" srcId="{14656AC6-7441-47B3-9A60-B372AC43ECBB}" destId="{B467668D-4C84-4C24-B1EC-D9D5081471A7}" srcOrd="1" destOrd="0" presId="urn:microsoft.com/office/officeart/2008/layout/PictureStrips"/>
    <dgm:cxn modelId="{245975F5-EDFE-44C0-8225-5B42477CF381}" type="presParOf" srcId="{B93A8F03-8081-4A5B-95FA-18C9089A2F03}" destId="{925928AA-A6A2-4FE4-B06D-734B27523F39}" srcOrd="7" destOrd="0" presId="urn:microsoft.com/office/officeart/2008/layout/PictureStrips"/>
    <dgm:cxn modelId="{0CCE01E6-83CA-42D9-BF18-A23F79413CCB}" type="presParOf" srcId="{B93A8F03-8081-4A5B-95FA-18C9089A2F03}" destId="{DD0BBB49-2AEF-4F6F-977E-45B04A205EA4}" srcOrd="8" destOrd="0" presId="urn:microsoft.com/office/officeart/2008/layout/PictureStrips"/>
    <dgm:cxn modelId="{203589A8-5E45-400F-B147-A523DB5811C0}" type="presParOf" srcId="{DD0BBB49-2AEF-4F6F-977E-45B04A205EA4}" destId="{FA49095F-7CE6-447A-8360-32F0D847E6B1}" srcOrd="0" destOrd="0" presId="urn:microsoft.com/office/officeart/2008/layout/PictureStrips"/>
    <dgm:cxn modelId="{EB204A53-A847-4241-8149-33CA57B96BAD}" type="presParOf" srcId="{DD0BBB49-2AEF-4F6F-977E-45B04A205EA4}" destId="{794197D5-DFC9-48BD-8E86-45A54E670E4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DBA7A4-F27C-4639-AF45-ABD4BF24FE5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0378D01B-9FBA-4570-8A97-EB3F91F869E9}">
      <dgm:prSet/>
      <dgm:spPr/>
      <dgm:t>
        <a:bodyPr/>
        <a:lstStyle/>
        <a:p>
          <a:pPr rtl="0"/>
          <a:r>
            <a:rPr lang="af-ZA"/>
            <a:t>Schwandt (Patton, 2002)</a:t>
          </a:r>
          <a:endParaRPr lang="en-US"/>
        </a:p>
      </dgm:t>
    </dgm:pt>
    <dgm:pt modelId="{D57C39C8-0D67-40F7-82B2-5BB9C977291F}" type="parTrans" cxnId="{2E60AF53-DD11-4C90-84C4-2120B0A28668}">
      <dgm:prSet/>
      <dgm:spPr/>
      <dgm:t>
        <a:bodyPr/>
        <a:lstStyle/>
        <a:p>
          <a:endParaRPr lang="en-US"/>
        </a:p>
      </dgm:t>
    </dgm:pt>
    <dgm:pt modelId="{92D2D1F1-A6AB-429B-B05F-CCEB4295BC11}" type="sibTrans" cxnId="{2E60AF53-DD11-4C90-84C4-2120B0A28668}">
      <dgm:prSet/>
      <dgm:spPr/>
      <dgm:t>
        <a:bodyPr/>
        <a:lstStyle/>
        <a:p>
          <a:endParaRPr lang="en-US"/>
        </a:p>
      </dgm:t>
    </dgm:pt>
    <dgm:pt modelId="{2C1F7631-7E51-44A4-877E-12DFDB415C4C}">
      <dgm:prSet/>
      <dgm:spPr/>
      <dgm:t>
        <a:bodyPr/>
        <a:lstStyle/>
        <a:p>
          <a:pPr rtl="0"/>
          <a:r>
            <a:rPr lang="af-ZA"/>
            <a:t>Interpretivisme, Hermeneutik &amp; Konstruksionisme Sosial </a:t>
          </a:r>
          <a:endParaRPr lang="en-US"/>
        </a:p>
      </dgm:t>
    </dgm:pt>
    <dgm:pt modelId="{68580619-7225-46A3-9F15-A0F213A7A57B}" type="parTrans" cxnId="{4BD52FB2-D426-4431-BADC-7D77B28F23ED}">
      <dgm:prSet/>
      <dgm:spPr/>
      <dgm:t>
        <a:bodyPr/>
        <a:lstStyle/>
        <a:p>
          <a:endParaRPr lang="en-US"/>
        </a:p>
      </dgm:t>
    </dgm:pt>
    <dgm:pt modelId="{D66500EC-5B77-45CE-A863-ADAD3E01BCE8}" type="sibTrans" cxnId="{4BD52FB2-D426-4431-BADC-7D77B28F23ED}">
      <dgm:prSet/>
      <dgm:spPr/>
      <dgm:t>
        <a:bodyPr/>
        <a:lstStyle/>
        <a:p>
          <a:endParaRPr lang="en-US"/>
        </a:p>
      </dgm:t>
    </dgm:pt>
    <dgm:pt modelId="{79A5779F-ABE6-43E6-8DCF-05945D51AA76}">
      <dgm:prSet/>
      <dgm:spPr/>
      <dgm:t>
        <a:bodyPr/>
        <a:lstStyle/>
        <a:p>
          <a:pPr rtl="0"/>
          <a:r>
            <a:rPr lang="af-ZA"/>
            <a:t>Crotty  (Patton, 2002)</a:t>
          </a:r>
          <a:endParaRPr lang="en-US"/>
        </a:p>
      </dgm:t>
    </dgm:pt>
    <dgm:pt modelId="{3885F29D-4EC8-4F52-9C88-E4C121CAB817}" type="parTrans" cxnId="{4A518F6E-63F3-4ECD-9441-A46DB267255D}">
      <dgm:prSet/>
      <dgm:spPr/>
      <dgm:t>
        <a:bodyPr/>
        <a:lstStyle/>
        <a:p>
          <a:endParaRPr lang="en-US"/>
        </a:p>
      </dgm:t>
    </dgm:pt>
    <dgm:pt modelId="{7826080F-0201-42D9-898C-77FDF39A5536}" type="sibTrans" cxnId="{4A518F6E-63F3-4ECD-9441-A46DB267255D}">
      <dgm:prSet/>
      <dgm:spPr/>
      <dgm:t>
        <a:bodyPr/>
        <a:lstStyle/>
        <a:p>
          <a:endParaRPr lang="en-US"/>
        </a:p>
      </dgm:t>
    </dgm:pt>
    <dgm:pt modelId="{925CD9B9-EE40-4E87-B25D-93DDA5651BE9}">
      <dgm:prSet/>
      <dgm:spPr/>
      <dgm:t>
        <a:bodyPr/>
        <a:lstStyle/>
        <a:p>
          <a:pPr rtl="0"/>
          <a:r>
            <a:rPr lang="af-ZA" dirty="0"/>
            <a:t>Positivisme (dan Pospositivisme), Interpretivisme (Interaksi Simbolik, Fenomenologi, dan Hermeneutika), Kritis, Feminisme, &amp; Posmodernisme</a:t>
          </a:r>
          <a:endParaRPr lang="en-US" dirty="0"/>
        </a:p>
      </dgm:t>
    </dgm:pt>
    <dgm:pt modelId="{7A6C2F34-85A1-4ECF-96A3-541D1AF10FA9}" type="parTrans" cxnId="{F48A16C3-0FFB-4BB4-954C-4E9050A1CAC3}">
      <dgm:prSet/>
      <dgm:spPr/>
      <dgm:t>
        <a:bodyPr/>
        <a:lstStyle/>
        <a:p>
          <a:endParaRPr lang="en-US"/>
        </a:p>
      </dgm:t>
    </dgm:pt>
    <dgm:pt modelId="{99D9620B-6F27-45F8-BF84-0646A27798F4}" type="sibTrans" cxnId="{F48A16C3-0FFB-4BB4-954C-4E9050A1CAC3}">
      <dgm:prSet/>
      <dgm:spPr/>
      <dgm:t>
        <a:bodyPr/>
        <a:lstStyle/>
        <a:p>
          <a:endParaRPr lang="en-US"/>
        </a:p>
      </dgm:t>
    </dgm:pt>
    <dgm:pt modelId="{037F9D69-A917-40C6-A694-4185F06F748A}">
      <dgm:prSet/>
      <dgm:spPr/>
      <dgm:t>
        <a:bodyPr/>
        <a:lstStyle/>
        <a:p>
          <a:pPr rtl="0"/>
          <a:r>
            <a:rPr lang="af-ZA"/>
            <a:t>Creswell (1994) </a:t>
          </a:r>
          <a:endParaRPr lang="en-US"/>
        </a:p>
      </dgm:t>
    </dgm:pt>
    <dgm:pt modelId="{F93D96CE-1253-4031-A14F-897EF790ECCA}" type="parTrans" cxnId="{E5A0BFF5-3E78-4618-A0F9-D7CB20B8E6E5}">
      <dgm:prSet/>
      <dgm:spPr/>
      <dgm:t>
        <a:bodyPr/>
        <a:lstStyle/>
        <a:p>
          <a:endParaRPr lang="en-US"/>
        </a:p>
      </dgm:t>
    </dgm:pt>
    <dgm:pt modelId="{27144D52-45F9-4687-ABFD-46FB72B05E24}" type="sibTrans" cxnId="{E5A0BFF5-3E78-4618-A0F9-D7CB20B8E6E5}">
      <dgm:prSet/>
      <dgm:spPr/>
      <dgm:t>
        <a:bodyPr/>
        <a:lstStyle/>
        <a:p>
          <a:endParaRPr lang="en-US"/>
        </a:p>
      </dgm:t>
    </dgm:pt>
    <dgm:pt modelId="{66A388A0-B32F-45B2-A492-AD25161735FB}">
      <dgm:prSet/>
      <dgm:spPr/>
      <dgm:t>
        <a:bodyPr/>
        <a:lstStyle/>
        <a:p>
          <a:pPr rtl="0"/>
          <a:r>
            <a:rPr lang="af-ZA"/>
            <a:t>Kuantitatif ; Kualitatif</a:t>
          </a:r>
          <a:endParaRPr lang="en-US"/>
        </a:p>
      </dgm:t>
    </dgm:pt>
    <dgm:pt modelId="{0D02B084-2357-4CD4-A6D1-CD6559942D07}" type="parTrans" cxnId="{EEC95666-C121-46F0-892E-E1021ADB37BD}">
      <dgm:prSet/>
      <dgm:spPr/>
      <dgm:t>
        <a:bodyPr/>
        <a:lstStyle/>
        <a:p>
          <a:endParaRPr lang="en-US"/>
        </a:p>
      </dgm:t>
    </dgm:pt>
    <dgm:pt modelId="{54074F96-791E-445A-A1E0-2226E20F5EBA}" type="sibTrans" cxnId="{EEC95666-C121-46F0-892E-E1021ADB37BD}">
      <dgm:prSet/>
      <dgm:spPr/>
      <dgm:t>
        <a:bodyPr/>
        <a:lstStyle/>
        <a:p>
          <a:endParaRPr lang="en-US"/>
        </a:p>
      </dgm:t>
    </dgm:pt>
    <dgm:pt modelId="{8576A71D-440C-4F96-A9FD-EC276E89EC30}" type="pres">
      <dgm:prSet presAssocID="{76DBA7A4-F27C-4639-AF45-ABD4BF24FE51}" presName="Name0" presStyleCnt="0">
        <dgm:presLayoutVars>
          <dgm:dir/>
          <dgm:animLvl val="lvl"/>
          <dgm:resizeHandles val="exact"/>
        </dgm:presLayoutVars>
      </dgm:prSet>
      <dgm:spPr/>
    </dgm:pt>
    <dgm:pt modelId="{75A28261-6F1D-4F9D-BE5F-9187FD3B2349}" type="pres">
      <dgm:prSet presAssocID="{0378D01B-9FBA-4570-8A97-EB3F91F869E9}" presName="linNode" presStyleCnt="0"/>
      <dgm:spPr/>
    </dgm:pt>
    <dgm:pt modelId="{FA255545-0C56-45AB-AA92-0098BE347F02}" type="pres">
      <dgm:prSet presAssocID="{0378D01B-9FBA-4570-8A97-EB3F91F869E9}" presName="parentText" presStyleLbl="node1" presStyleIdx="0" presStyleCnt="3">
        <dgm:presLayoutVars>
          <dgm:chMax val="1"/>
          <dgm:bulletEnabled val="1"/>
        </dgm:presLayoutVars>
      </dgm:prSet>
      <dgm:spPr/>
    </dgm:pt>
    <dgm:pt modelId="{5F0916F9-31B6-40FC-9B23-F25926F5D9E1}" type="pres">
      <dgm:prSet presAssocID="{0378D01B-9FBA-4570-8A97-EB3F91F869E9}" presName="descendantText" presStyleLbl="alignAccFollowNode1" presStyleIdx="0" presStyleCnt="3">
        <dgm:presLayoutVars>
          <dgm:bulletEnabled val="1"/>
        </dgm:presLayoutVars>
      </dgm:prSet>
      <dgm:spPr/>
    </dgm:pt>
    <dgm:pt modelId="{39CA7F4E-585A-4106-950C-E787F36EC942}" type="pres">
      <dgm:prSet presAssocID="{92D2D1F1-A6AB-429B-B05F-CCEB4295BC11}" presName="sp" presStyleCnt="0"/>
      <dgm:spPr/>
    </dgm:pt>
    <dgm:pt modelId="{C3CA6C05-FD1B-4C99-B63D-47AFB1FBAD02}" type="pres">
      <dgm:prSet presAssocID="{79A5779F-ABE6-43E6-8DCF-05945D51AA76}" presName="linNode" presStyleCnt="0"/>
      <dgm:spPr/>
    </dgm:pt>
    <dgm:pt modelId="{D99C6760-E1C7-4EE4-8C07-7F473228ADE6}" type="pres">
      <dgm:prSet presAssocID="{79A5779F-ABE6-43E6-8DCF-05945D51AA76}" presName="parentText" presStyleLbl="node1" presStyleIdx="1" presStyleCnt="3">
        <dgm:presLayoutVars>
          <dgm:chMax val="1"/>
          <dgm:bulletEnabled val="1"/>
        </dgm:presLayoutVars>
      </dgm:prSet>
      <dgm:spPr/>
    </dgm:pt>
    <dgm:pt modelId="{759E1AFC-F648-469E-A544-979491C06F03}" type="pres">
      <dgm:prSet presAssocID="{79A5779F-ABE6-43E6-8DCF-05945D51AA76}" presName="descendantText" presStyleLbl="alignAccFollowNode1" presStyleIdx="1" presStyleCnt="3">
        <dgm:presLayoutVars>
          <dgm:bulletEnabled val="1"/>
        </dgm:presLayoutVars>
      </dgm:prSet>
      <dgm:spPr/>
    </dgm:pt>
    <dgm:pt modelId="{FF70390F-A905-4D80-B2B6-48F3D2A8B4D8}" type="pres">
      <dgm:prSet presAssocID="{7826080F-0201-42D9-898C-77FDF39A5536}" presName="sp" presStyleCnt="0"/>
      <dgm:spPr/>
    </dgm:pt>
    <dgm:pt modelId="{95D87242-948C-4B76-B08A-D4905F54D3F1}" type="pres">
      <dgm:prSet presAssocID="{037F9D69-A917-40C6-A694-4185F06F748A}" presName="linNode" presStyleCnt="0"/>
      <dgm:spPr/>
    </dgm:pt>
    <dgm:pt modelId="{7F061396-F08D-4CC3-843A-2DE41825528E}" type="pres">
      <dgm:prSet presAssocID="{037F9D69-A917-40C6-A694-4185F06F748A}" presName="parentText" presStyleLbl="node1" presStyleIdx="2" presStyleCnt="3">
        <dgm:presLayoutVars>
          <dgm:chMax val="1"/>
          <dgm:bulletEnabled val="1"/>
        </dgm:presLayoutVars>
      </dgm:prSet>
      <dgm:spPr/>
    </dgm:pt>
    <dgm:pt modelId="{8837B9D2-0AB0-4ABC-82C0-9EEBFD555CD8}" type="pres">
      <dgm:prSet presAssocID="{037F9D69-A917-40C6-A694-4185F06F748A}" presName="descendantText" presStyleLbl="alignAccFollowNode1" presStyleIdx="2" presStyleCnt="3">
        <dgm:presLayoutVars>
          <dgm:bulletEnabled val="1"/>
        </dgm:presLayoutVars>
      </dgm:prSet>
      <dgm:spPr/>
    </dgm:pt>
  </dgm:ptLst>
  <dgm:cxnLst>
    <dgm:cxn modelId="{BE13F01E-0BF6-46C6-AF24-71DA9308B5E2}" type="presOf" srcId="{925CD9B9-EE40-4E87-B25D-93DDA5651BE9}" destId="{759E1AFC-F648-469E-A544-979491C06F03}" srcOrd="0" destOrd="0" presId="urn:microsoft.com/office/officeart/2005/8/layout/vList5"/>
    <dgm:cxn modelId="{57FC9734-F913-4D17-9546-7246DEB50ED7}" type="presOf" srcId="{037F9D69-A917-40C6-A694-4185F06F748A}" destId="{7F061396-F08D-4CC3-843A-2DE41825528E}" srcOrd="0" destOrd="0" presId="urn:microsoft.com/office/officeart/2005/8/layout/vList5"/>
    <dgm:cxn modelId="{EEC95666-C121-46F0-892E-E1021ADB37BD}" srcId="{037F9D69-A917-40C6-A694-4185F06F748A}" destId="{66A388A0-B32F-45B2-A492-AD25161735FB}" srcOrd="0" destOrd="0" parTransId="{0D02B084-2357-4CD4-A6D1-CD6559942D07}" sibTransId="{54074F96-791E-445A-A1E0-2226E20F5EBA}"/>
    <dgm:cxn modelId="{4A518F6E-63F3-4ECD-9441-A46DB267255D}" srcId="{76DBA7A4-F27C-4639-AF45-ABD4BF24FE51}" destId="{79A5779F-ABE6-43E6-8DCF-05945D51AA76}" srcOrd="1" destOrd="0" parTransId="{3885F29D-4EC8-4F52-9C88-E4C121CAB817}" sibTransId="{7826080F-0201-42D9-898C-77FDF39A5536}"/>
    <dgm:cxn modelId="{9D299450-A5F4-47DE-A7F2-EBBC268081D1}" type="presOf" srcId="{2C1F7631-7E51-44A4-877E-12DFDB415C4C}" destId="{5F0916F9-31B6-40FC-9B23-F25926F5D9E1}" srcOrd="0" destOrd="0" presId="urn:microsoft.com/office/officeart/2005/8/layout/vList5"/>
    <dgm:cxn modelId="{2E60AF53-DD11-4C90-84C4-2120B0A28668}" srcId="{76DBA7A4-F27C-4639-AF45-ABD4BF24FE51}" destId="{0378D01B-9FBA-4570-8A97-EB3F91F869E9}" srcOrd="0" destOrd="0" parTransId="{D57C39C8-0D67-40F7-82B2-5BB9C977291F}" sibTransId="{92D2D1F1-A6AB-429B-B05F-CCEB4295BC11}"/>
    <dgm:cxn modelId="{3D49B879-78C3-4489-95A6-02ED4954A3B9}" type="presOf" srcId="{76DBA7A4-F27C-4639-AF45-ABD4BF24FE51}" destId="{8576A71D-440C-4F96-A9FD-EC276E89EC30}" srcOrd="0" destOrd="0" presId="urn:microsoft.com/office/officeart/2005/8/layout/vList5"/>
    <dgm:cxn modelId="{3151B15A-6460-4230-B0D1-68A2C4EE6918}" type="presOf" srcId="{0378D01B-9FBA-4570-8A97-EB3F91F869E9}" destId="{FA255545-0C56-45AB-AA92-0098BE347F02}" srcOrd="0" destOrd="0" presId="urn:microsoft.com/office/officeart/2005/8/layout/vList5"/>
    <dgm:cxn modelId="{BEDC647F-648F-4795-8A1F-70EB9FB90B4C}" type="presOf" srcId="{66A388A0-B32F-45B2-A492-AD25161735FB}" destId="{8837B9D2-0AB0-4ABC-82C0-9EEBFD555CD8}" srcOrd="0" destOrd="0" presId="urn:microsoft.com/office/officeart/2005/8/layout/vList5"/>
    <dgm:cxn modelId="{BAB48CA8-62CB-444D-9BAC-D35EB7B938D2}" type="presOf" srcId="{79A5779F-ABE6-43E6-8DCF-05945D51AA76}" destId="{D99C6760-E1C7-4EE4-8C07-7F473228ADE6}" srcOrd="0" destOrd="0" presId="urn:microsoft.com/office/officeart/2005/8/layout/vList5"/>
    <dgm:cxn modelId="{4BD52FB2-D426-4431-BADC-7D77B28F23ED}" srcId="{0378D01B-9FBA-4570-8A97-EB3F91F869E9}" destId="{2C1F7631-7E51-44A4-877E-12DFDB415C4C}" srcOrd="0" destOrd="0" parTransId="{68580619-7225-46A3-9F15-A0F213A7A57B}" sibTransId="{D66500EC-5B77-45CE-A863-ADAD3E01BCE8}"/>
    <dgm:cxn modelId="{F48A16C3-0FFB-4BB4-954C-4E9050A1CAC3}" srcId="{79A5779F-ABE6-43E6-8DCF-05945D51AA76}" destId="{925CD9B9-EE40-4E87-B25D-93DDA5651BE9}" srcOrd="0" destOrd="0" parTransId="{7A6C2F34-85A1-4ECF-96A3-541D1AF10FA9}" sibTransId="{99D9620B-6F27-45F8-BF84-0646A27798F4}"/>
    <dgm:cxn modelId="{E5A0BFF5-3E78-4618-A0F9-D7CB20B8E6E5}" srcId="{76DBA7A4-F27C-4639-AF45-ABD4BF24FE51}" destId="{037F9D69-A917-40C6-A694-4185F06F748A}" srcOrd="2" destOrd="0" parTransId="{F93D96CE-1253-4031-A14F-897EF790ECCA}" sibTransId="{27144D52-45F9-4687-ABFD-46FB72B05E24}"/>
    <dgm:cxn modelId="{47F215AA-BC2F-453F-8690-1E5DA38F81C6}" type="presParOf" srcId="{8576A71D-440C-4F96-A9FD-EC276E89EC30}" destId="{75A28261-6F1D-4F9D-BE5F-9187FD3B2349}" srcOrd="0" destOrd="0" presId="urn:microsoft.com/office/officeart/2005/8/layout/vList5"/>
    <dgm:cxn modelId="{C30058D6-43D3-4C2D-BFF0-7D030AE2D6FC}" type="presParOf" srcId="{75A28261-6F1D-4F9D-BE5F-9187FD3B2349}" destId="{FA255545-0C56-45AB-AA92-0098BE347F02}" srcOrd="0" destOrd="0" presId="urn:microsoft.com/office/officeart/2005/8/layout/vList5"/>
    <dgm:cxn modelId="{8F7D3984-DC2C-4BFE-B91E-85C6CAECE588}" type="presParOf" srcId="{75A28261-6F1D-4F9D-BE5F-9187FD3B2349}" destId="{5F0916F9-31B6-40FC-9B23-F25926F5D9E1}" srcOrd="1" destOrd="0" presId="urn:microsoft.com/office/officeart/2005/8/layout/vList5"/>
    <dgm:cxn modelId="{B3013D1A-C0B9-4FEC-9343-DE9080EE2582}" type="presParOf" srcId="{8576A71D-440C-4F96-A9FD-EC276E89EC30}" destId="{39CA7F4E-585A-4106-950C-E787F36EC942}" srcOrd="1" destOrd="0" presId="urn:microsoft.com/office/officeart/2005/8/layout/vList5"/>
    <dgm:cxn modelId="{A6014370-D6EA-45C0-A9DB-4F013283F071}" type="presParOf" srcId="{8576A71D-440C-4F96-A9FD-EC276E89EC30}" destId="{C3CA6C05-FD1B-4C99-B63D-47AFB1FBAD02}" srcOrd="2" destOrd="0" presId="urn:microsoft.com/office/officeart/2005/8/layout/vList5"/>
    <dgm:cxn modelId="{7794E84F-05A1-4F25-B833-A06760E282FE}" type="presParOf" srcId="{C3CA6C05-FD1B-4C99-B63D-47AFB1FBAD02}" destId="{D99C6760-E1C7-4EE4-8C07-7F473228ADE6}" srcOrd="0" destOrd="0" presId="urn:microsoft.com/office/officeart/2005/8/layout/vList5"/>
    <dgm:cxn modelId="{017B9A20-2C24-48E9-BDA6-5693D01A5780}" type="presParOf" srcId="{C3CA6C05-FD1B-4C99-B63D-47AFB1FBAD02}" destId="{759E1AFC-F648-469E-A544-979491C06F03}" srcOrd="1" destOrd="0" presId="urn:microsoft.com/office/officeart/2005/8/layout/vList5"/>
    <dgm:cxn modelId="{CE8E5E0B-9302-4186-B05E-5CE9AF3E20B9}" type="presParOf" srcId="{8576A71D-440C-4F96-A9FD-EC276E89EC30}" destId="{FF70390F-A905-4D80-B2B6-48F3D2A8B4D8}" srcOrd="3" destOrd="0" presId="urn:microsoft.com/office/officeart/2005/8/layout/vList5"/>
    <dgm:cxn modelId="{52C68679-11DF-438D-B592-BD32B102A101}" type="presParOf" srcId="{8576A71D-440C-4F96-A9FD-EC276E89EC30}" destId="{95D87242-948C-4B76-B08A-D4905F54D3F1}" srcOrd="4" destOrd="0" presId="urn:microsoft.com/office/officeart/2005/8/layout/vList5"/>
    <dgm:cxn modelId="{5E6CEE21-99D8-4948-AAFD-9CFD626F30D4}" type="presParOf" srcId="{95D87242-948C-4B76-B08A-D4905F54D3F1}" destId="{7F061396-F08D-4CC3-843A-2DE41825528E}" srcOrd="0" destOrd="0" presId="urn:microsoft.com/office/officeart/2005/8/layout/vList5"/>
    <dgm:cxn modelId="{03589F64-EF8E-46F1-AD5E-3CEF3A9E318E}" type="presParOf" srcId="{95D87242-948C-4B76-B08A-D4905F54D3F1}" destId="{8837B9D2-0AB0-4ABC-82C0-9EEBFD555CD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D52A76-A066-41CB-9240-1F78DF201E8B}" type="doc">
      <dgm:prSet loTypeId="urn:microsoft.com/office/officeart/2005/8/layout/cycle4#2" loCatId="cycle" qsTypeId="urn:microsoft.com/office/officeart/2005/8/quickstyle/simple1" qsCatId="simple" csTypeId="urn:microsoft.com/office/officeart/2005/8/colors/accent0_3" csCatId="mainScheme" phldr="1"/>
      <dgm:spPr/>
      <dgm:t>
        <a:bodyPr/>
        <a:lstStyle/>
        <a:p>
          <a:endParaRPr lang="en-US"/>
        </a:p>
      </dgm:t>
    </dgm:pt>
    <dgm:pt modelId="{1057CAE1-B9FE-48E3-A9A4-827BB8B1FDA8}">
      <dgm:prSet phldrT="[Text]" custT="1"/>
      <dgm:spPr/>
      <dgm:t>
        <a:bodyPr/>
        <a:lstStyle/>
        <a:p>
          <a:r>
            <a:rPr lang="en-US" sz="1100" dirty="0" err="1">
              <a:effectLst/>
              <a:latin typeface="A.C.M.E. Explosive" pitchFamily="34" charset="0"/>
            </a:rPr>
            <a:t>Realitas</a:t>
          </a:r>
          <a:r>
            <a:rPr lang="en-US" sz="1100" dirty="0">
              <a:effectLst/>
              <a:latin typeface="A.C.M.E. Explosive" pitchFamily="34" charset="0"/>
            </a:rPr>
            <a:t> yang </a:t>
          </a:r>
          <a:r>
            <a:rPr lang="en-US" sz="1100" dirty="0" err="1">
              <a:effectLst/>
              <a:latin typeface="A.C.M.E. Explosive" pitchFamily="34" charset="0"/>
            </a:rPr>
            <a:t>disadari</a:t>
          </a:r>
          <a:endParaRPr lang="en-US" sz="1100" dirty="0">
            <a:effectLst/>
            <a:latin typeface="A.C.M.E. Explosive" pitchFamily="34" charset="0"/>
          </a:endParaRPr>
        </a:p>
      </dgm:t>
    </dgm:pt>
    <dgm:pt modelId="{B55D3594-AF35-40E5-9359-D0E3EBB9E088}" type="parTrans" cxnId="{DB018A24-43D0-467A-87EC-C2421431F649}">
      <dgm:prSet/>
      <dgm:spPr/>
      <dgm:t>
        <a:bodyPr/>
        <a:lstStyle/>
        <a:p>
          <a:endParaRPr lang="en-US" sz="1100">
            <a:effectLst/>
          </a:endParaRPr>
        </a:p>
      </dgm:t>
    </dgm:pt>
    <dgm:pt modelId="{66BDB257-7AC3-45A9-BDB8-18297A036E2B}" type="sibTrans" cxnId="{DB018A24-43D0-467A-87EC-C2421431F649}">
      <dgm:prSet/>
      <dgm:spPr/>
      <dgm:t>
        <a:bodyPr/>
        <a:lstStyle/>
        <a:p>
          <a:endParaRPr lang="en-US" sz="1100">
            <a:effectLst/>
          </a:endParaRPr>
        </a:p>
      </dgm:t>
    </dgm:pt>
    <dgm:pt modelId="{B5D477DE-3667-45EF-B307-5D421F06CD75}">
      <dgm:prSet phldrT="[Text]" custT="1"/>
      <dgm:spPr/>
      <dgm:t>
        <a:bodyPr/>
        <a:lstStyle/>
        <a:p>
          <a:r>
            <a:rPr lang="en-US" sz="1100">
              <a:effectLst/>
              <a:latin typeface="A.C.M.E. Explosive" pitchFamily="34" charset="0"/>
            </a:rPr>
            <a:t>Realitas yang tampak</a:t>
          </a:r>
        </a:p>
      </dgm:t>
    </dgm:pt>
    <dgm:pt modelId="{C630008F-62CB-40AF-B679-91C7EF209674}" type="parTrans" cxnId="{2A38D0F0-7D9A-408E-A9D1-9EFCE8A4EEE1}">
      <dgm:prSet/>
      <dgm:spPr/>
      <dgm:t>
        <a:bodyPr/>
        <a:lstStyle/>
        <a:p>
          <a:endParaRPr lang="en-US" sz="1100">
            <a:effectLst/>
          </a:endParaRPr>
        </a:p>
      </dgm:t>
    </dgm:pt>
    <dgm:pt modelId="{F091D220-1EC9-4BFF-BA68-315420EFC4FF}" type="sibTrans" cxnId="{2A38D0F0-7D9A-408E-A9D1-9EFCE8A4EEE1}">
      <dgm:prSet/>
      <dgm:spPr/>
      <dgm:t>
        <a:bodyPr/>
        <a:lstStyle/>
        <a:p>
          <a:endParaRPr lang="en-US" sz="1100">
            <a:effectLst/>
          </a:endParaRPr>
        </a:p>
      </dgm:t>
    </dgm:pt>
    <dgm:pt modelId="{B6EA6A95-84CE-4445-9C61-5020B621D2E5}">
      <dgm:prSet phldrT="[Text]" custT="1"/>
      <dgm:spPr>
        <a:solidFill>
          <a:srgbClr val="FFCCFF">
            <a:alpha val="90000"/>
          </a:srgbClr>
        </a:solidFill>
      </dgm:spPr>
      <dgm:t>
        <a:bodyPr/>
        <a:lstStyle/>
        <a:p>
          <a:r>
            <a:rPr lang="en-US" sz="1100" b="1">
              <a:solidFill>
                <a:srgbClr val="FF0000"/>
              </a:solidFill>
              <a:effectLst/>
              <a:latin typeface="A.C.M.E. Explosive" pitchFamily="34" charset="0"/>
            </a:rPr>
            <a:t>REALITAS OBYEKTIF</a:t>
          </a:r>
        </a:p>
      </dgm:t>
    </dgm:pt>
    <dgm:pt modelId="{C275CA99-48FC-4E99-A4F8-1C8F0F5E403C}" type="parTrans" cxnId="{4D881E7B-B445-4986-AE95-5988A844BA9D}">
      <dgm:prSet/>
      <dgm:spPr/>
      <dgm:t>
        <a:bodyPr/>
        <a:lstStyle/>
        <a:p>
          <a:endParaRPr lang="en-US" sz="1100">
            <a:effectLst/>
          </a:endParaRPr>
        </a:p>
      </dgm:t>
    </dgm:pt>
    <dgm:pt modelId="{4E17C5B1-ADE4-49DB-AC5C-708E17935093}" type="sibTrans" cxnId="{4D881E7B-B445-4986-AE95-5988A844BA9D}">
      <dgm:prSet/>
      <dgm:spPr/>
      <dgm:t>
        <a:bodyPr/>
        <a:lstStyle/>
        <a:p>
          <a:endParaRPr lang="en-US" sz="1100">
            <a:effectLst/>
          </a:endParaRPr>
        </a:p>
      </dgm:t>
    </dgm:pt>
    <dgm:pt modelId="{DBCA1082-6FDC-44AB-9787-D37C92063D96}">
      <dgm:prSet phldrT="[Text]" custT="1"/>
      <dgm:spPr/>
      <dgm:t>
        <a:bodyPr/>
        <a:lstStyle/>
        <a:p>
          <a:r>
            <a:rPr lang="en-US" sz="1100">
              <a:effectLst/>
              <a:latin typeface="A.C.M.E. Explosive" pitchFamily="34" charset="0"/>
            </a:rPr>
            <a:t>Realitas yang tidak tampak</a:t>
          </a:r>
        </a:p>
      </dgm:t>
    </dgm:pt>
    <dgm:pt modelId="{7A2D1309-CB5B-4D82-9440-F04649486809}" type="parTrans" cxnId="{C89B6C37-9EE4-4629-B76B-835BEBB7021F}">
      <dgm:prSet/>
      <dgm:spPr/>
      <dgm:t>
        <a:bodyPr/>
        <a:lstStyle/>
        <a:p>
          <a:endParaRPr lang="en-US" sz="1100">
            <a:effectLst/>
          </a:endParaRPr>
        </a:p>
      </dgm:t>
    </dgm:pt>
    <dgm:pt modelId="{72398A14-EED9-4854-8597-008A1D4E8860}" type="sibTrans" cxnId="{C89B6C37-9EE4-4629-B76B-835BEBB7021F}">
      <dgm:prSet/>
      <dgm:spPr/>
      <dgm:t>
        <a:bodyPr/>
        <a:lstStyle/>
        <a:p>
          <a:endParaRPr lang="en-US" sz="1100">
            <a:effectLst/>
          </a:endParaRPr>
        </a:p>
      </dgm:t>
    </dgm:pt>
    <dgm:pt modelId="{3D6CA53D-543B-4893-A03B-52C612DC4D32}">
      <dgm:prSet phldrT="[Text]" custT="1"/>
      <dgm:spPr/>
      <dgm:t>
        <a:bodyPr/>
        <a:lstStyle/>
        <a:p>
          <a:r>
            <a:rPr lang="en-US" sz="1100">
              <a:effectLst/>
              <a:latin typeface="A.C.M.E. Explosive" pitchFamily="34" charset="0"/>
            </a:rPr>
            <a:t>Realitas yang tidak disadari</a:t>
          </a:r>
        </a:p>
      </dgm:t>
    </dgm:pt>
    <dgm:pt modelId="{075ED235-3F02-420A-98EB-00432316725D}" type="parTrans" cxnId="{7462805B-AA23-478D-9FAD-6A0C125FE7FE}">
      <dgm:prSet/>
      <dgm:spPr/>
      <dgm:t>
        <a:bodyPr/>
        <a:lstStyle/>
        <a:p>
          <a:endParaRPr lang="en-US" sz="1100">
            <a:effectLst/>
          </a:endParaRPr>
        </a:p>
      </dgm:t>
    </dgm:pt>
    <dgm:pt modelId="{E8877A9A-9416-4AB7-BAF4-803506149574}" type="sibTrans" cxnId="{7462805B-AA23-478D-9FAD-6A0C125FE7FE}">
      <dgm:prSet/>
      <dgm:spPr/>
      <dgm:t>
        <a:bodyPr/>
        <a:lstStyle/>
        <a:p>
          <a:endParaRPr lang="en-US" sz="1100">
            <a:effectLst/>
          </a:endParaRPr>
        </a:p>
      </dgm:t>
    </dgm:pt>
    <dgm:pt modelId="{9663F292-A640-4B90-B176-A06F2E406BC7}">
      <dgm:prSet phldrT="[Text]" custT="1"/>
      <dgm:spPr>
        <a:solidFill>
          <a:srgbClr val="FFCCFF">
            <a:alpha val="90000"/>
          </a:srgbClr>
        </a:solidFill>
      </dgm:spPr>
      <dgm:t>
        <a:bodyPr/>
        <a:lstStyle/>
        <a:p>
          <a:r>
            <a:rPr lang="en-US" sz="1100" b="1">
              <a:solidFill>
                <a:srgbClr val="FF0000"/>
              </a:solidFill>
              <a:effectLst/>
              <a:latin typeface="A.C.M.E. Explosive" pitchFamily="34" charset="0"/>
            </a:rPr>
            <a:t>REALITAS SUBYEKTIF</a:t>
          </a:r>
        </a:p>
      </dgm:t>
    </dgm:pt>
    <dgm:pt modelId="{9314FB80-6397-4BA5-9099-3243ECD46AE0}" type="parTrans" cxnId="{2B9B8A94-08AC-4B25-8A25-202A9C978032}">
      <dgm:prSet/>
      <dgm:spPr/>
      <dgm:t>
        <a:bodyPr/>
        <a:lstStyle/>
        <a:p>
          <a:endParaRPr lang="en-US" sz="1100">
            <a:effectLst/>
          </a:endParaRPr>
        </a:p>
      </dgm:t>
    </dgm:pt>
    <dgm:pt modelId="{3891FD03-57F1-48B4-B17B-71D4615E522B}" type="sibTrans" cxnId="{2B9B8A94-08AC-4B25-8A25-202A9C978032}">
      <dgm:prSet/>
      <dgm:spPr/>
      <dgm:t>
        <a:bodyPr/>
        <a:lstStyle/>
        <a:p>
          <a:endParaRPr lang="en-US" sz="1100">
            <a:effectLst/>
          </a:endParaRPr>
        </a:p>
      </dgm:t>
    </dgm:pt>
    <dgm:pt modelId="{546C0095-D8F3-45CA-B1DA-747FC666C090}" type="pres">
      <dgm:prSet presAssocID="{ACD52A76-A066-41CB-9240-1F78DF201E8B}" presName="cycleMatrixDiagram" presStyleCnt="0">
        <dgm:presLayoutVars>
          <dgm:chMax val="1"/>
          <dgm:dir/>
          <dgm:animLvl val="lvl"/>
          <dgm:resizeHandles val="exact"/>
        </dgm:presLayoutVars>
      </dgm:prSet>
      <dgm:spPr/>
    </dgm:pt>
    <dgm:pt modelId="{395D31DC-6386-471A-802F-49E22AAE36A3}" type="pres">
      <dgm:prSet presAssocID="{ACD52A76-A066-41CB-9240-1F78DF201E8B}" presName="children" presStyleCnt="0"/>
      <dgm:spPr/>
    </dgm:pt>
    <dgm:pt modelId="{60DC3D87-0EF7-45C5-9357-85651EC2D698}" type="pres">
      <dgm:prSet presAssocID="{ACD52A76-A066-41CB-9240-1F78DF201E8B}" presName="child2group" presStyleCnt="0"/>
      <dgm:spPr/>
    </dgm:pt>
    <dgm:pt modelId="{26BB8502-D09D-4047-B682-93437070DAF0}" type="pres">
      <dgm:prSet presAssocID="{ACD52A76-A066-41CB-9240-1F78DF201E8B}" presName="child2" presStyleLbl="bgAcc1" presStyleIdx="0" presStyleCnt="2" custScaleX="108856"/>
      <dgm:spPr/>
    </dgm:pt>
    <dgm:pt modelId="{3935279A-E97D-4468-B96C-6E829AB11B05}" type="pres">
      <dgm:prSet presAssocID="{ACD52A76-A066-41CB-9240-1F78DF201E8B}" presName="child2Text" presStyleLbl="bgAcc1" presStyleIdx="0" presStyleCnt="2">
        <dgm:presLayoutVars>
          <dgm:bulletEnabled val="1"/>
        </dgm:presLayoutVars>
      </dgm:prSet>
      <dgm:spPr/>
    </dgm:pt>
    <dgm:pt modelId="{2F0B5687-7AC9-4D4B-8160-C56D2B8D55A0}" type="pres">
      <dgm:prSet presAssocID="{ACD52A76-A066-41CB-9240-1F78DF201E8B}" presName="child4group" presStyleCnt="0"/>
      <dgm:spPr/>
    </dgm:pt>
    <dgm:pt modelId="{E892ADD6-8354-403B-8988-619FA7B6BC63}" type="pres">
      <dgm:prSet presAssocID="{ACD52A76-A066-41CB-9240-1F78DF201E8B}" presName="child4" presStyleLbl="bgAcc1" presStyleIdx="1" presStyleCnt="2" custScaleX="129732"/>
      <dgm:spPr/>
    </dgm:pt>
    <dgm:pt modelId="{F73DD075-8EF7-4B9E-BB7D-E52DBA7AF267}" type="pres">
      <dgm:prSet presAssocID="{ACD52A76-A066-41CB-9240-1F78DF201E8B}" presName="child4Text" presStyleLbl="bgAcc1" presStyleIdx="1" presStyleCnt="2">
        <dgm:presLayoutVars>
          <dgm:bulletEnabled val="1"/>
        </dgm:presLayoutVars>
      </dgm:prSet>
      <dgm:spPr/>
    </dgm:pt>
    <dgm:pt modelId="{E021A141-AC9C-41F1-BFDF-D2CB2923D6DF}" type="pres">
      <dgm:prSet presAssocID="{ACD52A76-A066-41CB-9240-1F78DF201E8B}" presName="childPlaceholder" presStyleCnt="0"/>
      <dgm:spPr/>
    </dgm:pt>
    <dgm:pt modelId="{DA2BC8C2-0309-47D3-B263-EF58E296D87A}" type="pres">
      <dgm:prSet presAssocID="{ACD52A76-A066-41CB-9240-1F78DF201E8B}" presName="circle" presStyleCnt="0"/>
      <dgm:spPr/>
    </dgm:pt>
    <dgm:pt modelId="{5F7DCD3C-FDD6-41B0-AF35-AFE978F06FAE}" type="pres">
      <dgm:prSet presAssocID="{ACD52A76-A066-41CB-9240-1F78DF201E8B}" presName="quadrant1" presStyleLbl="node1" presStyleIdx="0" presStyleCnt="4">
        <dgm:presLayoutVars>
          <dgm:chMax val="1"/>
          <dgm:bulletEnabled val="1"/>
        </dgm:presLayoutVars>
      </dgm:prSet>
      <dgm:spPr/>
    </dgm:pt>
    <dgm:pt modelId="{A62421F7-9733-4DD9-A8A5-FE3FB8358B05}" type="pres">
      <dgm:prSet presAssocID="{ACD52A76-A066-41CB-9240-1F78DF201E8B}" presName="quadrant2" presStyleLbl="node1" presStyleIdx="1" presStyleCnt="4">
        <dgm:presLayoutVars>
          <dgm:chMax val="1"/>
          <dgm:bulletEnabled val="1"/>
        </dgm:presLayoutVars>
      </dgm:prSet>
      <dgm:spPr/>
    </dgm:pt>
    <dgm:pt modelId="{5E353762-C49F-414C-9074-2F7E4DB0A94E}" type="pres">
      <dgm:prSet presAssocID="{ACD52A76-A066-41CB-9240-1F78DF201E8B}" presName="quadrant3" presStyleLbl="node1" presStyleIdx="2" presStyleCnt="4">
        <dgm:presLayoutVars>
          <dgm:chMax val="1"/>
          <dgm:bulletEnabled val="1"/>
        </dgm:presLayoutVars>
      </dgm:prSet>
      <dgm:spPr/>
    </dgm:pt>
    <dgm:pt modelId="{C8239232-F5F8-4A3A-A3C6-410A610AC335}" type="pres">
      <dgm:prSet presAssocID="{ACD52A76-A066-41CB-9240-1F78DF201E8B}" presName="quadrant4" presStyleLbl="node1" presStyleIdx="3" presStyleCnt="4">
        <dgm:presLayoutVars>
          <dgm:chMax val="1"/>
          <dgm:bulletEnabled val="1"/>
        </dgm:presLayoutVars>
      </dgm:prSet>
      <dgm:spPr/>
    </dgm:pt>
    <dgm:pt modelId="{DF65507E-6B5F-4D51-A0CB-FDCB0A1A15BC}" type="pres">
      <dgm:prSet presAssocID="{ACD52A76-A066-41CB-9240-1F78DF201E8B}" presName="quadrantPlaceholder" presStyleCnt="0"/>
      <dgm:spPr/>
    </dgm:pt>
    <dgm:pt modelId="{4E3D61C1-E83D-4289-BDD3-460603A53FDC}" type="pres">
      <dgm:prSet presAssocID="{ACD52A76-A066-41CB-9240-1F78DF201E8B}" presName="center1" presStyleLbl="fgShp" presStyleIdx="0" presStyleCnt="2" custLinFactNeighborY="14863"/>
      <dgm:spPr/>
    </dgm:pt>
    <dgm:pt modelId="{FC0222DA-06C1-41F9-97D4-F7B4E04DBC0E}" type="pres">
      <dgm:prSet presAssocID="{ACD52A76-A066-41CB-9240-1F78DF201E8B}" presName="center2" presStyleLbl="fgShp" presStyleIdx="1" presStyleCnt="2" custLinFactNeighborY="-14863"/>
      <dgm:spPr/>
    </dgm:pt>
  </dgm:ptLst>
  <dgm:cxnLst>
    <dgm:cxn modelId="{282E3C0B-4354-41C8-8024-E808D489BEC3}" type="presOf" srcId="{9663F292-A640-4B90-B176-A06F2E406BC7}" destId="{E892ADD6-8354-403B-8988-619FA7B6BC63}" srcOrd="0" destOrd="0" presId="urn:microsoft.com/office/officeart/2005/8/layout/cycle4#2"/>
    <dgm:cxn modelId="{8F361511-A467-40F0-810B-51669A4182D6}" type="presOf" srcId="{3D6CA53D-543B-4893-A03B-52C612DC4D32}" destId="{C8239232-F5F8-4A3A-A3C6-410A610AC335}" srcOrd="0" destOrd="0" presId="urn:microsoft.com/office/officeart/2005/8/layout/cycle4#2"/>
    <dgm:cxn modelId="{DB018A24-43D0-467A-87EC-C2421431F649}" srcId="{ACD52A76-A066-41CB-9240-1F78DF201E8B}" destId="{1057CAE1-B9FE-48E3-A9A4-827BB8B1FDA8}" srcOrd="0" destOrd="0" parTransId="{B55D3594-AF35-40E5-9359-D0E3EBB9E088}" sibTransId="{66BDB257-7AC3-45A9-BDB8-18297A036E2B}"/>
    <dgm:cxn modelId="{C89B6C37-9EE4-4629-B76B-835BEBB7021F}" srcId="{ACD52A76-A066-41CB-9240-1F78DF201E8B}" destId="{DBCA1082-6FDC-44AB-9787-D37C92063D96}" srcOrd="2" destOrd="0" parTransId="{7A2D1309-CB5B-4D82-9440-F04649486809}" sibTransId="{72398A14-EED9-4854-8597-008A1D4E8860}"/>
    <dgm:cxn modelId="{7462805B-AA23-478D-9FAD-6A0C125FE7FE}" srcId="{ACD52A76-A066-41CB-9240-1F78DF201E8B}" destId="{3D6CA53D-543B-4893-A03B-52C612DC4D32}" srcOrd="3" destOrd="0" parTransId="{075ED235-3F02-420A-98EB-00432316725D}" sibTransId="{E8877A9A-9416-4AB7-BAF4-803506149574}"/>
    <dgm:cxn modelId="{0A1A5547-CD3B-4236-8C62-6D6A12F098FB}" type="presOf" srcId="{DBCA1082-6FDC-44AB-9787-D37C92063D96}" destId="{5E353762-C49F-414C-9074-2F7E4DB0A94E}" srcOrd="0" destOrd="0" presId="urn:microsoft.com/office/officeart/2005/8/layout/cycle4#2"/>
    <dgm:cxn modelId="{3AA50172-5531-4151-AAB8-76287CA6AAAA}" type="presOf" srcId="{B5D477DE-3667-45EF-B307-5D421F06CD75}" destId="{A62421F7-9733-4DD9-A8A5-FE3FB8358B05}" srcOrd="0" destOrd="0" presId="urn:microsoft.com/office/officeart/2005/8/layout/cycle4#2"/>
    <dgm:cxn modelId="{4D881E7B-B445-4986-AE95-5988A844BA9D}" srcId="{B5D477DE-3667-45EF-B307-5D421F06CD75}" destId="{B6EA6A95-84CE-4445-9C61-5020B621D2E5}" srcOrd="0" destOrd="0" parTransId="{C275CA99-48FC-4E99-A4F8-1C8F0F5E403C}" sibTransId="{4E17C5B1-ADE4-49DB-AC5C-708E17935093}"/>
    <dgm:cxn modelId="{2B9B8A94-08AC-4B25-8A25-202A9C978032}" srcId="{3D6CA53D-543B-4893-A03B-52C612DC4D32}" destId="{9663F292-A640-4B90-B176-A06F2E406BC7}" srcOrd="0" destOrd="0" parTransId="{9314FB80-6397-4BA5-9099-3243ECD46AE0}" sibTransId="{3891FD03-57F1-48B4-B17B-71D4615E522B}"/>
    <dgm:cxn modelId="{110A62BA-38B8-4986-AC9B-3463161642F0}" type="presOf" srcId="{9663F292-A640-4B90-B176-A06F2E406BC7}" destId="{F73DD075-8EF7-4B9E-BB7D-E52DBA7AF267}" srcOrd="1" destOrd="0" presId="urn:microsoft.com/office/officeart/2005/8/layout/cycle4#2"/>
    <dgm:cxn modelId="{42E980C8-28ED-4391-93E5-39181B7A00BD}" type="presOf" srcId="{B6EA6A95-84CE-4445-9C61-5020B621D2E5}" destId="{26BB8502-D09D-4047-B682-93437070DAF0}" srcOrd="0" destOrd="0" presId="urn:microsoft.com/office/officeart/2005/8/layout/cycle4#2"/>
    <dgm:cxn modelId="{D5ED71C9-2C88-41B2-8FDC-4216F2C827B5}" type="presOf" srcId="{1057CAE1-B9FE-48E3-A9A4-827BB8B1FDA8}" destId="{5F7DCD3C-FDD6-41B0-AF35-AFE978F06FAE}" srcOrd="0" destOrd="0" presId="urn:microsoft.com/office/officeart/2005/8/layout/cycle4#2"/>
    <dgm:cxn modelId="{EEBF52D3-74C2-41E6-A8B1-2BCA7B4AE83F}" type="presOf" srcId="{B6EA6A95-84CE-4445-9C61-5020B621D2E5}" destId="{3935279A-E97D-4468-B96C-6E829AB11B05}" srcOrd="1" destOrd="0" presId="urn:microsoft.com/office/officeart/2005/8/layout/cycle4#2"/>
    <dgm:cxn modelId="{CBF5DFE0-1E69-49BA-AA39-C740ECE26F8A}" type="presOf" srcId="{ACD52A76-A066-41CB-9240-1F78DF201E8B}" destId="{546C0095-D8F3-45CA-B1DA-747FC666C090}" srcOrd="0" destOrd="0" presId="urn:microsoft.com/office/officeart/2005/8/layout/cycle4#2"/>
    <dgm:cxn modelId="{2A38D0F0-7D9A-408E-A9D1-9EFCE8A4EEE1}" srcId="{ACD52A76-A066-41CB-9240-1F78DF201E8B}" destId="{B5D477DE-3667-45EF-B307-5D421F06CD75}" srcOrd="1" destOrd="0" parTransId="{C630008F-62CB-40AF-B679-91C7EF209674}" sibTransId="{F091D220-1EC9-4BFF-BA68-315420EFC4FF}"/>
    <dgm:cxn modelId="{83AE4336-741E-404E-9CED-88C992DF46D7}" type="presParOf" srcId="{546C0095-D8F3-45CA-B1DA-747FC666C090}" destId="{395D31DC-6386-471A-802F-49E22AAE36A3}" srcOrd="0" destOrd="0" presId="urn:microsoft.com/office/officeart/2005/8/layout/cycle4#2"/>
    <dgm:cxn modelId="{73FA3F8A-C8D6-42E0-959A-B56313D5432C}" type="presParOf" srcId="{395D31DC-6386-471A-802F-49E22AAE36A3}" destId="{60DC3D87-0EF7-45C5-9357-85651EC2D698}" srcOrd="0" destOrd="0" presId="urn:microsoft.com/office/officeart/2005/8/layout/cycle4#2"/>
    <dgm:cxn modelId="{98D2AB68-8813-4E08-8357-5C6E9999B72E}" type="presParOf" srcId="{60DC3D87-0EF7-45C5-9357-85651EC2D698}" destId="{26BB8502-D09D-4047-B682-93437070DAF0}" srcOrd="0" destOrd="0" presId="urn:microsoft.com/office/officeart/2005/8/layout/cycle4#2"/>
    <dgm:cxn modelId="{6876BE28-5695-42AD-8D8A-D59D20AF00E4}" type="presParOf" srcId="{60DC3D87-0EF7-45C5-9357-85651EC2D698}" destId="{3935279A-E97D-4468-B96C-6E829AB11B05}" srcOrd="1" destOrd="0" presId="urn:microsoft.com/office/officeart/2005/8/layout/cycle4#2"/>
    <dgm:cxn modelId="{57E8F0B9-ED4C-44E0-9493-1B5E774B3EC6}" type="presParOf" srcId="{395D31DC-6386-471A-802F-49E22AAE36A3}" destId="{2F0B5687-7AC9-4D4B-8160-C56D2B8D55A0}" srcOrd="1" destOrd="0" presId="urn:microsoft.com/office/officeart/2005/8/layout/cycle4#2"/>
    <dgm:cxn modelId="{96F60660-6409-479A-BEFA-389AABE8BB68}" type="presParOf" srcId="{2F0B5687-7AC9-4D4B-8160-C56D2B8D55A0}" destId="{E892ADD6-8354-403B-8988-619FA7B6BC63}" srcOrd="0" destOrd="0" presId="urn:microsoft.com/office/officeart/2005/8/layout/cycle4#2"/>
    <dgm:cxn modelId="{6C4AB53C-EF70-4EFE-A17F-9E3D9BF25665}" type="presParOf" srcId="{2F0B5687-7AC9-4D4B-8160-C56D2B8D55A0}" destId="{F73DD075-8EF7-4B9E-BB7D-E52DBA7AF267}" srcOrd="1" destOrd="0" presId="urn:microsoft.com/office/officeart/2005/8/layout/cycle4#2"/>
    <dgm:cxn modelId="{FCDA2DC9-65AD-4A64-8069-063D4F6918C8}" type="presParOf" srcId="{395D31DC-6386-471A-802F-49E22AAE36A3}" destId="{E021A141-AC9C-41F1-BFDF-D2CB2923D6DF}" srcOrd="2" destOrd="0" presId="urn:microsoft.com/office/officeart/2005/8/layout/cycle4#2"/>
    <dgm:cxn modelId="{81471998-7A2D-40C9-8ECD-065FE134D06D}" type="presParOf" srcId="{546C0095-D8F3-45CA-B1DA-747FC666C090}" destId="{DA2BC8C2-0309-47D3-B263-EF58E296D87A}" srcOrd="1" destOrd="0" presId="urn:microsoft.com/office/officeart/2005/8/layout/cycle4#2"/>
    <dgm:cxn modelId="{C6CA1100-DC37-4FBE-86AD-C2284089F42C}" type="presParOf" srcId="{DA2BC8C2-0309-47D3-B263-EF58E296D87A}" destId="{5F7DCD3C-FDD6-41B0-AF35-AFE978F06FAE}" srcOrd="0" destOrd="0" presId="urn:microsoft.com/office/officeart/2005/8/layout/cycle4#2"/>
    <dgm:cxn modelId="{042237F5-E289-4689-9DF2-5A8C9043CA6D}" type="presParOf" srcId="{DA2BC8C2-0309-47D3-B263-EF58E296D87A}" destId="{A62421F7-9733-4DD9-A8A5-FE3FB8358B05}" srcOrd="1" destOrd="0" presId="urn:microsoft.com/office/officeart/2005/8/layout/cycle4#2"/>
    <dgm:cxn modelId="{E1DEC487-36A9-48F0-B5A5-F88EE08B0659}" type="presParOf" srcId="{DA2BC8C2-0309-47D3-B263-EF58E296D87A}" destId="{5E353762-C49F-414C-9074-2F7E4DB0A94E}" srcOrd="2" destOrd="0" presId="urn:microsoft.com/office/officeart/2005/8/layout/cycle4#2"/>
    <dgm:cxn modelId="{B2D1FCC8-B885-4DD3-8462-B3C2637093F2}" type="presParOf" srcId="{DA2BC8C2-0309-47D3-B263-EF58E296D87A}" destId="{C8239232-F5F8-4A3A-A3C6-410A610AC335}" srcOrd="3" destOrd="0" presId="urn:microsoft.com/office/officeart/2005/8/layout/cycle4#2"/>
    <dgm:cxn modelId="{E376737C-6310-44DD-9895-83A4EE849968}" type="presParOf" srcId="{DA2BC8C2-0309-47D3-B263-EF58E296D87A}" destId="{DF65507E-6B5F-4D51-A0CB-FDCB0A1A15BC}" srcOrd="4" destOrd="0" presId="urn:microsoft.com/office/officeart/2005/8/layout/cycle4#2"/>
    <dgm:cxn modelId="{CDCDCBCD-CCFE-48CF-AC34-D8C43F8841E9}" type="presParOf" srcId="{546C0095-D8F3-45CA-B1DA-747FC666C090}" destId="{4E3D61C1-E83D-4289-BDD3-460603A53FDC}" srcOrd="2" destOrd="0" presId="urn:microsoft.com/office/officeart/2005/8/layout/cycle4#2"/>
    <dgm:cxn modelId="{5CD0E3BB-710D-472E-A95F-8E64EBBE2EF5}" type="presParOf" srcId="{546C0095-D8F3-45CA-B1DA-747FC666C090}" destId="{FC0222DA-06C1-41F9-97D4-F7B4E04DBC0E}"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42A1A0-DBBA-4854-977A-0A514C89F40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D41DF316-C7D7-4878-96E7-C0C783A360ED}">
      <dgm:prSet phldrT="[Text]" custT="1"/>
      <dgm:spPr>
        <a:noFill/>
      </dgm:spPr>
      <dgm:t>
        <a:bodyPr/>
        <a:lstStyle/>
        <a:p>
          <a:r>
            <a:rPr lang="en-US" sz="1400" b="1">
              <a:solidFill>
                <a:srgbClr val="FF0000"/>
              </a:solidFill>
              <a:effectLst/>
              <a:latin typeface="Tahoma" panose="020B0604030504040204" pitchFamily="34" charset="0"/>
              <a:ea typeface="Tahoma" panose="020B0604030504040204" pitchFamily="34" charset="0"/>
              <a:cs typeface="Tahoma" panose="020B0604030504040204" pitchFamily="34" charset="0"/>
            </a:rPr>
            <a:t>Scientific paradigm (paradigma ilmiah)</a:t>
          </a:r>
        </a:p>
      </dgm:t>
    </dgm:pt>
    <dgm:pt modelId="{80508DF9-3C3C-4A68-9256-0E84ADBD318A}" type="parTrans" cxnId="{CF6C9740-A484-4723-8C1B-E88FD9E55CCA}">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F7402CE0-3EBD-4C3F-99DA-BA5EFEA941F3}" type="sibTrans" cxnId="{CF6C9740-A484-4723-8C1B-E88FD9E55CCA}">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8A31544C-9363-4440-B8FF-CFC25ED5D944}">
      <dgm:prSet phldrT="[Text]" custT="1"/>
      <dgm:spPr/>
      <dgm:t>
        <a:bodyPr/>
        <a:lstStyle/>
        <a:p>
          <a:r>
            <a:rPr lang="en-US" sz="1400">
              <a:effectLst/>
              <a:latin typeface="Tahoma" panose="020B0604030504040204" pitchFamily="34" charset="0"/>
              <a:ea typeface="Tahoma" panose="020B0604030504040204" pitchFamily="34" charset="0"/>
              <a:cs typeface="Tahoma" panose="020B0604030504040204" pitchFamily="34" charset="0"/>
            </a:rPr>
            <a:t>Bersumber dari pandangan positivisme</a:t>
          </a:r>
        </a:p>
      </dgm:t>
    </dgm:pt>
    <dgm:pt modelId="{BB03D0EF-B38C-4AF2-B47E-EE3C55AF78B5}" type="parTrans" cxnId="{49899FF3-F4A0-4306-A029-63EAD9C1B042}">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608D1FE8-1CDF-4B14-ABAD-DEE46D15602C}" type="sibTrans" cxnId="{49899FF3-F4A0-4306-A029-63EAD9C1B042}">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DB2E2FB0-9686-4E38-81A0-0DBD07A58B9F}">
      <dgm:prSet phldrT="[Text]" custT="1"/>
      <dgm:spPr>
        <a:noFill/>
      </dgm:spPr>
      <dgm:t>
        <a:bodyPr/>
        <a:lstStyle/>
        <a:p>
          <a:r>
            <a:rPr lang="en-US" sz="1400" b="1" u="none">
              <a:solidFill>
                <a:srgbClr val="FF0000"/>
              </a:solidFill>
              <a:effectLst/>
              <a:latin typeface="Tahoma" panose="020B0604030504040204" pitchFamily="34" charset="0"/>
              <a:ea typeface="Tahoma" panose="020B0604030504040204" pitchFamily="34" charset="0"/>
              <a:cs typeface="Tahoma" panose="020B0604030504040204" pitchFamily="34" charset="0"/>
            </a:rPr>
            <a:t>Naturalistic paradigm (paradigma alamiah)</a:t>
          </a:r>
        </a:p>
      </dgm:t>
    </dgm:pt>
    <dgm:pt modelId="{1F2B7101-BCF7-4C94-AC6D-B3053947ED66}" type="parTrans" cxnId="{93C483C8-7640-4C1F-9DEC-D0B5A26F39B2}">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60126070-014E-4A64-8AC7-862F0F5B6108}" type="sibTrans" cxnId="{93C483C8-7640-4C1F-9DEC-D0B5A26F39B2}">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D7479FCC-64D6-4F68-A5EC-D8590BFC150B}">
      <dgm:prSet phldrT="[Text]" custT="1"/>
      <dgm:spPr/>
      <dgm:t>
        <a:bodyPr/>
        <a:lstStyle/>
        <a:p>
          <a:r>
            <a:rPr lang="en-US" sz="1400">
              <a:effectLst/>
              <a:latin typeface="Tahoma" panose="020B0604030504040204" pitchFamily="34" charset="0"/>
              <a:ea typeface="Tahoma" panose="020B0604030504040204" pitchFamily="34" charset="0"/>
              <a:cs typeface="Tahoma" panose="020B0604030504040204" pitchFamily="34" charset="0"/>
            </a:rPr>
            <a:t>Bersumber pada pandangan fenomenologis.</a:t>
          </a:r>
        </a:p>
      </dgm:t>
    </dgm:pt>
    <dgm:pt modelId="{DB0F434E-FD29-477C-9825-EDBE05B13F21}" type="parTrans" cxnId="{1180878F-0CE1-426D-8592-7BE480719CF5}">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DB870450-036F-491F-8EAD-6A31BD218430}" type="sibTrans" cxnId="{1180878F-0CE1-426D-8592-7BE480719CF5}">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EAE0B76B-8B44-451B-B1AF-132B4D1F8F4C}">
      <dgm:prSet phldrT="[Text]" custT="1"/>
      <dgm:spPr/>
      <dgm:t>
        <a:bodyPr/>
        <a:lstStyle/>
        <a:p>
          <a:r>
            <a:rPr lang="en-US" sz="1400">
              <a:effectLst/>
              <a:latin typeface="Tahoma" panose="020B0604030504040204" pitchFamily="34" charset="0"/>
              <a:ea typeface="Tahoma" panose="020B0604030504040204" pitchFamily="34" charset="0"/>
              <a:cs typeface="Tahoma" panose="020B0604030504040204" pitchFamily="34" charset="0"/>
            </a:rPr>
            <a:t>August Comte dan Emile Durkheim.</a:t>
          </a:r>
        </a:p>
      </dgm:t>
    </dgm:pt>
    <dgm:pt modelId="{D7BB08B6-EBA9-40F4-A619-C08563E5769D}" type="parTrans" cxnId="{65B89C84-BDA6-404A-BE6A-F76F74729081}">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2D841500-B9FF-4C23-A795-5EDCD24C5983}" type="sibTrans" cxnId="{65B89C84-BDA6-404A-BE6A-F76F74729081}">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19E46A14-61C8-4A44-BD0A-19EB6BE1F1B7}">
      <dgm:prSet phldrT="[Text]" custT="1"/>
      <dgm:spPr/>
      <dgm:t>
        <a:bodyPr/>
        <a:lstStyle/>
        <a:p>
          <a:r>
            <a:rPr lang="en-US" sz="1400">
              <a:effectLst/>
              <a:latin typeface="Tahoma" panose="020B0604030504040204" pitchFamily="34" charset="0"/>
              <a:ea typeface="Tahoma" panose="020B0604030504040204" pitchFamily="34" charset="0"/>
              <a:cs typeface="Tahoma" panose="020B0604030504040204" pitchFamily="34" charset="0"/>
            </a:rPr>
            <a:t>Mencari fakta dan penyebab fenomena sosial, dan kurang mempertimbangkan subyektif individu.</a:t>
          </a:r>
        </a:p>
      </dgm:t>
    </dgm:pt>
    <dgm:pt modelId="{CF3D06BB-B12F-43CC-B81F-C31A6BAABEDD}" type="parTrans" cxnId="{183FD4BE-66AD-42D3-9E78-1C31F4C2E9D4}">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554A0DAD-5DB3-4487-B8CE-6698ADE8886D}" type="sibTrans" cxnId="{183FD4BE-66AD-42D3-9E78-1C31F4C2E9D4}">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D81F7BED-E9D6-42ED-8489-0781E47AEBD4}">
      <dgm:prSet phldrT="[Text]" custT="1"/>
      <dgm:spPr/>
      <dgm:t>
        <a:bodyPr/>
        <a:lstStyle/>
        <a:p>
          <a:r>
            <a:rPr lang="en-US" sz="1400" dirty="0" err="1">
              <a:effectLst/>
              <a:latin typeface="Tahoma" panose="020B0604030504040204" pitchFamily="34" charset="0"/>
              <a:ea typeface="Tahoma" panose="020B0604030504040204" pitchFamily="34" charset="0"/>
              <a:cs typeface="Tahoma" panose="020B0604030504040204" pitchFamily="34" charset="0"/>
            </a:rPr>
            <a:t>Mempertimbangkan</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fakta</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sosial</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atau</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fenomena</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sosial</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sebagai</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sesuatu</a:t>
          </a:r>
          <a:r>
            <a:rPr lang="en-US" sz="1400" dirty="0">
              <a:effectLst/>
              <a:latin typeface="Tahoma" panose="020B0604030504040204" pitchFamily="34" charset="0"/>
              <a:ea typeface="Tahoma" panose="020B0604030504040204" pitchFamily="34" charset="0"/>
              <a:cs typeface="Tahoma" panose="020B0604030504040204" pitchFamily="34" charset="0"/>
            </a:rPr>
            <a:t> yang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memberikan</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pengaruh</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dari</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luar</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atau</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memaksakan</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pengaruh</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terhadap</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perilaku</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manusia</a:t>
          </a:r>
          <a:endPar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dgm:t>
    </dgm:pt>
    <dgm:pt modelId="{35F2826D-6AFC-4CF6-A6F8-E62B7B9BFA94}" type="parTrans" cxnId="{03989B96-22D2-447E-8435-CD8A100474E9}">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B8866207-CF5C-4A1F-827D-51A11B820E9A}" type="sibTrans" cxnId="{03989B96-22D2-447E-8435-CD8A100474E9}">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924CA8E0-557F-45AA-B104-9DBF31DDA102}">
      <dgm:prSet phldrT="[Text]" custT="1"/>
      <dgm:spPr/>
      <dgm:t>
        <a:bodyPr/>
        <a:lstStyle/>
        <a:p>
          <a:r>
            <a:rPr lang="en-US" sz="1400">
              <a:effectLst/>
              <a:latin typeface="Tahoma" panose="020B0604030504040204" pitchFamily="34" charset="0"/>
              <a:ea typeface="Tahoma" panose="020B0604030504040204" pitchFamily="34" charset="0"/>
              <a:cs typeface="Tahoma" panose="020B0604030504040204" pitchFamily="34" charset="0"/>
            </a:rPr>
            <a:t>Max Weber dan Irwin Deutcher.</a:t>
          </a:r>
        </a:p>
      </dgm:t>
    </dgm:pt>
    <dgm:pt modelId="{36F767B0-B3F7-47DE-8D93-1046765C6EBA}" type="parTrans" cxnId="{9B904A15-920F-481F-A9C0-8F677B4EED8F}">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7310D6F1-0CBB-40C7-8467-39A43481515E}" type="sibTrans" cxnId="{9B904A15-920F-481F-A9C0-8F677B4EED8F}">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7F78FCB3-5628-4DCE-93DA-69C9C572920E}">
      <dgm:prSet phldrT="[Text]" custT="1"/>
      <dgm:spPr/>
      <dgm:t>
        <a:bodyPr/>
        <a:lstStyle/>
        <a:p>
          <a:r>
            <a:rPr lang="en-US" sz="1400" dirty="0" err="1">
              <a:effectLst/>
              <a:latin typeface="Tahoma" panose="020B0604030504040204" pitchFamily="34" charset="0"/>
              <a:ea typeface="Tahoma" panose="020B0604030504040204" pitchFamily="34" charset="0"/>
              <a:cs typeface="Tahoma" panose="020B0604030504040204" pitchFamily="34" charset="0"/>
            </a:rPr>
            <a:t>Berusaha</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memahami</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perilaku</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manusia</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dari</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segi</a:t>
          </a:r>
          <a:r>
            <a:rPr lang="en-US" sz="1400" dirty="0">
              <a:effectLst/>
              <a:latin typeface="Tahoma" panose="020B0604030504040204" pitchFamily="34" charset="0"/>
              <a:ea typeface="Tahoma" panose="020B0604030504040204" pitchFamily="34" charset="0"/>
              <a:cs typeface="Tahoma" panose="020B0604030504040204" pitchFamily="34" charset="0"/>
            </a:rPr>
            <a:t> yang </a:t>
          </a:r>
          <a:r>
            <a:rPr lang="en-US" sz="1400" dirty="0" err="1">
              <a:effectLst/>
              <a:latin typeface="Tahoma" panose="020B0604030504040204" pitchFamily="34" charset="0"/>
              <a:ea typeface="Tahoma" panose="020B0604030504040204" pitchFamily="34" charset="0"/>
              <a:cs typeface="Tahoma" panose="020B0604030504040204" pitchFamily="34" charset="0"/>
            </a:rPr>
            <a:t>dibayangkan</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atau</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dipikirkan</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oleh</a:t>
          </a:r>
          <a:r>
            <a:rPr lang="en-US" sz="1400" dirty="0">
              <a:effectLst/>
              <a:latin typeface="Tahoma" panose="020B0604030504040204" pitchFamily="34" charset="0"/>
              <a:ea typeface="Tahoma" panose="020B0604030504040204" pitchFamily="34" charset="0"/>
              <a:cs typeface="Tahoma" panose="020B0604030504040204" pitchFamily="34" charset="0"/>
            </a:rPr>
            <a:t> orang-orang </a:t>
          </a:r>
          <a:r>
            <a:rPr lang="en-US" sz="1400" dirty="0" err="1">
              <a:effectLst/>
              <a:latin typeface="Tahoma" panose="020B0604030504040204" pitchFamily="34" charset="0"/>
              <a:ea typeface="Tahoma" panose="020B0604030504040204" pitchFamily="34" charset="0"/>
              <a:cs typeface="Tahoma" panose="020B0604030504040204" pitchFamily="34" charset="0"/>
            </a:rPr>
            <a:t>itu</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sendiri</a:t>
          </a:r>
          <a:r>
            <a:rPr lang="en-US" sz="1400" dirty="0">
              <a:effectLst/>
              <a:latin typeface="Tahoma" panose="020B0604030504040204" pitchFamily="34" charset="0"/>
              <a:ea typeface="Tahoma" panose="020B0604030504040204" pitchFamily="34" charset="0"/>
              <a:cs typeface="Tahoma" panose="020B0604030504040204" pitchFamily="34" charset="0"/>
            </a:rPr>
            <a:t>.</a:t>
          </a:r>
        </a:p>
      </dgm:t>
    </dgm:pt>
    <dgm:pt modelId="{09FBA6BF-0F9C-4E34-ACE1-F7DA186E2EEA}" type="parTrans" cxnId="{EEB530DF-1252-4DCF-8D7B-A840EA68BA1C}">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999E1FF0-7CD2-4B8E-A368-E7622C81CF91}" type="sibTrans" cxnId="{EEB530DF-1252-4DCF-8D7B-A840EA68BA1C}">
      <dgm:prSet/>
      <dgm:spPr/>
      <dgm:t>
        <a:bodyPr/>
        <a:lstStyle/>
        <a:p>
          <a:endParaRPr lang="en-US" sz="1400">
            <a:effectLst/>
            <a:latin typeface="Tahoma" panose="020B0604030504040204" pitchFamily="34" charset="0"/>
            <a:ea typeface="Tahoma" panose="020B0604030504040204" pitchFamily="34" charset="0"/>
            <a:cs typeface="Tahoma" panose="020B0604030504040204" pitchFamily="34" charset="0"/>
          </a:endParaRPr>
        </a:p>
      </dgm:t>
    </dgm:pt>
    <dgm:pt modelId="{03F90D31-E397-4FAE-BDE4-458ACB490260}" type="pres">
      <dgm:prSet presAssocID="{0F42A1A0-DBBA-4854-977A-0A514C89F404}" presName="linear" presStyleCnt="0">
        <dgm:presLayoutVars>
          <dgm:animLvl val="lvl"/>
          <dgm:resizeHandles val="exact"/>
        </dgm:presLayoutVars>
      </dgm:prSet>
      <dgm:spPr/>
    </dgm:pt>
    <dgm:pt modelId="{516E5C5B-0D5F-44D7-B4CD-054F65F769D0}" type="pres">
      <dgm:prSet presAssocID="{D41DF316-C7D7-4878-96E7-C0C783A360ED}" presName="parentText" presStyleLbl="node1" presStyleIdx="0" presStyleCnt="2" custScaleY="49866">
        <dgm:presLayoutVars>
          <dgm:chMax val="0"/>
          <dgm:bulletEnabled val="1"/>
        </dgm:presLayoutVars>
      </dgm:prSet>
      <dgm:spPr/>
    </dgm:pt>
    <dgm:pt modelId="{048E56A4-0B4D-47B8-BB37-91A2A7195901}" type="pres">
      <dgm:prSet presAssocID="{D41DF316-C7D7-4878-96E7-C0C783A360ED}" presName="childText" presStyleLbl="revTx" presStyleIdx="0" presStyleCnt="2">
        <dgm:presLayoutVars>
          <dgm:bulletEnabled val="1"/>
        </dgm:presLayoutVars>
      </dgm:prSet>
      <dgm:spPr/>
    </dgm:pt>
    <dgm:pt modelId="{D6CBCC4B-8C1A-4CDA-A56E-ECDFC3C7893A}" type="pres">
      <dgm:prSet presAssocID="{DB2E2FB0-9686-4E38-81A0-0DBD07A58B9F}" presName="parentText" presStyleLbl="node1" presStyleIdx="1" presStyleCnt="2" custScaleY="46678">
        <dgm:presLayoutVars>
          <dgm:chMax val="0"/>
          <dgm:bulletEnabled val="1"/>
        </dgm:presLayoutVars>
      </dgm:prSet>
      <dgm:spPr/>
    </dgm:pt>
    <dgm:pt modelId="{1BF72D65-2D3B-46EF-AD05-7B81AA5FBA9D}" type="pres">
      <dgm:prSet presAssocID="{DB2E2FB0-9686-4E38-81A0-0DBD07A58B9F}" presName="childText" presStyleLbl="revTx" presStyleIdx="1" presStyleCnt="2">
        <dgm:presLayoutVars>
          <dgm:bulletEnabled val="1"/>
        </dgm:presLayoutVars>
      </dgm:prSet>
      <dgm:spPr/>
    </dgm:pt>
  </dgm:ptLst>
  <dgm:cxnLst>
    <dgm:cxn modelId="{4C260108-0E6E-4D98-BE69-6D7464C6C783}" type="presOf" srcId="{EAE0B76B-8B44-451B-B1AF-132B4D1F8F4C}" destId="{048E56A4-0B4D-47B8-BB37-91A2A7195901}" srcOrd="0" destOrd="1" presId="urn:microsoft.com/office/officeart/2005/8/layout/vList2"/>
    <dgm:cxn modelId="{9B904A15-920F-481F-A9C0-8F677B4EED8F}" srcId="{DB2E2FB0-9686-4E38-81A0-0DBD07A58B9F}" destId="{924CA8E0-557F-45AA-B104-9DBF31DDA102}" srcOrd="1" destOrd="0" parTransId="{36F767B0-B3F7-47DE-8D93-1046765C6EBA}" sibTransId="{7310D6F1-0CBB-40C7-8467-39A43481515E}"/>
    <dgm:cxn modelId="{793C4329-9B64-4A3C-B665-0B72CB504144}" type="presOf" srcId="{924CA8E0-557F-45AA-B104-9DBF31DDA102}" destId="{1BF72D65-2D3B-46EF-AD05-7B81AA5FBA9D}" srcOrd="0" destOrd="1" presId="urn:microsoft.com/office/officeart/2005/8/layout/vList2"/>
    <dgm:cxn modelId="{CF6C9740-A484-4723-8C1B-E88FD9E55CCA}" srcId="{0F42A1A0-DBBA-4854-977A-0A514C89F404}" destId="{D41DF316-C7D7-4878-96E7-C0C783A360ED}" srcOrd="0" destOrd="0" parTransId="{80508DF9-3C3C-4A68-9256-0E84ADBD318A}" sibTransId="{F7402CE0-3EBD-4C3F-99DA-BA5EFEA941F3}"/>
    <dgm:cxn modelId="{86A33460-DDD2-45A0-8795-74C07D8FEED4}" type="presOf" srcId="{0F42A1A0-DBBA-4854-977A-0A514C89F404}" destId="{03F90D31-E397-4FAE-BDE4-458ACB490260}" srcOrd="0" destOrd="0" presId="urn:microsoft.com/office/officeart/2005/8/layout/vList2"/>
    <dgm:cxn modelId="{AFE3FF6F-74E3-4155-A253-C3CA82966DCD}" type="presOf" srcId="{DB2E2FB0-9686-4E38-81A0-0DBD07A58B9F}" destId="{D6CBCC4B-8C1A-4CDA-A56E-ECDFC3C7893A}" srcOrd="0" destOrd="0" presId="urn:microsoft.com/office/officeart/2005/8/layout/vList2"/>
    <dgm:cxn modelId="{3076EC7B-B869-4989-AEFD-156B7496B2A1}" type="presOf" srcId="{7F78FCB3-5628-4DCE-93DA-69C9C572920E}" destId="{1BF72D65-2D3B-46EF-AD05-7B81AA5FBA9D}" srcOrd="0" destOrd="2" presId="urn:microsoft.com/office/officeart/2005/8/layout/vList2"/>
    <dgm:cxn modelId="{AA4EA07E-F488-4B58-88FB-DCF130124B51}" type="presOf" srcId="{D7479FCC-64D6-4F68-A5EC-D8590BFC150B}" destId="{1BF72D65-2D3B-46EF-AD05-7B81AA5FBA9D}" srcOrd="0" destOrd="0" presId="urn:microsoft.com/office/officeart/2005/8/layout/vList2"/>
    <dgm:cxn modelId="{65B89C84-BDA6-404A-BE6A-F76F74729081}" srcId="{D41DF316-C7D7-4878-96E7-C0C783A360ED}" destId="{EAE0B76B-8B44-451B-B1AF-132B4D1F8F4C}" srcOrd="1" destOrd="0" parTransId="{D7BB08B6-EBA9-40F4-A619-C08563E5769D}" sibTransId="{2D841500-B9FF-4C23-A795-5EDCD24C5983}"/>
    <dgm:cxn modelId="{1180878F-0CE1-426D-8592-7BE480719CF5}" srcId="{DB2E2FB0-9686-4E38-81A0-0DBD07A58B9F}" destId="{D7479FCC-64D6-4F68-A5EC-D8590BFC150B}" srcOrd="0" destOrd="0" parTransId="{DB0F434E-FD29-477C-9825-EDBE05B13F21}" sibTransId="{DB870450-036F-491F-8EAD-6A31BD218430}"/>
    <dgm:cxn modelId="{03989B96-22D2-447E-8435-CD8A100474E9}" srcId="{D41DF316-C7D7-4878-96E7-C0C783A360ED}" destId="{D81F7BED-E9D6-42ED-8489-0781E47AEBD4}" srcOrd="3" destOrd="0" parTransId="{35F2826D-6AFC-4CF6-A6F8-E62B7B9BFA94}" sibTransId="{B8866207-CF5C-4A1F-827D-51A11B820E9A}"/>
    <dgm:cxn modelId="{C7AC08BE-2DFB-4ADF-8A00-AA5C956F9008}" type="presOf" srcId="{8A31544C-9363-4440-B8FF-CFC25ED5D944}" destId="{048E56A4-0B4D-47B8-BB37-91A2A7195901}" srcOrd="0" destOrd="0" presId="urn:microsoft.com/office/officeart/2005/8/layout/vList2"/>
    <dgm:cxn modelId="{183FD4BE-66AD-42D3-9E78-1C31F4C2E9D4}" srcId="{D41DF316-C7D7-4878-96E7-C0C783A360ED}" destId="{19E46A14-61C8-4A44-BD0A-19EB6BE1F1B7}" srcOrd="2" destOrd="0" parTransId="{CF3D06BB-B12F-43CC-B81F-C31A6BAABEDD}" sibTransId="{554A0DAD-5DB3-4487-B8CE-6698ADE8886D}"/>
    <dgm:cxn modelId="{93C483C8-7640-4C1F-9DEC-D0B5A26F39B2}" srcId="{0F42A1A0-DBBA-4854-977A-0A514C89F404}" destId="{DB2E2FB0-9686-4E38-81A0-0DBD07A58B9F}" srcOrd="1" destOrd="0" parTransId="{1F2B7101-BCF7-4C94-AC6D-B3053947ED66}" sibTransId="{60126070-014E-4A64-8AC7-862F0F5B6108}"/>
    <dgm:cxn modelId="{0C0900D1-10D7-4B9A-93C6-95E68D320A0E}" type="presOf" srcId="{D81F7BED-E9D6-42ED-8489-0781E47AEBD4}" destId="{048E56A4-0B4D-47B8-BB37-91A2A7195901}" srcOrd="0" destOrd="3" presId="urn:microsoft.com/office/officeart/2005/8/layout/vList2"/>
    <dgm:cxn modelId="{EEB530DF-1252-4DCF-8D7B-A840EA68BA1C}" srcId="{DB2E2FB0-9686-4E38-81A0-0DBD07A58B9F}" destId="{7F78FCB3-5628-4DCE-93DA-69C9C572920E}" srcOrd="2" destOrd="0" parTransId="{09FBA6BF-0F9C-4E34-ACE1-F7DA186E2EEA}" sibTransId="{999E1FF0-7CD2-4B8E-A368-E7622C81CF91}"/>
    <dgm:cxn modelId="{8D5BF7F0-1FC6-4949-B947-74F264620173}" type="presOf" srcId="{D41DF316-C7D7-4878-96E7-C0C783A360ED}" destId="{516E5C5B-0D5F-44D7-B4CD-054F65F769D0}" srcOrd="0" destOrd="0" presId="urn:microsoft.com/office/officeart/2005/8/layout/vList2"/>
    <dgm:cxn modelId="{49899FF3-F4A0-4306-A029-63EAD9C1B042}" srcId="{D41DF316-C7D7-4878-96E7-C0C783A360ED}" destId="{8A31544C-9363-4440-B8FF-CFC25ED5D944}" srcOrd="0" destOrd="0" parTransId="{BB03D0EF-B38C-4AF2-B47E-EE3C55AF78B5}" sibTransId="{608D1FE8-1CDF-4B14-ABAD-DEE46D15602C}"/>
    <dgm:cxn modelId="{CAE714FF-73F9-48E7-8EC6-8F3D4935F3EF}" type="presOf" srcId="{19E46A14-61C8-4A44-BD0A-19EB6BE1F1B7}" destId="{048E56A4-0B4D-47B8-BB37-91A2A7195901}" srcOrd="0" destOrd="2" presId="urn:microsoft.com/office/officeart/2005/8/layout/vList2"/>
    <dgm:cxn modelId="{D7194922-5AA8-4378-BE1C-BB798924AE33}" type="presParOf" srcId="{03F90D31-E397-4FAE-BDE4-458ACB490260}" destId="{516E5C5B-0D5F-44D7-B4CD-054F65F769D0}" srcOrd="0" destOrd="0" presId="urn:microsoft.com/office/officeart/2005/8/layout/vList2"/>
    <dgm:cxn modelId="{3F0F78E0-C40C-4C53-A601-ECDA2A7CA8D1}" type="presParOf" srcId="{03F90D31-E397-4FAE-BDE4-458ACB490260}" destId="{048E56A4-0B4D-47B8-BB37-91A2A7195901}" srcOrd="1" destOrd="0" presId="urn:microsoft.com/office/officeart/2005/8/layout/vList2"/>
    <dgm:cxn modelId="{7F249E00-B397-41A0-846F-FEF32958ACCA}" type="presParOf" srcId="{03F90D31-E397-4FAE-BDE4-458ACB490260}" destId="{D6CBCC4B-8C1A-4CDA-A56E-ECDFC3C7893A}" srcOrd="2" destOrd="0" presId="urn:microsoft.com/office/officeart/2005/8/layout/vList2"/>
    <dgm:cxn modelId="{EA3B5EC1-6C4A-49C8-8DA6-B4787D2C74C6}" type="presParOf" srcId="{03F90D31-E397-4FAE-BDE4-458ACB490260}" destId="{1BF72D65-2D3B-46EF-AD05-7B81AA5FBA9D}"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8B6AFB-390F-4DB6-8132-D2AE7EA0273E}"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US"/>
        </a:p>
      </dgm:t>
    </dgm:pt>
    <dgm:pt modelId="{8A2828E0-9F59-49FF-8C44-9F3C113CF638}">
      <dgm:prSet custT="1"/>
      <dgm:spPr/>
      <dgm:t>
        <a:bodyPr/>
        <a:lstStyle/>
        <a:p>
          <a:pPr rtl="0"/>
          <a:r>
            <a:rPr lang="en-US" sz="1600" b="0" dirty="0" err="1"/>
            <a:t>Konstruksi</a:t>
          </a:r>
          <a:r>
            <a:rPr lang="en-US" sz="1600" b="0" dirty="0"/>
            <a:t> </a:t>
          </a:r>
          <a:r>
            <a:rPr lang="en-US" sz="1600" b="0" dirty="0" err="1"/>
            <a:t>logika</a:t>
          </a:r>
          <a:r>
            <a:rPr lang="en-US" sz="1600" b="0" dirty="0"/>
            <a:t> </a:t>
          </a:r>
          <a:r>
            <a:rPr lang="en-US" sz="1600" b="0" dirty="0" err="1"/>
            <a:t>dari</a:t>
          </a:r>
          <a:r>
            <a:rPr lang="en-US" sz="1600" b="0" dirty="0"/>
            <a:t> </a:t>
          </a:r>
          <a:r>
            <a:rPr lang="en-US" sz="1600" b="0" dirty="0" err="1"/>
            <a:t>masalah</a:t>
          </a:r>
          <a:r>
            <a:rPr lang="en-US" sz="1600" b="0" dirty="0"/>
            <a:t> </a:t>
          </a:r>
          <a:r>
            <a:rPr lang="en-US" sz="1600" b="0" dirty="0" err="1"/>
            <a:t>penelitian</a:t>
          </a:r>
          <a:r>
            <a:rPr lang="en-US" sz="1600" b="0" dirty="0"/>
            <a:t> </a:t>
          </a:r>
          <a:r>
            <a:rPr lang="en-US" sz="1600" b="0" dirty="0" err="1"/>
            <a:t>baik</a:t>
          </a:r>
          <a:r>
            <a:rPr lang="en-US" sz="1600" b="0" dirty="0"/>
            <a:t> </a:t>
          </a:r>
          <a:r>
            <a:rPr lang="en-US" sz="1600" b="0" dirty="0" err="1"/>
            <a:t>ditinjau</a:t>
          </a:r>
          <a:r>
            <a:rPr lang="en-US" sz="1600" b="0" dirty="0"/>
            <a:t> </a:t>
          </a:r>
          <a:r>
            <a:rPr lang="en-US" sz="1600" b="0" dirty="0" err="1"/>
            <a:t>dari</a:t>
          </a:r>
          <a:r>
            <a:rPr lang="en-US" sz="1600" b="0" dirty="0"/>
            <a:t> </a:t>
          </a:r>
          <a:r>
            <a:rPr lang="en-US" sz="1600" b="0" dirty="0" err="1"/>
            <a:t>aspek</a:t>
          </a:r>
          <a:r>
            <a:rPr lang="en-US" sz="1600" b="0" dirty="0"/>
            <a:t> </a:t>
          </a:r>
          <a:r>
            <a:rPr lang="en-US" sz="1600" b="0" dirty="0" err="1"/>
            <a:t>teoritis</a:t>
          </a:r>
          <a:r>
            <a:rPr lang="en-US" sz="1600" b="0" dirty="0"/>
            <a:t> </a:t>
          </a:r>
          <a:r>
            <a:rPr lang="en-US" sz="1600" b="0" dirty="0" err="1"/>
            <a:t>ataupun</a:t>
          </a:r>
          <a:r>
            <a:rPr lang="en-US" sz="1600" b="0" dirty="0"/>
            <a:t> </a:t>
          </a:r>
          <a:r>
            <a:rPr lang="en-US" sz="1600" b="0" dirty="0" err="1"/>
            <a:t>dari</a:t>
          </a:r>
          <a:r>
            <a:rPr lang="en-US" sz="1600" b="0" dirty="0"/>
            <a:t> </a:t>
          </a:r>
          <a:r>
            <a:rPr lang="en-US" sz="1600" b="0" dirty="0" err="1"/>
            <a:t>aspek</a:t>
          </a:r>
          <a:r>
            <a:rPr lang="en-US" sz="1600" b="0" dirty="0"/>
            <a:t> </a:t>
          </a:r>
          <a:r>
            <a:rPr lang="en-US" sz="1600" b="0" dirty="0" err="1"/>
            <a:t>konseptual</a:t>
          </a:r>
          <a:r>
            <a:rPr lang="en-US" sz="2000" b="0" dirty="0"/>
            <a:t>. </a:t>
          </a:r>
        </a:p>
      </dgm:t>
    </dgm:pt>
    <dgm:pt modelId="{35A8A8D5-9B48-4579-A377-526714DEFA78}" type="parTrans" cxnId="{5E587BB6-27B9-455F-980C-E6131042EF2A}">
      <dgm:prSet/>
      <dgm:spPr/>
      <dgm:t>
        <a:bodyPr/>
        <a:lstStyle/>
        <a:p>
          <a:endParaRPr lang="en-US"/>
        </a:p>
      </dgm:t>
    </dgm:pt>
    <dgm:pt modelId="{4D569AE8-98D4-43CC-90F2-A25DC2BFAB4D}" type="sibTrans" cxnId="{5E587BB6-27B9-455F-980C-E6131042EF2A}">
      <dgm:prSet/>
      <dgm:spPr/>
      <dgm:t>
        <a:bodyPr/>
        <a:lstStyle/>
        <a:p>
          <a:endParaRPr lang="en-US"/>
        </a:p>
      </dgm:t>
    </dgm:pt>
    <dgm:pt modelId="{09A3117D-51E6-44AC-8EE9-3C66BE998779}">
      <dgm:prSet/>
      <dgm:spPr/>
      <dgm:t>
        <a:bodyPr/>
        <a:lstStyle/>
        <a:p>
          <a:pPr rtl="0"/>
          <a:r>
            <a:rPr lang="en-US" dirty="0" err="1"/>
            <a:t>Ditentukan</a:t>
          </a:r>
          <a:r>
            <a:rPr lang="en-US" dirty="0"/>
            <a:t> </a:t>
          </a:r>
          <a:r>
            <a:rPr lang="en-US" dirty="0" err="1"/>
            <a:t>dari</a:t>
          </a:r>
          <a:r>
            <a:rPr lang="en-US" dirty="0"/>
            <a:t> </a:t>
          </a:r>
          <a:r>
            <a:rPr lang="en-US" dirty="0" err="1"/>
            <a:t>tujuan</a:t>
          </a:r>
          <a:r>
            <a:rPr lang="en-US" dirty="0"/>
            <a:t> </a:t>
          </a:r>
          <a:r>
            <a:rPr lang="en-US" dirty="0" err="1"/>
            <a:t>penelitian</a:t>
          </a:r>
          <a:r>
            <a:rPr lang="en-US" dirty="0"/>
            <a:t> dan </a:t>
          </a:r>
          <a:r>
            <a:rPr lang="en-US" dirty="0" err="1"/>
            <a:t>konsep</a:t>
          </a:r>
          <a:r>
            <a:rPr lang="en-US" dirty="0"/>
            <a:t> </a:t>
          </a:r>
          <a:r>
            <a:rPr lang="en-US" dirty="0" err="1"/>
            <a:t>serta</a:t>
          </a:r>
          <a:r>
            <a:rPr lang="en-US" dirty="0"/>
            <a:t> </a:t>
          </a:r>
          <a:r>
            <a:rPr lang="en-US" dirty="0" err="1"/>
            <a:t>teori</a:t>
          </a:r>
          <a:r>
            <a:rPr lang="en-US" dirty="0"/>
            <a:t> </a:t>
          </a:r>
          <a:r>
            <a:rPr lang="en-US" dirty="0" err="1"/>
            <a:t>penelitian</a:t>
          </a:r>
          <a:endParaRPr lang="en-US" dirty="0"/>
        </a:p>
      </dgm:t>
    </dgm:pt>
    <dgm:pt modelId="{9349DE42-AE5D-4BE1-B99F-D09F0AD677B9}" type="parTrans" cxnId="{654E2C39-340E-4396-86C3-C102077ADBC9}">
      <dgm:prSet/>
      <dgm:spPr/>
      <dgm:t>
        <a:bodyPr/>
        <a:lstStyle/>
        <a:p>
          <a:endParaRPr lang="en-US"/>
        </a:p>
      </dgm:t>
    </dgm:pt>
    <dgm:pt modelId="{2CB36A2F-92CF-4883-ACC9-6DA67A9F0371}" type="sibTrans" cxnId="{654E2C39-340E-4396-86C3-C102077ADBC9}">
      <dgm:prSet/>
      <dgm:spPr/>
      <dgm:t>
        <a:bodyPr/>
        <a:lstStyle/>
        <a:p>
          <a:endParaRPr lang="en-US"/>
        </a:p>
      </dgm:t>
    </dgm:pt>
    <dgm:pt modelId="{D6B2E173-D302-4A3F-B42B-3E8C717C47F8}">
      <dgm:prSet/>
      <dgm:spPr/>
      <dgm:t>
        <a:bodyPr/>
        <a:lstStyle/>
        <a:p>
          <a:pPr rtl="0"/>
          <a:r>
            <a:rPr lang="en-US" dirty="0" err="1"/>
            <a:t>Didesain</a:t>
          </a:r>
          <a:r>
            <a:rPr lang="en-US" dirty="0"/>
            <a:t> </a:t>
          </a:r>
          <a:r>
            <a:rPr lang="en-US" dirty="0" err="1"/>
            <a:t>dengan</a:t>
          </a:r>
          <a:r>
            <a:rPr lang="en-US" dirty="0"/>
            <a:t> </a:t>
          </a:r>
          <a:r>
            <a:rPr lang="en-US" dirty="0" err="1"/>
            <a:t>tujuan</a:t>
          </a:r>
          <a:r>
            <a:rPr lang="en-US" dirty="0"/>
            <a:t> </a:t>
          </a:r>
          <a:r>
            <a:rPr lang="en-US" dirty="0" err="1"/>
            <a:t>untuk</a:t>
          </a:r>
          <a:r>
            <a:rPr lang="en-US" dirty="0"/>
            <a:t> </a:t>
          </a:r>
          <a:r>
            <a:rPr lang="en-US" dirty="0" err="1"/>
            <a:t>mengarahkan</a:t>
          </a:r>
          <a:r>
            <a:rPr lang="en-US" dirty="0"/>
            <a:t> </a:t>
          </a:r>
          <a:r>
            <a:rPr lang="en-US" dirty="0" err="1"/>
            <a:t>alur</a:t>
          </a:r>
          <a:r>
            <a:rPr lang="en-US" dirty="0"/>
            <a:t> </a:t>
          </a:r>
          <a:r>
            <a:rPr lang="en-US" dirty="0" err="1"/>
            <a:t>penelitian</a:t>
          </a:r>
          <a:r>
            <a:rPr lang="en-US" dirty="0"/>
            <a:t> dan </a:t>
          </a:r>
          <a:r>
            <a:rPr lang="en-US" dirty="0" err="1"/>
            <a:t>membantu</a:t>
          </a:r>
          <a:r>
            <a:rPr lang="en-US" dirty="0"/>
            <a:t> </a:t>
          </a:r>
          <a:r>
            <a:rPr lang="en-US" dirty="0" err="1"/>
            <a:t>peneliti</a:t>
          </a:r>
          <a:r>
            <a:rPr lang="en-US" dirty="0"/>
            <a:t> </a:t>
          </a:r>
          <a:r>
            <a:rPr lang="en-US" dirty="0" err="1"/>
            <a:t>saat</a:t>
          </a:r>
          <a:r>
            <a:rPr lang="en-US" dirty="0"/>
            <a:t> </a:t>
          </a:r>
          <a:r>
            <a:rPr lang="en-US" dirty="0" err="1"/>
            <a:t>melakukan</a:t>
          </a:r>
          <a:r>
            <a:rPr lang="en-US" dirty="0"/>
            <a:t> </a:t>
          </a:r>
          <a:r>
            <a:rPr lang="en-US" dirty="0" err="1"/>
            <a:t>analisa</a:t>
          </a:r>
          <a:r>
            <a:rPr lang="en-US" dirty="0"/>
            <a:t> data</a:t>
          </a:r>
        </a:p>
      </dgm:t>
    </dgm:pt>
    <dgm:pt modelId="{B217F4E2-E018-4633-B474-EF8830B955BB}" type="parTrans" cxnId="{B955AD0A-222D-4F28-9B9B-CFF4C3BA88F9}">
      <dgm:prSet/>
      <dgm:spPr/>
      <dgm:t>
        <a:bodyPr/>
        <a:lstStyle/>
        <a:p>
          <a:endParaRPr lang="en-US"/>
        </a:p>
      </dgm:t>
    </dgm:pt>
    <dgm:pt modelId="{BBA8EB13-CD6A-4C54-96F3-34EBF5FCCCFE}" type="sibTrans" cxnId="{B955AD0A-222D-4F28-9B9B-CFF4C3BA88F9}">
      <dgm:prSet/>
      <dgm:spPr/>
      <dgm:t>
        <a:bodyPr/>
        <a:lstStyle/>
        <a:p>
          <a:endParaRPr lang="en-US"/>
        </a:p>
      </dgm:t>
    </dgm:pt>
    <dgm:pt modelId="{721951D8-7932-4047-85CB-0AC571CDA5B8}" type="pres">
      <dgm:prSet presAssocID="{3E8B6AFB-390F-4DB6-8132-D2AE7EA0273E}" presName="CompostProcess" presStyleCnt="0">
        <dgm:presLayoutVars>
          <dgm:dir/>
          <dgm:resizeHandles val="exact"/>
        </dgm:presLayoutVars>
      </dgm:prSet>
      <dgm:spPr/>
    </dgm:pt>
    <dgm:pt modelId="{38743399-F020-4E24-BCC4-657D4FAF283F}" type="pres">
      <dgm:prSet presAssocID="{3E8B6AFB-390F-4DB6-8132-D2AE7EA0273E}" presName="arrow" presStyleLbl="bgShp" presStyleIdx="0" presStyleCnt="1" custLinFactNeighborX="7938" custLinFactNeighborY="3922"/>
      <dgm:spPr/>
    </dgm:pt>
    <dgm:pt modelId="{D1B89CAC-6DED-4459-86CE-AD20F777988A}" type="pres">
      <dgm:prSet presAssocID="{3E8B6AFB-390F-4DB6-8132-D2AE7EA0273E}" presName="linearProcess" presStyleCnt="0"/>
      <dgm:spPr/>
    </dgm:pt>
    <dgm:pt modelId="{FE945DC4-F904-4FCA-9815-D7BF22972B7E}" type="pres">
      <dgm:prSet presAssocID="{8A2828E0-9F59-49FF-8C44-9F3C113CF638}" presName="textNode" presStyleLbl="node1" presStyleIdx="0" presStyleCnt="3">
        <dgm:presLayoutVars>
          <dgm:bulletEnabled val="1"/>
        </dgm:presLayoutVars>
      </dgm:prSet>
      <dgm:spPr/>
    </dgm:pt>
    <dgm:pt modelId="{1804BA8F-8550-4CBF-8935-B1A5BD49D39E}" type="pres">
      <dgm:prSet presAssocID="{4D569AE8-98D4-43CC-90F2-A25DC2BFAB4D}" presName="sibTrans" presStyleCnt="0"/>
      <dgm:spPr/>
    </dgm:pt>
    <dgm:pt modelId="{82C2EEA1-2FCC-4153-A488-526E5DF2417C}" type="pres">
      <dgm:prSet presAssocID="{D6B2E173-D302-4A3F-B42B-3E8C717C47F8}" presName="textNode" presStyleLbl="node1" presStyleIdx="1" presStyleCnt="3">
        <dgm:presLayoutVars>
          <dgm:bulletEnabled val="1"/>
        </dgm:presLayoutVars>
      </dgm:prSet>
      <dgm:spPr/>
    </dgm:pt>
    <dgm:pt modelId="{D2222261-6E07-4042-B3D9-528B6A4FBFB2}" type="pres">
      <dgm:prSet presAssocID="{BBA8EB13-CD6A-4C54-96F3-34EBF5FCCCFE}" presName="sibTrans" presStyleCnt="0"/>
      <dgm:spPr/>
    </dgm:pt>
    <dgm:pt modelId="{A932C808-E48B-4A36-84E6-CC1ADD26877F}" type="pres">
      <dgm:prSet presAssocID="{09A3117D-51E6-44AC-8EE9-3C66BE998779}" presName="textNode" presStyleLbl="node1" presStyleIdx="2" presStyleCnt="3">
        <dgm:presLayoutVars>
          <dgm:bulletEnabled val="1"/>
        </dgm:presLayoutVars>
      </dgm:prSet>
      <dgm:spPr/>
    </dgm:pt>
  </dgm:ptLst>
  <dgm:cxnLst>
    <dgm:cxn modelId="{B955AD0A-222D-4F28-9B9B-CFF4C3BA88F9}" srcId="{3E8B6AFB-390F-4DB6-8132-D2AE7EA0273E}" destId="{D6B2E173-D302-4A3F-B42B-3E8C717C47F8}" srcOrd="1" destOrd="0" parTransId="{B217F4E2-E018-4633-B474-EF8830B955BB}" sibTransId="{BBA8EB13-CD6A-4C54-96F3-34EBF5FCCCFE}"/>
    <dgm:cxn modelId="{EB710126-6CC4-45FB-A0FC-027ADC172CF8}" type="presOf" srcId="{D6B2E173-D302-4A3F-B42B-3E8C717C47F8}" destId="{82C2EEA1-2FCC-4153-A488-526E5DF2417C}" srcOrd="0" destOrd="0" presId="urn:microsoft.com/office/officeart/2005/8/layout/hProcess9"/>
    <dgm:cxn modelId="{654E2C39-340E-4396-86C3-C102077ADBC9}" srcId="{3E8B6AFB-390F-4DB6-8132-D2AE7EA0273E}" destId="{09A3117D-51E6-44AC-8EE9-3C66BE998779}" srcOrd="2" destOrd="0" parTransId="{9349DE42-AE5D-4BE1-B99F-D09F0AD677B9}" sibTransId="{2CB36A2F-92CF-4883-ACC9-6DA67A9F0371}"/>
    <dgm:cxn modelId="{E341AA4E-B9EA-4C0F-94FF-54B668C11B5E}" type="presOf" srcId="{3E8B6AFB-390F-4DB6-8132-D2AE7EA0273E}" destId="{721951D8-7932-4047-85CB-0AC571CDA5B8}" srcOrd="0" destOrd="0" presId="urn:microsoft.com/office/officeart/2005/8/layout/hProcess9"/>
    <dgm:cxn modelId="{10D5DD87-3FD4-4877-83BB-2B717F5BBE48}" type="presOf" srcId="{8A2828E0-9F59-49FF-8C44-9F3C113CF638}" destId="{FE945DC4-F904-4FCA-9815-D7BF22972B7E}" srcOrd="0" destOrd="0" presId="urn:microsoft.com/office/officeart/2005/8/layout/hProcess9"/>
    <dgm:cxn modelId="{5E587BB6-27B9-455F-980C-E6131042EF2A}" srcId="{3E8B6AFB-390F-4DB6-8132-D2AE7EA0273E}" destId="{8A2828E0-9F59-49FF-8C44-9F3C113CF638}" srcOrd="0" destOrd="0" parTransId="{35A8A8D5-9B48-4579-A377-526714DEFA78}" sibTransId="{4D569AE8-98D4-43CC-90F2-A25DC2BFAB4D}"/>
    <dgm:cxn modelId="{DADB80C9-D1E2-4EE8-941F-FE59FCF29914}" type="presOf" srcId="{09A3117D-51E6-44AC-8EE9-3C66BE998779}" destId="{A932C808-E48B-4A36-84E6-CC1ADD26877F}" srcOrd="0" destOrd="0" presId="urn:microsoft.com/office/officeart/2005/8/layout/hProcess9"/>
    <dgm:cxn modelId="{4281E9C1-F0F3-4202-AADC-01FC5E645F48}" type="presParOf" srcId="{721951D8-7932-4047-85CB-0AC571CDA5B8}" destId="{38743399-F020-4E24-BCC4-657D4FAF283F}" srcOrd="0" destOrd="0" presId="urn:microsoft.com/office/officeart/2005/8/layout/hProcess9"/>
    <dgm:cxn modelId="{263657C8-BFB5-4EB4-B016-96EE0C8C7425}" type="presParOf" srcId="{721951D8-7932-4047-85CB-0AC571CDA5B8}" destId="{D1B89CAC-6DED-4459-86CE-AD20F777988A}" srcOrd="1" destOrd="0" presId="urn:microsoft.com/office/officeart/2005/8/layout/hProcess9"/>
    <dgm:cxn modelId="{EB4531FD-FAE7-426C-B020-99FB2F6E8692}" type="presParOf" srcId="{D1B89CAC-6DED-4459-86CE-AD20F777988A}" destId="{FE945DC4-F904-4FCA-9815-D7BF22972B7E}" srcOrd="0" destOrd="0" presId="urn:microsoft.com/office/officeart/2005/8/layout/hProcess9"/>
    <dgm:cxn modelId="{E43005D2-1802-47C3-9F39-881CFECE59B3}" type="presParOf" srcId="{D1B89CAC-6DED-4459-86CE-AD20F777988A}" destId="{1804BA8F-8550-4CBF-8935-B1A5BD49D39E}" srcOrd="1" destOrd="0" presId="urn:microsoft.com/office/officeart/2005/8/layout/hProcess9"/>
    <dgm:cxn modelId="{F53D5084-EE8B-4734-8290-D8030B54D7CB}" type="presParOf" srcId="{D1B89CAC-6DED-4459-86CE-AD20F777988A}" destId="{82C2EEA1-2FCC-4153-A488-526E5DF2417C}" srcOrd="2" destOrd="0" presId="urn:microsoft.com/office/officeart/2005/8/layout/hProcess9"/>
    <dgm:cxn modelId="{1080BF3A-3764-4B57-96F3-B60DACCCD4DB}" type="presParOf" srcId="{D1B89CAC-6DED-4459-86CE-AD20F777988A}" destId="{D2222261-6E07-4042-B3D9-528B6A4FBFB2}" srcOrd="3" destOrd="0" presId="urn:microsoft.com/office/officeart/2005/8/layout/hProcess9"/>
    <dgm:cxn modelId="{13C95917-413A-4157-A980-97D084BBA8FC}" type="presParOf" srcId="{D1B89CAC-6DED-4459-86CE-AD20F777988A}" destId="{A932C808-E48B-4A36-84E6-CC1ADD26877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EF9CA2-45D6-46E1-B6E7-B5911BCE15E9}"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8B794749-D283-49BB-AD2A-6C2C56C41829}">
      <dgm:prSet/>
      <dgm:spPr/>
      <dgm:t>
        <a:bodyPr/>
        <a:lstStyle/>
        <a:p>
          <a:pPr rtl="0"/>
          <a:r>
            <a:rPr lang="af-ZA"/>
            <a:t>Arah penalaran</a:t>
          </a:r>
          <a:endParaRPr lang="en-US"/>
        </a:p>
      </dgm:t>
    </dgm:pt>
    <dgm:pt modelId="{7F4ED689-26D5-4BB5-BF41-6460CF5B58DE}" type="parTrans" cxnId="{0F57F26E-A76F-4E5A-B943-69406789B240}">
      <dgm:prSet/>
      <dgm:spPr/>
      <dgm:t>
        <a:bodyPr/>
        <a:lstStyle/>
        <a:p>
          <a:endParaRPr lang="en-US"/>
        </a:p>
      </dgm:t>
    </dgm:pt>
    <dgm:pt modelId="{6DBEF6BD-7B18-4330-88E3-3B95A6BE0F55}" type="sibTrans" cxnId="{0F57F26E-A76F-4E5A-B943-69406789B240}">
      <dgm:prSet/>
      <dgm:spPr/>
      <dgm:t>
        <a:bodyPr/>
        <a:lstStyle/>
        <a:p>
          <a:endParaRPr lang="en-US"/>
        </a:p>
      </dgm:t>
    </dgm:pt>
    <dgm:pt modelId="{7CA6021E-1CB1-4186-978A-F1C06DB27F7B}">
      <dgm:prSet/>
      <dgm:spPr/>
      <dgm:t>
        <a:bodyPr/>
        <a:lstStyle/>
        <a:p>
          <a:pPr rtl="0"/>
          <a:r>
            <a:rPr lang="af-ZA"/>
            <a:t>Level realita sosial yg dijelaskan</a:t>
          </a:r>
          <a:endParaRPr lang="en-US"/>
        </a:p>
      </dgm:t>
    </dgm:pt>
    <dgm:pt modelId="{5F30A476-780D-4B60-AF9E-C89314367B13}" type="parTrans" cxnId="{45E8C46D-8638-4019-BA17-E0C7B9CFFC6A}">
      <dgm:prSet/>
      <dgm:spPr/>
      <dgm:t>
        <a:bodyPr/>
        <a:lstStyle/>
        <a:p>
          <a:endParaRPr lang="en-US"/>
        </a:p>
      </dgm:t>
    </dgm:pt>
    <dgm:pt modelId="{9F85C684-C62B-4BA1-9A78-1F3FAF0F52F8}" type="sibTrans" cxnId="{45E8C46D-8638-4019-BA17-E0C7B9CFFC6A}">
      <dgm:prSet/>
      <dgm:spPr/>
      <dgm:t>
        <a:bodyPr/>
        <a:lstStyle/>
        <a:p>
          <a:endParaRPr lang="en-US"/>
        </a:p>
      </dgm:t>
    </dgm:pt>
    <dgm:pt modelId="{ACBE46AB-FB1A-43D7-8C40-B073B5492B3A}">
      <dgm:prSet/>
      <dgm:spPr/>
      <dgm:t>
        <a:bodyPr/>
        <a:lstStyle/>
        <a:p>
          <a:pPr rtl="0"/>
          <a:r>
            <a:rPr lang="af-ZA"/>
            <a:t>Cakupan teori</a:t>
          </a:r>
          <a:endParaRPr lang="en-US"/>
        </a:p>
      </dgm:t>
    </dgm:pt>
    <dgm:pt modelId="{8068109C-BEB8-46DF-A355-949D83377555}" type="parTrans" cxnId="{71BE466B-4D54-46A8-A019-9CC6B3C483C6}">
      <dgm:prSet/>
      <dgm:spPr/>
      <dgm:t>
        <a:bodyPr/>
        <a:lstStyle/>
        <a:p>
          <a:endParaRPr lang="en-US"/>
        </a:p>
      </dgm:t>
    </dgm:pt>
    <dgm:pt modelId="{0600B0E7-6F1C-4000-9278-54048CDCBBA1}" type="sibTrans" cxnId="{71BE466B-4D54-46A8-A019-9CC6B3C483C6}">
      <dgm:prSet/>
      <dgm:spPr/>
      <dgm:t>
        <a:bodyPr/>
        <a:lstStyle/>
        <a:p>
          <a:endParaRPr lang="en-US"/>
        </a:p>
      </dgm:t>
    </dgm:pt>
    <dgm:pt modelId="{E051BFFA-AA98-400A-85F6-6BFDDC8E8EAE}">
      <dgm:prSet/>
      <dgm:spPr/>
      <dgm:t>
        <a:bodyPr/>
        <a:lstStyle/>
        <a:p>
          <a:pPr rtl="0"/>
          <a:r>
            <a:rPr lang="af-ZA"/>
            <a:t>Penjelasan teori</a:t>
          </a:r>
          <a:endParaRPr lang="en-US"/>
        </a:p>
      </dgm:t>
    </dgm:pt>
    <dgm:pt modelId="{1534CC43-0A14-4204-B2A4-DF4ADAE1AB9A}" type="parTrans" cxnId="{EBE05FFB-ECE7-4C73-B645-71A06937C8D9}">
      <dgm:prSet/>
      <dgm:spPr/>
      <dgm:t>
        <a:bodyPr/>
        <a:lstStyle/>
        <a:p>
          <a:endParaRPr lang="en-US"/>
        </a:p>
      </dgm:t>
    </dgm:pt>
    <dgm:pt modelId="{7820277C-4614-4337-AF7B-C8210B849E04}" type="sibTrans" cxnId="{EBE05FFB-ECE7-4C73-B645-71A06937C8D9}">
      <dgm:prSet/>
      <dgm:spPr/>
      <dgm:t>
        <a:bodyPr/>
        <a:lstStyle/>
        <a:p>
          <a:endParaRPr lang="en-US"/>
        </a:p>
      </dgm:t>
    </dgm:pt>
    <dgm:pt modelId="{DF0F6890-EA2F-4DF1-ABF6-0A85AEED6255}" type="pres">
      <dgm:prSet presAssocID="{04EF9CA2-45D6-46E1-B6E7-B5911BCE15E9}" presName="compositeShape" presStyleCnt="0">
        <dgm:presLayoutVars>
          <dgm:dir/>
          <dgm:resizeHandles/>
        </dgm:presLayoutVars>
      </dgm:prSet>
      <dgm:spPr/>
    </dgm:pt>
    <dgm:pt modelId="{223A5F61-D6B8-4AD5-87D5-6731673B7DEB}" type="pres">
      <dgm:prSet presAssocID="{04EF9CA2-45D6-46E1-B6E7-B5911BCE15E9}" presName="pyramid" presStyleLbl="node1" presStyleIdx="0" presStyleCnt="1"/>
      <dgm:spPr/>
    </dgm:pt>
    <dgm:pt modelId="{DF93BC56-3606-4069-BDC5-6EED1A6A9AD8}" type="pres">
      <dgm:prSet presAssocID="{04EF9CA2-45D6-46E1-B6E7-B5911BCE15E9}" presName="theList" presStyleCnt="0"/>
      <dgm:spPr/>
    </dgm:pt>
    <dgm:pt modelId="{6647DDE8-FC4C-4AEC-9C25-D006E8EFD6F3}" type="pres">
      <dgm:prSet presAssocID="{8B794749-D283-49BB-AD2A-6C2C56C41829}" presName="aNode" presStyleLbl="fgAcc1" presStyleIdx="0" presStyleCnt="4">
        <dgm:presLayoutVars>
          <dgm:bulletEnabled val="1"/>
        </dgm:presLayoutVars>
      </dgm:prSet>
      <dgm:spPr/>
    </dgm:pt>
    <dgm:pt modelId="{9AA6D025-5C22-413C-AF53-BD7301A17BB9}" type="pres">
      <dgm:prSet presAssocID="{8B794749-D283-49BB-AD2A-6C2C56C41829}" presName="aSpace" presStyleCnt="0"/>
      <dgm:spPr/>
    </dgm:pt>
    <dgm:pt modelId="{B5F05C21-CE2F-437E-A31B-3240B70F258A}" type="pres">
      <dgm:prSet presAssocID="{7CA6021E-1CB1-4186-978A-F1C06DB27F7B}" presName="aNode" presStyleLbl="fgAcc1" presStyleIdx="1" presStyleCnt="4">
        <dgm:presLayoutVars>
          <dgm:bulletEnabled val="1"/>
        </dgm:presLayoutVars>
      </dgm:prSet>
      <dgm:spPr/>
    </dgm:pt>
    <dgm:pt modelId="{A934FF42-1C5A-46D7-AF94-3B88E3DDD512}" type="pres">
      <dgm:prSet presAssocID="{7CA6021E-1CB1-4186-978A-F1C06DB27F7B}" presName="aSpace" presStyleCnt="0"/>
      <dgm:spPr/>
    </dgm:pt>
    <dgm:pt modelId="{7120243E-AF97-4D5D-92A5-F7EDC83B2459}" type="pres">
      <dgm:prSet presAssocID="{ACBE46AB-FB1A-43D7-8C40-B073B5492B3A}" presName="aNode" presStyleLbl="fgAcc1" presStyleIdx="2" presStyleCnt="4">
        <dgm:presLayoutVars>
          <dgm:bulletEnabled val="1"/>
        </dgm:presLayoutVars>
      </dgm:prSet>
      <dgm:spPr/>
    </dgm:pt>
    <dgm:pt modelId="{C2B262F2-618B-4E12-B3F5-D0BA960323E2}" type="pres">
      <dgm:prSet presAssocID="{ACBE46AB-FB1A-43D7-8C40-B073B5492B3A}" presName="aSpace" presStyleCnt="0"/>
      <dgm:spPr/>
    </dgm:pt>
    <dgm:pt modelId="{DF6C30C4-C29E-441F-9A9B-5BF32987D8AC}" type="pres">
      <dgm:prSet presAssocID="{E051BFFA-AA98-400A-85F6-6BFDDC8E8EAE}" presName="aNode" presStyleLbl="fgAcc1" presStyleIdx="3" presStyleCnt="4">
        <dgm:presLayoutVars>
          <dgm:bulletEnabled val="1"/>
        </dgm:presLayoutVars>
      </dgm:prSet>
      <dgm:spPr/>
    </dgm:pt>
    <dgm:pt modelId="{39F1B89A-D7E6-481D-975C-C9B8E4BD5069}" type="pres">
      <dgm:prSet presAssocID="{E051BFFA-AA98-400A-85F6-6BFDDC8E8EAE}" presName="aSpace" presStyleCnt="0"/>
      <dgm:spPr/>
    </dgm:pt>
  </dgm:ptLst>
  <dgm:cxnLst>
    <dgm:cxn modelId="{0BA22C33-9AE1-44DA-BC5C-BE6C646EBB59}" type="presOf" srcId="{04EF9CA2-45D6-46E1-B6E7-B5911BCE15E9}" destId="{DF0F6890-EA2F-4DF1-ABF6-0A85AEED6255}" srcOrd="0" destOrd="0" presId="urn:microsoft.com/office/officeart/2005/8/layout/pyramid2"/>
    <dgm:cxn modelId="{71BE466B-4D54-46A8-A019-9CC6B3C483C6}" srcId="{04EF9CA2-45D6-46E1-B6E7-B5911BCE15E9}" destId="{ACBE46AB-FB1A-43D7-8C40-B073B5492B3A}" srcOrd="2" destOrd="0" parTransId="{8068109C-BEB8-46DF-A355-949D83377555}" sibTransId="{0600B0E7-6F1C-4000-9278-54048CDCBBA1}"/>
    <dgm:cxn modelId="{45E8C46D-8638-4019-BA17-E0C7B9CFFC6A}" srcId="{04EF9CA2-45D6-46E1-B6E7-B5911BCE15E9}" destId="{7CA6021E-1CB1-4186-978A-F1C06DB27F7B}" srcOrd="1" destOrd="0" parTransId="{5F30A476-780D-4B60-AF9E-C89314367B13}" sibTransId="{9F85C684-C62B-4BA1-9A78-1F3FAF0F52F8}"/>
    <dgm:cxn modelId="{0F57F26E-A76F-4E5A-B943-69406789B240}" srcId="{04EF9CA2-45D6-46E1-B6E7-B5911BCE15E9}" destId="{8B794749-D283-49BB-AD2A-6C2C56C41829}" srcOrd="0" destOrd="0" parTransId="{7F4ED689-26D5-4BB5-BF41-6460CF5B58DE}" sibTransId="{6DBEF6BD-7B18-4330-88E3-3B95A6BE0F55}"/>
    <dgm:cxn modelId="{B8745F71-3D73-4D95-A92B-A15C943233C8}" type="presOf" srcId="{E051BFFA-AA98-400A-85F6-6BFDDC8E8EAE}" destId="{DF6C30C4-C29E-441F-9A9B-5BF32987D8AC}" srcOrd="0" destOrd="0" presId="urn:microsoft.com/office/officeart/2005/8/layout/pyramid2"/>
    <dgm:cxn modelId="{F8D3A17C-084B-4B45-8F1C-B1D45817CF16}" type="presOf" srcId="{8B794749-D283-49BB-AD2A-6C2C56C41829}" destId="{6647DDE8-FC4C-4AEC-9C25-D006E8EFD6F3}" srcOrd="0" destOrd="0" presId="urn:microsoft.com/office/officeart/2005/8/layout/pyramid2"/>
    <dgm:cxn modelId="{01544B7F-8509-4B9D-98CF-A345FB709A0E}" type="presOf" srcId="{7CA6021E-1CB1-4186-978A-F1C06DB27F7B}" destId="{B5F05C21-CE2F-437E-A31B-3240B70F258A}" srcOrd="0" destOrd="0" presId="urn:microsoft.com/office/officeart/2005/8/layout/pyramid2"/>
    <dgm:cxn modelId="{AEB517E5-264C-4D20-AB68-1A29FA573D7B}" type="presOf" srcId="{ACBE46AB-FB1A-43D7-8C40-B073B5492B3A}" destId="{7120243E-AF97-4D5D-92A5-F7EDC83B2459}" srcOrd="0" destOrd="0" presId="urn:microsoft.com/office/officeart/2005/8/layout/pyramid2"/>
    <dgm:cxn modelId="{EBE05FFB-ECE7-4C73-B645-71A06937C8D9}" srcId="{04EF9CA2-45D6-46E1-B6E7-B5911BCE15E9}" destId="{E051BFFA-AA98-400A-85F6-6BFDDC8E8EAE}" srcOrd="3" destOrd="0" parTransId="{1534CC43-0A14-4204-B2A4-DF4ADAE1AB9A}" sibTransId="{7820277C-4614-4337-AF7B-C8210B849E04}"/>
    <dgm:cxn modelId="{1A6CE63F-CC92-4235-8748-181146DB596D}" type="presParOf" srcId="{DF0F6890-EA2F-4DF1-ABF6-0A85AEED6255}" destId="{223A5F61-D6B8-4AD5-87D5-6731673B7DEB}" srcOrd="0" destOrd="0" presId="urn:microsoft.com/office/officeart/2005/8/layout/pyramid2"/>
    <dgm:cxn modelId="{F8C9EEEF-3135-40F3-8425-D54971F42AC6}" type="presParOf" srcId="{DF0F6890-EA2F-4DF1-ABF6-0A85AEED6255}" destId="{DF93BC56-3606-4069-BDC5-6EED1A6A9AD8}" srcOrd="1" destOrd="0" presId="urn:microsoft.com/office/officeart/2005/8/layout/pyramid2"/>
    <dgm:cxn modelId="{2F2D0F8A-6EF6-44AC-8CDB-FFE300347875}" type="presParOf" srcId="{DF93BC56-3606-4069-BDC5-6EED1A6A9AD8}" destId="{6647DDE8-FC4C-4AEC-9C25-D006E8EFD6F3}" srcOrd="0" destOrd="0" presId="urn:microsoft.com/office/officeart/2005/8/layout/pyramid2"/>
    <dgm:cxn modelId="{3D40EBE5-B41F-4F2C-957F-B4C6B8714047}" type="presParOf" srcId="{DF93BC56-3606-4069-BDC5-6EED1A6A9AD8}" destId="{9AA6D025-5C22-413C-AF53-BD7301A17BB9}" srcOrd="1" destOrd="0" presId="urn:microsoft.com/office/officeart/2005/8/layout/pyramid2"/>
    <dgm:cxn modelId="{BB7FAF72-9CDB-4B61-819B-185CEE409CAF}" type="presParOf" srcId="{DF93BC56-3606-4069-BDC5-6EED1A6A9AD8}" destId="{B5F05C21-CE2F-437E-A31B-3240B70F258A}" srcOrd="2" destOrd="0" presId="urn:microsoft.com/office/officeart/2005/8/layout/pyramid2"/>
    <dgm:cxn modelId="{751A160F-E728-4E82-A0FC-300DF9652E93}" type="presParOf" srcId="{DF93BC56-3606-4069-BDC5-6EED1A6A9AD8}" destId="{A934FF42-1C5A-46D7-AF94-3B88E3DDD512}" srcOrd="3" destOrd="0" presId="urn:microsoft.com/office/officeart/2005/8/layout/pyramid2"/>
    <dgm:cxn modelId="{CF4F3D8D-3A13-4A85-9723-20A03FD3D378}" type="presParOf" srcId="{DF93BC56-3606-4069-BDC5-6EED1A6A9AD8}" destId="{7120243E-AF97-4D5D-92A5-F7EDC83B2459}" srcOrd="4" destOrd="0" presId="urn:microsoft.com/office/officeart/2005/8/layout/pyramid2"/>
    <dgm:cxn modelId="{8F09E6CA-7D79-4AB1-A041-641C0BE8BD93}" type="presParOf" srcId="{DF93BC56-3606-4069-BDC5-6EED1A6A9AD8}" destId="{C2B262F2-618B-4E12-B3F5-D0BA960323E2}" srcOrd="5" destOrd="0" presId="urn:microsoft.com/office/officeart/2005/8/layout/pyramid2"/>
    <dgm:cxn modelId="{0938CB7F-FC44-4510-85F8-5C91C208DF58}" type="presParOf" srcId="{DF93BC56-3606-4069-BDC5-6EED1A6A9AD8}" destId="{DF6C30C4-C29E-441F-9A9B-5BF32987D8AC}" srcOrd="6" destOrd="0" presId="urn:microsoft.com/office/officeart/2005/8/layout/pyramid2"/>
    <dgm:cxn modelId="{54A789FD-4C47-4C4C-A93D-C0DACC3CA53F}" type="presParOf" srcId="{DF93BC56-3606-4069-BDC5-6EED1A6A9AD8}" destId="{39F1B89A-D7E6-481D-975C-C9B8E4BD5069}" srcOrd="7" destOrd="0" presId="urn:microsoft.com/office/officeart/2005/8/layout/pyramid2"/>
  </dgm:cxnLst>
  <dgm:bg>
    <a:solidFill>
      <a:schemeClr val="accent6">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F026EC-0581-41FF-B81E-DA5865B9C3E3}"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en-US"/>
        </a:p>
      </dgm:t>
    </dgm:pt>
    <dgm:pt modelId="{0DE69D9B-4BCA-4533-8D31-258C84FB6F47}">
      <dgm:prSet/>
      <dgm:spPr/>
      <dgm:t>
        <a:bodyPr/>
        <a:lstStyle/>
        <a:p>
          <a:pPr rtl="0"/>
          <a:r>
            <a:rPr lang="af-ZA"/>
            <a:t>Deduktif --- bermula dr gagasan abstrak (konsep) mengarah pd bukti empiris ---- pendekatan kuantitatif</a:t>
          </a:r>
          <a:endParaRPr lang="en-US"/>
        </a:p>
      </dgm:t>
    </dgm:pt>
    <dgm:pt modelId="{CA62E206-DC00-43A9-9B2D-5416669E59AD}" type="parTrans" cxnId="{F23CDD03-D294-44CC-B735-970A26169E2C}">
      <dgm:prSet/>
      <dgm:spPr/>
      <dgm:t>
        <a:bodyPr/>
        <a:lstStyle/>
        <a:p>
          <a:endParaRPr lang="en-US"/>
        </a:p>
      </dgm:t>
    </dgm:pt>
    <dgm:pt modelId="{BF8FA9B5-748F-4F0D-B8A0-D3A52C186744}" type="sibTrans" cxnId="{F23CDD03-D294-44CC-B735-970A26169E2C}">
      <dgm:prSet/>
      <dgm:spPr/>
      <dgm:t>
        <a:bodyPr/>
        <a:lstStyle/>
        <a:p>
          <a:endParaRPr lang="en-US"/>
        </a:p>
      </dgm:t>
    </dgm:pt>
    <dgm:pt modelId="{E4491F71-6F3A-47DF-95DD-4796B2545784}">
      <dgm:prSet/>
      <dgm:spPr>
        <a:solidFill>
          <a:srgbClr val="FFCCFF"/>
        </a:solidFill>
      </dgm:spPr>
      <dgm:t>
        <a:bodyPr/>
        <a:lstStyle/>
        <a:p>
          <a:pPr rtl="0"/>
          <a:r>
            <a:rPr lang="af-ZA"/>
            <a:t>Induktif --- bermula dr observasi empiris (data) mengarah pd generalisasi teoritis yg abstrak --- pendekatan kualitatif</a:t>
          </a:r>
          <a:endParaRPr lang="en-US"/>
        </a:p>
      </dgm:t>
    </dgm:pt>
    <dgm:pt modelId="{CF6E2E07-59F4-4F39-8C23-37BE9433947C}" type="parTrans" cxnId="{9335995C-CE4F-4B14-8DB4-AA38A0E91A0E}">
      <dgm:prSet/>
      <dgm:spPr/>
      <dgm:t>
        <a:bodyPr/>
        <a:lstStyle/>
        <a:p>
          <a:endParaRPr lang="en-US"/>
        </a:p>
      </dgm:t>
    </dgm:pt>
    <dgm:pt modelId="{430812B3-71DC-4CF3-B273-FB38C5F68B99}" type="sibTrans" cxnId="{9335995C-CE4F-4B14-8DB4-AA38A0E91A0E}">
      <dgm:prSet/>
      <dgm:spPr/>
      <dgm:t>
        <a:bodyPr/>
        <a:lstStyle/>
        <a:p>
          <a:endParaRPr lang="en-US"/>
        </a:p>
      </dgm:t>
    </dgm:pt>
    <dgm:pt modelId="{07DD5919-CE5F-426F-A913-D1E196E0AD11}" type="pres">
      <dgm:prSet presAssocID="{E9F026EC-0581-41FF-B81E-DA5865B9C3E3}" presName="Name0" presStyleCnt="0">
        <dgm:presLayoutVars>
          <dgm:dir/>
          <dgm:resizeHandles val="exact"/>
        </dgm:presLayoutVars>
      </dgm:prSet>
      <dgm:spPr/>
    </dgm:pt>
    <dgm:pt modelId="{BD3BE7C1-9B65-4570-909A-4CD616328B33}" type="pres">
      <dgm:prSet presAssocID="{E9F026EC-0581-41FF-B81E-DA5865B9C3E3}" presName="fgShape" presStyleLbl="fgShp" presStyleIdx="0" presStyleCnt="1"/>
      <dgm:spPr/>
    </dgm:pt>
    <dgm:pt modelId="{F978B09C-FA5E-4D52-9504-2D0995760AD7}" type="pres">
      <dgm:prSet presAssocID="{E9F026EC-0581-41FF-B81E-DA5865B9C3E3}" presName="linComp" presStyleCnt="0"/>
      <dgm:spPr/>
    </dgm:pt>
    <dgm:pt modelId="{19C8B7FF-1AF3-4FCC-B019-5A125F31DCBA}" type="pres">
      <dgm:prSet presAssocID="{0DE69D9B-4BCA-4533-8D31-258C84FB6F47}" presName="compNode" presStyleCnt="0"/>
      <dgm:spPr/>
    </dgm:pt>
    <dgm:pt modelId="{E244B6F4-0A55-4F9D-90A6-C6083C5C4980}" type="pres">
      <dgm:prSet presAssocID="{0DE69D9B-4BCA-4533-8D31-258C84FB6F47}" presName="bkgdShape" presStyleLbl="node1" presStyleIdx="0" presStyleCnt="2" custLinFactNeighborX="3785" custLinFactNeighborY="-23740"/>
      <dgm:spPr/>
    </dgm:pt>
    <dgm:pt modelId="{8D6D33AF-C60A-493D-9EBE-3332CD96C119}" type="pres">
      <dgm:prSet presAssocID="{0DE69D9B-4BCA-4533-8D31-258C84FB6F47}" presName="nodeTx" presStyleLbl="node1" presStyleIdx="0" presStyleCnt="2">
        <dgm:presLayoutVars>
          <dgm:bulletEnabled val="1"/>
        </dgm:presLayoutVars>
      </dgm:prSet>
      <dgm:spPr/>
    </dgm:pt>
    <dgm:pt modelId="{B4A0F582-582C-4711-9E4E-8EDF65C806D4}" type="pres">
      <dgm:prSet presAssocID="{0DE69D9B-4BCA-4533-8D31-258C84FB6F47}" presName="invisiNode" presStyleLbl="node1" presStyleIdx="0" presStyleCnt="2"/>
      <dgm:spPr/>
    </dgm:pt>
    <dgm:pt modelId="{05C3CA19-505F-40F7-B0D0-94EC0259AE9A}" type="pres">
      <dgm:prSet presAssocID="{0DE69D9B-4BCA-4533-8D31-258C84FB6F47}" presName="imagNode" presStyleLbl="fgImgPlace1" presStyleIdx="0" presStyleCnt="2"/>
      <dgm:spPr>
        <a:blipFill rotWithShape="1">
          <a:blip xmlns:r="http://schemas.openxmlformats.org/officeDocument/2006/relationships" r:embed="rId1"/>
          <a:stretch>
            <a:fillRect/>
          </a:stretch>
        </a:blipFill>
      </dgm:spPr>
    </dgm:pt>
    <dgm:pt modelId="{1E4B79F4-5644-4EE7-AA62-A7B960480DC2}" type="pres">
      <dgm:prSet presAssocID="{BF8FA9B5-748F-4F0D-B8A0-D3A52C186744}" presName="sibTrans" presStyleLbl="sibTrans2D1" presStyleIdx="0" presStyleCnt="0"/>
      <dgm:spPr/>
    </dgm:pt>
    <dgm:pt modelId="{823071AE-AECF-4AEF-8B1B-0BD6DF661235}" type="pres">
      <dgm:prSet presAssocID="{E4491F71-6F3A-47DF-95DD-4796B2545784}" presName="compNode" presStyleCnt="0"/>
      <dgm:spPr/>
    </dgm:pt>
    <dgm:pt modelId="{7F33B1A9-C233-4EC1-9862-2698EB4B5F19}" type="pres">
      <dgm:prSet presAssocID="{E4491F71-6F3A-47DF-95DD-4796B2545784}" presName="bkgdShape" presStyleLbl="node1" presStyleIdx="1" presStyleCnt="2" custLinFactNeighborX="3872" custLinFactNeighborY="-23740"/>
      <dgm:spPr/>
    </dgm:pt>
    <dgm:pt modelId="{83A3A00F-FDB4-48D8-8538-15D09FBBF9CB}" type="pres">
      <dgm:prSet presAssocID="{E4491F71-6F3A-47DF-95DD-4796B2545784}" presName="nodeTx" presStyleLbl="node1" presStyleIdx="1" presStyleCnt="2">
        <dgm:presLayoutVars>
          <dgm:bulletEnabled val="1"/>
        </dgm:presLayoutVars>
      </dgm:prSet>
      <dgm:spPr/>
    </dgm:pt>
    <dgm:pt modelId="{266323F5-2DDA-4E06-92D4-3F0A29FA756F}" type="pres">
      <dgm:prSet presAssocID="{E4491F71-6F3A-47DF-95DD-4796B2545784}" presName="invisiNode" presStyleLbl="node1" presStyleIdx="1" presStyleCnt="2"/>
      <dgm:spPr/>
    </dgm:pt>
    <dgm:pt modelId="{2E96AEB4-4A49-45C8-A3D9-04806526BDE3}" type="pres">
      <dgm:prSet presAssocID="{E4491F71-6F3A-47DF-95DD-4796B2545784}" presName="imagNode" presStyleLbl="fgImgPlace1" presStyleIdx="1" presStyleCnt="2"/>
      <dgm:spPr>
        <a:blipFill rotWithShape="1">
          <a:blip xmlns:r="http://schemas.openxmlformats.org/officeDocument/2006/relationships" r:embed="rId2"/>
          <a:stretch>
            <a:fillRect/>
          </a:stretch>
        </a:blipFill>
      </dgm:spPr>
    </dgm:pt>
  </dgm:ptLst>
  <dgm:cxnLst>
    <dgm:cxn modelId="{F23CDD03-D294-44CC-B735-970A26169E2C}" srcId="{E9F026EC-0581-41FF-B81E-DA5865B9C3E3}" destId="{0DE69D9B-4BCA-4533-8D31-258C84FB6F47}" srcOrd="0" destOrd="0" parTransId="{CA62E206-DC00-43A9-9B2D-5416669E59AD}" sibTransId="{BF8FA9B5-748F-4F0D-B8A0-D3A52C186744}"/>
    <dgm:cxn modelId="{25611C1A-AB91-49D5-8EDE-8C033DCF7D1A}" type="presOf" srcId="{BF8FA9B5-748F-4F0D-B8A0-D3A52C186744}" destId="{1E4B79F4-5644-4EE7-AA62-A7B960480DC2}" srcOrd="0" destOrd="0" presId="urn:microsoft.com/office/officeart/2005/8/layout/hList7"/>
    <dgm:cxn modelId="{9335995C-CE4F-4B14-8DB4-AA38A0E91A0E}" srcId="{E9F026EC-0581-41FF-B81E-DA5865B9C3E3}" destId="{E4491F71-6F3A-47DF-95DD-4796B2545784}" srcOrd="1" destOrd="0" parTransId="{CF6E2E07-59F4-4F39-8C23-37BE9433947C}" sibTransId="{430812B3-71DC-4CF3-B273-FB38C5F68B99}"/>
    <dgm:cxn modelId="{8AFC7A53-2B14-4F9D-A8AD-15D4DE1A92E1}" type="presOf" srcId="{E4491F71-6F3A-47DF-95DD-4796B2545784}" destId="{7F33B1A9-C233-4EC1-9862-2698EB4B5F19}" srcOrd="0" destOrd="0" presId="urn:microsoft.com/office/officeart/2005/8/layout/hList7"/>
    <dgm:cxn modelId="{30D19D54-44B4-472B-8322-C3B9EAC27F5F}" type="presOf" srcId="{0DE69D9B-4BCA-4533-8D31-258C84FB6F47}" destId="{8D6D33AF-C60A-493D-9EBE-3332CD96C119}" srcOrd="1" destOrd="0" presId="urn:microsoft.com/office/officeart/2005/8/layout/hList7"/>
    <dgm:cxn modelId="{7326EC8C-8728-462D-B1E9-4A16053F88BA}" type="presOf" srcId="{0DE69D9B-4BCA-4533-8D31-258C84FB6F47}" destId="{E244B6F4-0A55-4F9D-90A6-C6083C5C4980}" srcOrd="0" destOrd="0" presId="urn:microsoft.com/office/officeart/2005/8/layout/hList7"/>
    <dgm:cxn modelId="{E8CDFC9F-44C2-46A9-BE3E-3D5671D6855A}" type="presOf" srcId="{E9F026EC-0581-41FF-B81E-DA5865B9C3E3}" destId="{07DD5919-CE5F-426F-A913-D1E196E0AD11}" srcOrd="0" destOrd="0" presId="urn:microsoft.com/office/officeart/2005/8/layout/hList7"/>
    <dgm:cxn modelId="{98E1C5B8-0143-47AD-94EB-F3427F40CA14}" type="presOf" srcId="{E4491F71-6F3A-47DF-95DD-4796B2545784}" destId="{83A3A00F-FDB4-48D8-8538-15D09FBBF9CB}" srcOrd="1" destOrd="0" presId="urn:microsoft.com/office/officeart/2005/8/layout/hList7"/>
    <dgm:cxn modelId="{5CCF2AB0-A350-4D15-8F0F-DAB0314CF5F4}" type="presParOf" srcId="{07DD5919-CE5F-426F-A913-D1E196E0AD11}" destId="{BD3BE7C1-9B65-4570-909A-4CD616328B33}" srcOrd="0" destOrd="0" presId="urn:microsoft.com/office/officeart/2005/8/layout/hList7"/>
    <dgm:cxn modelId="{A51C685F-3006-406B-9CB2-787706A94281}" type="presParOf" srcId="{07DD5919-CE5F-426F-A913-D1E196E0AD11}" destId="{F978B09C-FA5E-4D52-9504-2D0995760AD7}" srcOrd="1" destOrd="0" presId="urn:microsoft.com/office/officeart/2005/8/layout/hList7"/>
    <dgm:cxn modelId="{FD95F2C7-1550-4197-B1C0-EC03DB672B80}" type="presParOf" srcId="{F978B09C-FA5E-4D52-9504-2D0995760AD7}" destId="{19C8B7FF-1AF3-4FCC-B019-5A125F31DCBA}" srcOrd="0" destOrd="0" presId="urn:microsoft.com/office/officeart/2005/8/layout/hList7"/>
    <dgm:cxn modelId="{7E7CF9C7-0035-47F5-9AB9-C87F601E2886}" type="presParOf" srcId="{19C8B7FF-1AF3-4FCC-B019-5A125F31DCBA}" destId="{E244B6F4-0A55-4F9D-90A6-C6083C5C4980}" srcOrd="0" destOrd="0" presId="urn:microsoft.com/office/officeart/2005/8/layout/hList7"/>
    <dgm:cxn modelId="{49B835F4-030F-4C80-8362-72BF60DAEE7C}" type="presParOf" srcId="{19C8B7FF-1AF3-4FCC-B019-5A125F31DCBA}" destId="{8D6D33AF-C60A-493D-9EBE-3332CD96C119}" srcOrd="1" destOrd="0" presId="urn:microsoft.com/office/officeart/2005/8/layout/hList7"/>
    <dgm:cxn modelId="{D72286B5-ED5D-46BA-8A45-78E14FCD4DF7}" type="presParOf" srcId="{19C8B7FF-1AF3-4FCC-B019-5A125F31DCBA}" destId="{B4A0F582-582C-4711-9E4E-8EDF65C806D4}" srcOrd="2" destOrd="0" presId="urn:microsoft.com/office/officeart/2005/8/layout/hList7"/>
    <dgm:cxn modelId="{EC9518EB-7169-4C92-95A1-058E277B5477}" type="presParOf" srcId="{19C8B7FF-1AF3-4FCC-B019-5A125F31DCBA}" destId="{05C3CA19-505F-40F7-B0D0-94EC0259AE9A}" srcOrd="3" destOrd="0" presId="urn:microsoft.com/office/officeart/2005/8/layout/hList7"/>
    <dgm:cxn modelId="{AA5AF3FB-594E-475E-AB67-6C7EF64915D4}" type="presParOf" srcId="{F978B09C-FA5E-4D52-9504-2D0995760AD7}" destId="{1E4B79F4-5644-4EE7-AA62-A7B960480DC2}" srcOrd="1" destOrd="0" presId="urn:microsoft.com/office/officeart/2005/8/layout/hList7"/>
    <dgm:cxn modelId="{1F7E3D79-04A2-4AAF-9648-D8B467B2E2EA}" type="presParOf" srcId="{F978B09C-FA5E-4D52-9504-2D0995760AD7}" destId="{823071AE-AECF-4AEF-8B1B-0BD6DF661235}" srcOrd="2" destOrd="0" presId="urn:microsoft.com/office/officeart/2005/8/layout/hList7"/>
    <dgm:cxn modelId="{0FBCEA1D-FD6F-4EE9-88BE-0DE1F142F261}" type="presParOf" srcId="{823071AE-AECF-4AEF-8B1B-0BD6DF661235}" destId="{7F33B1A9-C233-4EC1-9862-2698EB4B5F19}" srcOrd="0" destOrd="0" presId="urn:microsoft.com/office/officeart/2005/8/layout/hList7"/>
    <dgm:cxn modelId="{79DFA0F5-9C40-4B70-B08B-1F2FEBEA84CC}" type="presParOf" srcId="{823071AE-AECF-4AEF-8B1B-0BD6DF661235}" destId="{83A3A00F-FDB4-48D8-8538-15D09FBBF9CB}" srcOrd="1" destOrd="0" presId="urn:microsoft.com/office/officeart/2005/8/layout/hList7"/>
    <dgm:cxn modelId="{538C03F0-2B17-4D9B-9D59-B909B436DC19}" type="presParOf" srcId="{823071AE-AECF-4AEF-8B1B-0BD6DF661235}" destId="{266323F5-2DDA-4E06-92D4-3F0A29FA756F}" srcOrd="2" destOrd="0" presId="urn:microsoft.com/office/officeart/2005/8/layout/hList7"/>
    <dgm:cxn modelId="{6E98319C-FFF3-4283-AC0B-FAB3BDFCE0F5}" type="presParOf" srcId="{823071AE-AECF-4AEF-8B1B-0BD6DF661235}" destId="{2E96AEB4-4A49-45C8-A3D9-04806526BDE3}" srcOrd="3" destOrd="0" presId="urn:microsoft.com/office/officeart/2005/8/layout/hList7"/>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45FDB-E6BE-49CA-94CC-4716022A9EE8}" type="doc">
      <dgm:prSet loTypeId="urn:microsoft.com/office/officeart/2008/layout/VerticalCurvedList" loCatId="list" qsTypeId="urn:microsoft.com/office/officeart/2005/8/quickstyle/simple3" qsCatId="simple" csTypeId="urn:microsoft.com/office/officeart/2005/8/colors/accent1_2" csCatId="accent1"/>
      <dgm:spPr/>
      <dgm:t>
        <a:bodyPr/>
        <a:lstStyle/>
        <a:p>
          <a:endParaRPr lang="en-US"/>
        </a:p>
      </dgm:t>
    </dgm:pt>
    <dgm:pt modelId="{BDEE1745-8D5F-4EF3-BF67-4B1058F42621}">
      <dgm:prSet/>
      <dgm:spPr/>
      <dgm:t>
        <a:bodyPr/>
        <a:lstStyle/>
        <a:p>
          <a:pPr rtl="0"/>
          <a:r>
            <a:rPr lang="af-ZA"/>
            <a:t>Mikro --- interaksi antara individu</a:t>
          </a:r>
          <a:endParaRPr lang="en-US"/>
        </a:p>
      </dgm:t>
    </dgm:pt>
    <dgm:pt modelId="{527AD040-1196-436E-BBA3-6784EF23E7B1}" type="parTrans" cxnId="{F3F97F6F-3A9B-49AF-9ED9-98554A770685}">
      <dgm:prSet/>
      <dgm:spPr/>
      <dgm:t>
        <a:bodyPr/>
        <a:lstStyle/>
        <a:p>
          <a:endParaRPr lang="en-US"/>
        </a:p>
      </dgm:t>
    </dgm:pt>
    <dgm:pt modelId="{5CA5C338-DDA4-41CF-B32C-96ED22912F77}" type="sibTrans" cxnId="{F3F97F6F-3A9B-49AF-9ED9-98554A770685}">
      <dgm:prSet/>
      <dgm:spPr/>
      <dgm:t>
        <a:bodyPr/>
        <a:lstStyle/>
        <a:p>
          <a:endParaRPr lang="en-US"/>
        </a:p>
      </dgm:t>
    </dgm:pt>
    <dgm:pt modelId="{C741F40B-B94D-4C07-B671-4C4DF1443D93}">
      <dgm:prSet/>
      <dgm:spPr/>
      <dgm:t>
        <a:bodyPr/>
        <a:lstStyle/>
        <a:p>
          <a:pPr rtl="0"/>
          <a:r>
            <a:rPr lang="af-ZA"/>
            <a:t>Meso --- organisasi atau institusi</a:t>
          </a:r>
          <a:endParaRPr lang="en-US"/>
        </a:p>
      </dgm:t>
    </dgm:pt>
    <dgm:pt modelId="{274ACB18-454C-4703-AF88-F94D650504AA}" type="parTrans" cxnId="{CE552E15-CF9B-4868-9066-3EC4EC47DC69}">
      <dgm:prSet/>
      <dgm:spPr/>
      <dgm:t>
        <a:bodyPr/>
        <a:lstStyle/>
        <a:p>
          <a:endParaRPr lang="en-US"/>
        </a:p>
      </dgm:t>
    </dgm:pt>
    <dgm:pt modelId="{5C5C6BC2-7924-491D-B633-B2987DA3A42F}" type="sibTrans" cxnId="{CE552E15-CF9B-4868-9066-3EC4EC47DC69}">
      <dgm:prSet/>
      <dgm:spPr/>
      <dgm:t>
        <a:bodyPr/>
        <a:lstStyle/>
        <a:p>
          <a:endParaRPr lang="en-US"/>
        </a:p>
      </dgm:t>
    </dgm:pt>
    <dgm:pt modelId="{43F8825F-3C9C-49F0-B4FF-37C2C696A92F}">
      <dgm:prSet/>
      <dgm:spPr/>
      <dgm:t>
        <a:bodyPr/>
        <a:lstStyle/>
        <a:p>
          <a:pPr rtl="0"/>
          <a:r>
            <a:rPr lang="af-ZA" dirty="0"/>
            <a:t>Makro  --- masyarakat atau sosial</a:t>
          </a:r>
          <a:endParaRPr lang="en-US" dirty="0"/>
        </a:p>
      </dgm:t>
    </dgm:pt>
    <dgm:pt modelId="{5908E43F-8C9A-4E10-82E1-781E87BFE330}" type="parTrans" cxnId="{83A47D36-3F05-41A0-8689-CB1083D63F84}">
      <dgm:prSet/>
      <dgm:spPr/>
      <dgm:t>
        <a:bodyPr/>
        <a:lstStyle/>
        <a:p>
          <a:endParaRPr lang="en-US"/>
        </a:p>
      </dgm:t>
    </dgm:pt>
    <dgm:pt modelId="{12A0AE09-AE6A-4788-89EE-D7C2A4F47516}" type="sibTrans" cxnId="{83A47D36-3F05-41A0-8689-CB1083D63F84}">
      <dgm:prSet/>
      <dgm:spPr/>
      <dgm:t>
        <a:bodyPr/>
        <a:lstStyle/>
        <a:p>
          <a:endParaRPr lang="en-US"/>
        </a:p>
      </dgm:t>
    </dgm:pt>
    <dgm:pt modelId="{FE16D869-FBF4-49A3-8825-733746560A28}" type="pres">
      <dgm:prSet presAssocID="{DDB45FDB-E6BE-49CA-94CC-4716022A9EE8}" presName="Name0" presStyleCnt="0">
        <dgm:presLayoutVars>
          <dgm:chMax val="7"/>
          <dgm:chPref val="7"/>
          <dgm:dir/>
        </dgm:presLayoutVars>
      </dgm:prSet>
      <dgm:spPr/>
    </dgm:pt>
    <dgm:pt modelId="{D200F425-E659-4FC1-91B3-8BB396F305D5}" type="pres">
      <dgm:prSet presAssocID="{DDB45FDB-E6BE-49CA-94CC-4716022A9EE8}" presName="Name1" presStyleCnt="0"/>
      <dgm:spPr/>
    </dgm:pt>
    <dgm:pt modelId="{AB93DA72-5819-40E9-8C05-7F982567579E}" type="pres">
      <dgm:prSet presAssocID="{DDB45FDB-E6BE-49CA-94CC-4716022A9EE8}" presName="cycle" presStyleCnt="0"/>
      <dgm:spPr/>
    </dgm:pt>
    <dgm:pt modelId="{E813FC29-F54F-48D3-85A8-C3947B878195}" type="pres">
      <dgm:prSet presAssocID="{DDB45FDB-E6BE-49CA-94CC-4716022A9EE8}" presName="srcNode" presStyleLbl="node1" presStyleIdx="0" presStyleCnt="3"/>
      <dgm:spPr/>
    </dgm:pt>
    <dgm:pt modelId="{B5C9A3CB-1490-4789-87EB-EAC25FB231F2}" type="pres">
      <dgm:prSet presAssocID="{DDB45FDB-E6BE-49CA-94CC-4716022A9EE8}" presName="conn" presStyleLbl="parChTrans1D2" presStyleIdx="0" presStyleCnt="1"/>
      <dgm:spPr/>
    </dgm:pt>
    <dgm:pt modelId="{D224515B-E656-4636-AD1D-D4A2D3DC814E}" type="pres">
      <dgm:prSet presAssocID="{DDB45FDB-E6BE-49CA-94CC-4716022A9EE8}" presName="extraNode" presStyleLbl="node1" presStyleIdx="0" presStyleCnt="3"/>
      <dgm:spPr/>
    </dgm:pt>
    <dgm:pt modelId="{5336DB4A-D5F1-44AB-973A-44178974ED67}" type="pres">
      <dgm:prSet presAssocID="{DDB45FDB-E6BE-49CA-94CC-4716022A9EE8}" presName="dstNode" presStyleLbl="node1" presStyleIdx="0" presStyleCnt="3"/>
      <dgm:spPr/>
    </dgm:pt>
    <dgm:pt modelId="{B8F64D3C-E316-42BE-998F-1F3DDDFD13D4}" type="pres">
      <dgm:prSet presAssocID="{BDEE1745-8D5F-4EF3-BF67-4B1058F42621}" presName="text_1" presStyleLbl="node1" presStyleIdx="0" presStyleCnt="3">
        <dgm:presLayoutVars>
          <dgm:bulletEnabled val="1"/>
        </dgm:presLayoutVars>
      </dgm:prSet>
      <dgm:spPr/>
    </dgm:pt>
    <dgm:pt modelId="{CA54890B-8DA9-4F3F-A8D5-067D56EC286A}" type="pres">
      <dgm:prSet presAssocID="{BDEE1745-8D5F-4EF3-BF67-4B1058F42621}" presName="accent_1" presStyleCnt="0"/>
      <dgm:spPr/>
    </dgm:pt>
    <dgm:pt modelId="{975B191D-2FA2-43C0-9715-E854459FDD60}" type="pres">
      <dgm:prSet presAssocID="{BDEE1745-8D5F-4EF3-BF67-4B1058F42621}" presName="accentRepeatNode" presStyleLbl="solidFgAcc1" presStyleIdx="0" presStyleCnt="3"/>
      <dgm:spPr/>
    </dgm:pt>
    <dgm:pt modelId="{DB597CD5-0843-4C2F-92AF-94F43F56A141}" type="pres">
      <dgm:prSet presAssocID="{C741F40B-B94D-4C07-B671-4C4DF1443D93}" presName="text_2" presStyleLbl="node1" presStyleIdx="1" presStyleCnt="3">
        <dgm:presLayoutVars>
          <dgm:bulletEnabled val="1"/>
        </dgm:presLayoutVars>
      </dgm:prSet>
      <dgm:spPr/>
    </dgm:pt>
    <dgm:pt modelId="{411208F6-68FB-4A33-91C0-66385C84E2C8}" type="pres">
      <dgm:prSet presAssocID="{C741F40B-B94D-4C07-B671-4C4DF1443D93}" presName="accent_2" presStyleCnt="0"/>
      <dgm:spPr/>
    </dgm:pt>
    <dgm:pt modelId="{DBFC926E-21F6-4E7C-B23E-A281D21B420A}" type="pres">
      <dgm:prSet presAssocID="{C741F40B-B94D-4C07-B671-4C4DF1443D93}" presName="accentRepeatNode" presStyleLbl="solidFgAcc1" presStyleIdx="1" presStyleCnt="3"/>
      <dgm:spPr/>
    </dgm:pt>
    <dgm:pt modelId="{CE062A12-1000-46CB-978A-FD5971DF2169}" type="pres">
      <dgm:prSet presAssocID="{43F8825F-3C9C-49F0-B4FF-37C2C696A92F}" presName="text_3" presStyleLbl="node1" presStyleIdx="2" presStyleCnt="3">
        <dgm:presLayoutVars>
          <dgm:bulletEnabled val="1"/>
        </dgm:presLayoutVars>
      </dgm:prSet>
      <dgm:spPr/>
    </dgm:pt>
    <dgm:pt modelId="{5DF95688-1191-4713-AC08-EBCA91DAE250}" type="pres">
      <dgm:prSet presAssocID="{43F8825F-3C9C-49F0-B4FF-37C2C696A92F}" presName="accent_3" presStyleCnt="0"/>
      <dgm:spPr/>
    </dgm:pt>
    <dgm:pt modelId="{C5F9CC12-1CF9-46B5-A642-432B6177A089}" type="pres">
      <dgm:prSet presAssocID="{43F8825F-3C9C-49F0-B4FF-37C2C696A92F}" presName="accentRepeatNode" presStyleLbl="solidFgAcc1" presStyleIdx="2" presStyleCnt="3"/>
      <dgm:spPr/>
    </dgm:pt>
  </dgm:ptLst>
  <dgm:cxnLst>
    <dgm:cxn modelId="{98101C15-3DB5-42DA-A38C-3442B7C424BA}" type="presOf" srcId="{C741F40B-B94D-4C07-B671-4C4DF1443D93}" destId="{DB597CD5-0843-4C2F-92AF-94F43F56A141}" srcOrd="0" destOrd="0" presId="urn:microsoft.com/office/officeart/2008/layout/VerticalCurvedList"/>
    <dgm:cxn modelId="{CE552E15-CF9B-4868-9066-3EC4EC47DC69}" srcId="{DDB45FDB-E6BE-49CA-94CC-4716022A9EE8}" destId="{C741F40B-B94D-4C07-B671-4C4DF1443D93}" srcOrd="1" destOrd="0" parTransId="{274ACB18-454C-4703-AF88-F94D650504AA}" sibTransId="{5C5C6BC2-7924-491D-B633-B2987DA3A42F}"/>
    <dgm:cxn modelId="{83A47D36-3F05-41A0-8689-CB1083D63F84}" srcId="{DDB45FDB-E6BE-49CA-94CC-4716022A9EE8}" destId="{43F8825F-3C9C-49F0-B4FF-37C2C696A92F}" srcOrd="2" destOrd="0" parTransId="{5908E43F-8C9A-4E10-82E1-781E87BFE330}" sibTransId="{12A0AE09-AE6A-4788-89EE-D7C2A4F47516}"/>
    <dgm:cxn modelId="{F3F97F6F-3A9B-49AF-9ED9-98554A770685}" srcId="{DDB45FDB-E6BE-49CA-94CC-4716022A9EE8}" destId="{BDEE1745-8D5F-4EF3-BF67-4B1058F42621}" srcOrd="0" destOrd="0" parTransId="{527AD040-1196-436E-BBA3-6784EF23E7B1}" sibTransId="{5CA5C338-DDA4-41CF-B32C-96ED22912F77}"/>
    <dgm:cxn modelId="{7055B97D-16C5-48E3-ACAD-484CD1554339}" type="presOf" srcId="{5CA5C338-DDA4-41CF-B32C-96ED22912F77}" destId="{B5C9A3CB-1490-4789-87EB-EAC25FB231F2}" srcOrd="0" destOrd="0" presId="urn:microsoft.com/office/officeart/2008/layout/VerticalCurvedList"/>
    <dgm:cxn modelId="{E578EF8C-19D8-43E8-8CCC-FA7DA3ABD305}" type="presOf" srcId="{DDB45FDB-E6BE-49CA-94CC-4716022A9EE8}" destId="{FE16D869-FBF4-49A3-8825-733746560A28}" srcOrd="0" destOrd="0" presId="urn:microsoft.com/office/officeart/2008/layout/VerticalCurvedList"/>
    <dgm:cxn modelId="{FA4F83AD-EA73-4406-A041-661763D40B51}" type="presOf" srcId="{43F8825F-3C9C-49F0-B4FF-37C2C696A92F}" destId="{CE062A12-1000-46CB-978A-FD5971DF2169}" srcOrd="0" destOrd="0" presId="urn:microsoft.com/office/officeart/2008/layout/VerticalCurvedList"/>
    <dgm:cxn modelId="{67A122DE-BB14-41A3-B8B9-2B2803F827E9}" type="presOf" srcId="{BDEE1745-8D5F-4EF3-BF67-4B1058F42621}" destId="{B8F64D3C-E316-42BE-998F-1F3DDDFD13D4}" srcOrd="0" destOrd="0" presId="urn:microsoft.com/office/officeart/2008/layout/VerticalCurvedList"/>
    <dgm:cxn modelId="{C04B24A1-6D7C-45E6-89C7-55326972D1DB}" type="presParOf" srcId="{FE16D869-FBF4-49A3-8825-733746560A28}" destId="{D200F425-E659-4FC1-91B3-8BB396F305D5}" srcOrd="0" destOrd="0" presId="urn:microsoft.com/office/officeart/2008/layout/VerticalCurvedList"/>
    <dgm:cxn modelId="{48A6AE6A-DA4D-4011-8A92-70DCE822DC50}" type="presParOf" srcId="{D200F425-E659-4FC1-91B3-8BB396F305D5}" destId="{AB93DA72-5819-40E9-8C05-7F982567579E}" srcOrd="0" destOrd="0" presId="urn:microsoft.com/office/officeart/2008/layout/VerticalCurvedList"/>
    <dgm:cxn modelId="{37A4B828-A09F-423F-A583-074F13A05587}" type="presParOf" srcId="{AB93DA72-5819-40E9-8C05-7F982567579E}" destId="{E813FC29-F54F-48D3-85A8-C3947B878195}" srcOrd="0" destOrd="0" presId="urn:microsoft.com/office/officeart/2008/layout/VerticalCurvedList"/>
    <dgm:cxn modelId="{101C9C7C-32AF-4B5C-A3E6-24D7E4D18E9A}" type="presParOf" srcId="{AB93DA72-5819-40E9-8C05-7F982567579E}" destId="{B5C9A3CB-1490-4789-87EB-EAC25FB231F2}" srcOrd="1" destOrd="0" presId="urn:microsoft.com/office/officeart/2008/layout/VerticalCurvedList"/>
    <dgm:cxn modelId="{F10C1832-1ABC-4440-B909-CCE0A365C8F3}" type="presParOf" srcId="{AB93DA72-5819-40E9-8C05-7F982567579E}" destId="{D224515B-E656-4636-AD1D-D4A2D3DC814E}" srcOrd="2" destOrd="0" presId="urn:microsoft.com/office/officeart/2008/layout/VerticalCurvedList"/>
    <dgm:cxn modelId="{DF49006B-B000-4269-879B-2C7126C6B0A9}" type="presParOf" srcId="{AB93DA72-5819-40E9-8C05-7F982567579E}" destId="{5336DB4A-D5F1-44AB-973A-44178974ED67}" srcOrd="3" destOrd="0" presId="urn:microsoft.com/office/officeart/2008/layout/VerticalCurvedList"/>
    <dgm:cxn modelId="{EA1828A8-2165-435F-BEBD-784C30B1072F}" type="presParOf" srcId="{D200F425-E659-4FC1-91B3-8BB396F305D5}" destId="{B8F64D3C-E316-42BE-998F-1F3DDDFD13D4}" srcOrd="1" destOrd="0" presId="urn:microsoft.com/office/officeart/2008/layout/VerticalCurvedList"/>
    <dgm:cxn modelId="{939337AB-B359-4917-8A79-829970518111}" type="presParOf" srcId="{D200F425-E659-4FC1-91B3-8BB396F305D5}" destId="{CA54890B-8DA9-4F3F-A8D5-067D56EC286A}" srcOrd="2" destOrd="0" presId="urn:microsoft.com/office/officeart/2008/layout/VerticalCurvedList"/>
    <dgm:cxn modelId="{64445926-4826-4F21-85AC-32E4D8BCF248}" type="presParOf" srcId="{CA54890B-8DA9-4F3F-A8D5-067D56EC286A}" destId="{975B191D-2FA2-43C0-9715-E854459FDD60}" srcOrd="0" destOrd="0" presId="urn:microsoft.com/office/officeart/2008/layout/VerticalCurvedList"/>
    <dgm:cxn modelId="{31C26F49-283F-413E-8BBA-C038E1563513}" type="presParOf" srcId="{D200F425-E659-4FC1-91B3-8BB396F305D5}" destId="{DB597CD5-0843-4C2F-92AF-94F43F56A141}" srcOrd="3" destOrd="0" presId="urn:microsoft.com/office/officeart/2008/layout/VerticalCurvedList"/>
    <dgm:cxn modelId="{B7139326-A0CC-4B6E-A62B-6BE5FCAFB53E}" type="presParOf" srcId="{D200F425-E659-4FC1-91B3-8BB396F305D5}" destId="{411208F6-68FB-4A33-91C0-66385C84E2C8}" srcOrd="4" destOrd="0" presId="urn:microsoft.com/office/officeart/2008/layout/VerticalCurvedList"/>
    <dgm:cxn modelId="{1B292C8A-90B1-4BC2-88C3-BF44E8B0D4BB}" type="presParOf" srcId="{411208F6-68FB-4A33-91C0-66385C84E2C8}" destId="{DBFC926E-21F6-4E7C-B23E-A281D21B420A}" srcOrd="0" destOrd="0" presId="urn:microsoft.com/office/officeart/2008/layout/VerticalCurvedList"/>
    <dgm:cxn modelId="{206C847B-983F-4798-8BE8-36A2F2271095}" type="presParOf" srcId="{D200F425-E659-4FC1-91B3-8BB396F305D5}" destId="{CE062A12-1000-46CB-978A-FD5971DF2169}" srcOrd="5" destOrd="0" presId="urn:microsoft.com/office/officeart/2008/layout/VerticalCurvedList"/>
    <dgm:cxn modelId="{1F505389-2C3B-4E63-969A-DC48258887CA}" type="presParOf" srcId="{D200F425-E659-4FC1-91B3-8BB396F305D5}" destId="{5DF95688-1191-4713-AC08-EBCA91DAE250}" srcOrd="6" destOrd="0" presId="urn:microsoft.com/office/officeart/2008/layout/VerticalCurvedList"/>
    <dgm:cxn modelId="{19151F38-DCE0-49D4-8F8D-292B610ADCCC}" type="presParOf" srcId="{5DF95688-1191-4713-AC08-EBCA91DAE250}" destId="{C5F9CC12-1CF9-46B5-A642-432B6177A0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7E3BD7-377A-4E8A-9FDA-DD62C5E90263}"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id-ID"/>
        </a:p>
      </dgm:t>
    </dgm:pt>
    <dgm:pt modelId="{1FF633EB-B587-4DA2-B739-D2B2BF6464C4}">
      <dgm:prSet phldrT="[Text]" custT="1"/>
      <dgm:spPr/>
      <dgm:t>
        <a:bodyPr/>
        <a:lstStyle/>
        <a:p>
          <a:r>
            <a:rPr lang="id-ID" sz="1200">
              <a:effectLst/>
            </a:rPr>
            <a:t>TEORI</a:t>
          </a:r>
        </a:p>
      </dgm:t>
    </dgm:pt>
    <dgm:pt modelId="{0073FCAC-18CB-4B79-82D9-7BB966DC5BD3}" type="parTrans" cxnId="{E7219C9A-A8C9-4E42-AA2C-ADF592856A20}">
      <dgm:prSet/>
      <dgm:spPr/>
      <dgm:t>
        <a:bodyPr/>
        <a:lstStyle/>
        <a:p>
          <a:endParaRPr lang="id-ID" sz="1200">
            <a:effectLst/>
          </a:endParaRPr>
        </a:p>
      </dgm:t>
    </dgm:pt>
    <dgm:pt modelId="{DF0908DD-24DC-45B7-8C2B-64CB7B970F9F}" type="sibTrans" cxnId="{E7219C9A-A8C9-4E42-AA2C-ADF592856A20}">
      <dgm:prSet/>
      <dgm:spPr/>
      <dgm:t>
        <a:bodyPr/>
        <a:lstStyle/>
        <a:p>
          <a:endParaRPr lang="id-ID" sz="1200">
            <a:effectLst/>
          </a:endParaRPr>
        </a:p>
      </dgm:t>
    </dgm:pt>
    <dgm:pt modelId="{611D206F-9826-4399-8F2E-072177982C2C}">
      <dgm:prSet phldrT="[Text]" custT="1"/>
      <dgm:spPr/>
      <dgm:t>
        <a:bodyPr/>
        <a:lstStyle/>
        <a:p>
          <a:r>
            <a:rPr lang="id-ID" sz="1200" b="1" dirty="0">
              <a:effectLst/>
            </a:rPr>
            <a:t>Ara</a:t>
          </a:r>
          <a:r>
            <a:rPr lang="en-US" sz="1200" b="1" dirty="0">
              <a:effectLst/>
            </a:rPr>
            <a:t>h</a:t>
          </a:r>
          <a:r>
            <a:rPr lang="id-ID" sz="1200" b="1" dirty="0">
              <a:effectLst/>
            </a:rPr>
            <a:t> Analisis</a:t>
          </a:r>
        </a:p>
      </dgm:t>
    </dgm:pt>
    <dgm:pt modelId="{7064BED0-56F4-4E23-8E17-152D5345F333}" type="parTrans" cxnId="{DFF03FA4-750A-4497-A5B7-0DCB26AA3B9B}">
      <dgm:prSet custT="1"/>
      <dgm:spPr/>
      <dgm:t>
        <a:bodyPr/>
        <a:lstStyle/>
        <a:p>
          <a:endParaRPr lang="id-ID" sz="1200">
            <a:effectLst/>
          </a:endParaRPr>
        </a:p>
      </dgm:t>
    </dgm:pt>
    <dgm:pt modelId="{2C30FBF6-B22C-4EBA-B996-7FED2CE3E96B}" type="sibTrans" cxnId="{DFF03FA4-750A-4497-A5B7-0DCB26AA3B9B}">
      <dgm:prSet/>
      <dgm:spPr/>
      <dgm:t>
        <a:bodyPr/>
        <a:lstStyle/>
        <a:p>
          <a:endParaRPr lang="id-ID" sz="1200">
            <a:effectLst/>
          </a:endParaRPr>
        </a:p>
      </dgm:t>
    </dgm:pt>
    <dgm:pt modelId="{A4BF5BFF-DE6B-41C0-86A0-E7018E3E868D}">
      <dgm:prSet phldrT="[Text]" custT="1"/>
      <dgm:spPr/>
      <dgm:t>
        <a:bodyPr/>
        <a:lstStyle/>
        <a:p>
          <a:r>
            <a:rPr lang="id-ID" sz="1200" b="1">
              <a:effectLst/>
            </a:rPr>
            <a:t>Mikro</a:t>
          </a:r>
        </a:p>
      </dgm:t>
    </dgm:pt>
    <dgm:pt modelId="{98D33976-0F7C-43C8-8915-4F39DEAE809C}" type="parTrans" cxnId="{22089532-FF50-407C-8A5B-77197EE1D844}">
      <dgm:prSet custT="1"/>
      <dgm:spPr/>
      <dgm:t>
        <a:bodyPr/>
        <a:lstStyle/>
        <a:p>
          <a:endParaRPr lang="id-ID" sz="1200">
            <a:effectLst/>
          </a:endParaRPr>
        </a:p>
      </dgm:t>
    </dgm:pt>
    <dgm:pt modelId="{515F8367-C76C-44AC-8B37-2B84418D660C}" type="sibTrans" cxnId="{22089532-FF50-407C-8A5B-77197EE1D844}">
      <dgm:prSet/>
      <dgm:spPr/>
      <dgm:t>
        <a:bodyPr/>
        <a:lstStyle/>
        <a:p>
          <a:endParaRPr lang="id-ID" sz="1200">
            <a:effectLst/>
          </a:endParaRPr>
        </a:p>
      </dgm:t>
    </dgm:pt>
    <dgm:pt modelId="{8483864B-1145-45A4-B91B-962C60BEF3D3}">
      <dgm:prSet phldrT="[Text]" custT="1"/>
      <dgm:spPr/>
      <dgm:t>
        <a:bodyPr/>
        <a:lstStyle/>
        <a:p>
          <a:r>
            <a:rPr lang="id-ID" sz="1200" b="1">
              <a:effectLst/>
            </a:rPr>
            <a:t>Menengah</a:t>
          </a:r>
        </a:p>
      </dgm:t>
    </dgm:pt>
    <dgm:pt modelId="{16E00D2C-C180-4B84-843F-E378CD4586AC}" type="parTrans" cxnId="{F9439413-E016-4055-9848-03F91F6AB94B}">
      <dgm:prSet custT="1"/>
      <dgm:spPr/>
      <dgm:t>
        <a:bodyPr/>
        <a:lstStyle/>
        <a:p>
          <a:endParaRPr lang="id-ID" sz="1200">
            <a:effectLst/>
          </a:endParaRPr>
        </a:p>
      </dgm:t>
    </dgm:pt>
    <dgm:pt modelId="{1D19904C-F85A-4156-9FFB-B182DD976CC1}" type="sibTrans" cxnId="{F9439413-E016-4055-9848-03F91F6AB94B}">
      <dgm:prSet/>
      <dgm:spPr/>
      <dgm:t>
        <a:bodyPr/>
        <a:lstStyle/>
        <a:p>
          <a:endParaRPr lang="id-ID" sz="1200">
            <a:effectLst/>
          </a:endParaRPr>
        </a:p>
      </dgm:t>
    </dgm:pt>
    <dgm:pt modelId="{B5CEFEFB-ED20-47BA-9C5C-8C678A06D447}">
      <dgm:prSet phldrT="[Text]" custT="1"/>
      <dgm:spPr/>
      <dgm:t>
        <a:bodyPr/>
        <a:lstStyle/>
        <a:p>
          <a:r>
            <a:rPr lang="id-ID" sz="1200" b="1">
              <a:effectLst/>
            </a:rPr>
            <a:t>Makro</a:t>
          </a:r>
        </a:p>
      </dgm:t>
    </dgm:pt>
    <dgm:pt modelId="{B3E7FCB1-9A58-428D-8AE7-39C24FF8B065}" type="parTrans" cxnId="{CD03203D-33F4-4A2F-994B-9D22086FBFA0}">
      <dgm:prSet custT="1"/>
      <dgm:spPr/>
      <dgm:t>
        <a:bodyPr/>
        <a:lstStyle/>
        <a:p>
          <a:endParaRPr lang="id-ID" sz="1200">
            <a:effectLst/>
          </a:endParaRPr>
        </a:p>
      </dgm:t>
    </dgm:pt>
    <dgm:pt modelId="{6471D86F-6F69-454B-BE7C-9D51509E21E1}" type="sibTrans" cxnId="{CD03203D-33F4-4A2F-994B-9D22086FBFA0}">
      <dgm:prSet/>
      <dgm:spPr/>
      <dgm:t>
        <a:bodyPr/>
        <a:lstStyle/>
        <a:p>
          <a:endParaRPr lang="id-ID" sz="1200">
            <a:effectLst/>
          </a:endParaRPr>
        </a:p>
      </dgm:t>
    </dgm:pt>
    <dgm:pt modelId="{3C5D260E-B459-46D6-8E27-EC08B0E23E71}">
      <dgm:prSet phldrT="[Text]" custT="1"/>
      <dgm:spPr/>
      <dgm:t>
        <a:bodyPr/>
        <a:lstStyle/>
        <a:p>
          <a:r>
            <a:rPr lang="id-ID" sz="1200">
              <a:effectLst/>
            </a:rPr>
            <a:t>Teori sosial yang berfokus pada kehidupan sosial tingkat mikro yang terjadi selama jangka waktu yang singkat (misal, interaksi berhadapan muka dan pertemuan antara beberapa individu atau kelompok kecil).</a:t>
          </a:r>
        </a:p>
      </dgm:t>
    </dgm:pt>
    <dgm:pt modelId="{C85C344A-7EE1-4801-91A9-051513735CCE}" type="parTrans" cxnId="{35F5BFC7-5041-4569-BEF6-AA434D05945B}">
      <dgm:prSet custT="1"/>
      <dgm:spPr/>
      <dgm:t>
        <a:bodyPr/>
        <a:lstStyle/>
        <a:p>
          <a:endParaRPr lang="id-ID" sz="1200">
            <a:effectLst/>
          </a:endParaRPr>
        </a:p>
      </dgm:t>
    </dgm:pt>
    <dgm:pt modelId="{C9212D46-EA05-4768-9D35-6AE7BCEFE1C7}" type="sibTrans" cxnId="{35F5BFC7-5041-4569-BEF6-AA434D05945B}">
      <dgm:prSet/>
      <dgm:spPr/>
      <dgm:t>
        <a:bodyPr/>
        <a:lstStyle/>
        <a:p>
          <a:endParaRPr lang="id-ID" sz="1200">
            <a:effectLst/>
          </a:endParaRPr>
        </a:p>
      </dgm:t>
    </dgm:pt>
    <dgm:pt modelId="{A2740AAD-CA49-4DF4-841F-D487FEBE3D20}">
      <dgm:prSet phldrT="[Text]" custT="1"/>
      <dgm:spPr/>
      <dgm:t>
        <a:bodyPr/>
        <a:lstStyle/>
        <a:p>
          <a:r>
            <a:rPr lang="id-ID" sz="1200">
              <a:effectLst/>
            </a:rPr>
            <a:t>Teori sosial yang berfokus pada hubungan, proses, dan struktur pada kehidupan sosial tingkat menengah (misal, organisasi, pergerakan, dan komunitas) serta peristiwa yang beroperasi dalam jangka waktu menengah (beberapa bulan, beberapa tahun, atau satu dekade)</a:t>
          </a:r>
        </a:p>
      </dgm:t>
    </dgm:pt>
    <dgm:pt modelId="{3DDF7979-96F0-45CA-880A-9620301C7E2F}" type="parTrans" cxnId="{13EA2CEF-01CA-4751-AC2C-C708D2869C5A}">
      <dgm:prSet custT="1"/>
      <dgm:spPr/>
      <dgm:t>
        <a:bodyPr/>
        <a:lstStyle/>
        <a:p>
          <a:endParaRPr lang="id-ID" sz="1200">
            <a:effectLst/>
          </a:endParaRPr>
        </a:p>
      </dgm:t>
    </dgm:pt>
    <dgm:pt modelId="{8A62B199-FFD5-490D-9A0B-DB32C1849A36}" type="sibTrans" cxnId="{13EA2CEF-01CA-4751-AC2C-C708D2869C5A}">
      <dgm:prSet/>
      <dgm:spPr/>
      <dgm:t>
        <a:bodyPr/>
        <a:lstStyle/>
        <a:p>
          <a:endParaRPr lang="id-ID" sz="1200">
            <a:effectLst/>
          </a:endParaRPr>
        </a:p>
      </dgm:t>
    </dgm:pt>
    <dgm:pt modelId="{404B4529-26B0-4A8D-8931-EDB9832C72A0}">
      <dgm:prSet phldrT="[Text]" custT="1"/>
      <dgm:spPr/>
      <dgm:t>
        <a:bodyPr/>
        <a:lstStyle/>
        <a:p>
          <a:r>
            <a:rPr lang="id-ID" sz="1200" dirty="0">
              <a:effectLst/>
            </a:rPr>
            <a:t>Teori sosial yang berfokus pada kehidupan sosial tingkat makro (misal, lembaga sosial, masyarakat sektor utama, keseluruhan masyarakat, atau dunia) dan proses yang terjadi dalam jangka waktu yang lama (beberapa tahun, beberapa dekade, seabad atau lebih lama)</a:t>
          </a:r>
        </a:p>
      </dgm:t>
    </dgm:pt>
    <dgm:pt modelId="{AA8127F0-55DA-4157-A3D8-F5A25376E4B7}" type="parTrans" cxnId="{7F011861-F18E-464A-A19F-0D49263C321F}">
      <dgm:prSet custT="1"/>
      <dgm:spPr/>
      <dgm:t>
        <a:bodyPr/>
        <a:lstStyle/>
        <a:p>
          <a:endParaRPr lang="id-ID" sz="1200">
            <a:effectLst/>
          </a:endParaRPr>
        </a:p>
      </dgm:t>
    </dgm:pt>
    <dgm:pt modelId="{1E26D276-04B4-4601-B014-121B26AF3653}" type="sibTrans" cxnId="{7F011861-F18E-464A-A19F-0D49263C321F}">
      <dgm:prSet/>
      <dgm:spPr/>
      <dgm:t>
        <a:bodyPr/>
        <a:lstStyle/>
        <a:p>
          <a:endParaRPr lang="id-ID" sz="1200">
            <a:effectLst/>
          </a:endParaRPr>
        </a:p>
      </dgm:t>
    </dgm:pt>
    <dgm:pt modelId="{EE3470AD-6A93-47F5-A2FA-5DE9FB0DA48D}" type="pres">
      <dgm:prSet presAssocID="{C67E3BD7-377A-4E8A-9FDA-DD62C5E90263}" presName="Name0" presStyleCnt="0">
        <dgm:presLayoutVars>
          <dgm:chPref val="1"/>
          <dgm:dir/>
          <dgm:animOne val="branch"/>
          <dgm:animLvl val="lvl"/>
          <dgm:resizeHandles val="exact"/>
        </dgm:presLayoutVars>
      </dgm:prSet>
      <dgm:spPr/>
    </dgm:pt>
    <dgm:pt modelId="{2BF3B010-6EC9-4E3A-A052-E4DC90043ACF}" type="pres">
      <dgm:prSet presAssocID="{1FF633EB-B587-4DA2-B739-D2B2BF6464C4}" presName="root1" presStyleCnt="0"/>
      <dgm:spPr/>
    </dgm:pt>
    <dgm:pt modelId="{9901F6E4-41D6-46FD-BE30-07BBAC71E59B}" type="pres">
      <dgm:prSet presAssocID="{1FF633EB-B587-4DA2-B739-D2B2BF6464C4}" presName="LevelOneTextNode" presStyleLbl="node0" presStyleIdx="0" presStyleCnt="1">
        <dgm:presLayoutVars>
          <dgm:chPref val="3"/>
        </dgm:presLayoutVars>
      </dgm:prSet>
      <dgm:spPr/>
    </dgm:pt>
    <dgm:pt modelId="{36C42E39-B8C0-45B7-BD1A-A9BB73CA2C30}" type="pres">
      <dgm:prSet presAssocID="{1FF633EB-B587-4DA2-B739-D2B2BF6464C4}" presName="level2hierChild" presStyleCnt="0"/>
      <dgm:spPr/>
    </dgm:pt>
    <dgm:pt modelId="{E271A304-0207-4BEA-9D86-2799A70AFA9E}" type="pres">
      <dgm:prSet presAssocID="{7064BED0-56F4-4E23-8E17-152D5345F333}" presName="conn2-1" presStyleLbl="parChTrans1D2" presStyleIdx="0" presStyleCnt="1"/>
      <dgm:spPr/>
    </dgm:pt>
    <dgm:pt modelId="{5A4797C3-70E1-4F29-9406-0C3CFDC173A2}" type="pres">
      <dgm:prSet presAssocID="{7064BED0-56F4-4E23-8E17-152D5345F333}" presName="connTx" presStyleLbl="parChTrans1D2" presStyleIdx="0" presStyleCnt="1"/>
      <dgm:spPr/>
    </dgm:pt>
    <dgm:pt modelId="{321BF28E-9D59-46A4-860E-265180E3348A}" type="pres">
      <dgm:prSet presAssocID="{611D206F-9826-4399-8F2E-072177982C2C}" presName="root2" presStyleCnt="0"/>
      <dgm:spPr/>
    </dgm:pt>
    <dgm:pt modelId="{7746A8FB-1764-45D8-814D-819EBEFF9E94}" type="pres">
      <dgm:prSet presAssocID="{611D206F-9826-4399-8F2E-072177982C2C}" presName="LevelTwoTextNode" presStyleLbl="node2" presStyleIdx="0" presStyleCnt="1" custScaleX="63173">
        <dgm:presLayoutVars>
          <dgm:chPref val="3"/>
        </dgm:presLayoutVars>
      </dgm:prSet>
      <dgm:spPr/>
    </dgm:pt>
    <dgm:pt modelId="{8E20FD49-BE80-4DFC-8206-6CC8DACB2A31}" type="pres">
      <dgm:prSet presAssocID="{611D206F-9826-4399-8F2E-072177982C2C}" presName="level3hierChild" presStyleCnt="0"/>
      <dgm:spPr/>
    </dgm:pt>
    <dgm:pt modelId="{F26A765F-9EAD-4459-A323-DB3BE7EECDC5}" type="pres">
      <dgm:prSet presAssocID="{98D33976-0F7C-43C8-8915-4F39DEAE809C}" presName="conn2-1" presStyleLbl="parChTrans1D3" presStyleIdx="0" presStyleCnt="3"/>
      <dgm:spPr/>
    </dgm:pt>
    <dgm:pt modelId="{167DACD8-8298-4946-840C-0BCDB2A6B2AA}" type="pres">
      <dgm:prSet presAssocID="{98D33976-0F7C-43C8-8915-4F39DEAE809C}" presName="connTx" presStyleLbl="parChTrans1D3" presStyleIdx="0" presStyleCnt="3"/>
      <dgm:spPr/>
    </dgm:pt>
    <dgm:pt modelId="{2C1B970D-F5A6-42DE-BEF8-5BBAC60865B6}" type="pres">
      <dgm:prSet presAssocID="{A4BF5BFF-DE6B-41C0-86A0-E7018E3E868D}" presName="root2" presStyleCnt="0"/>
      <dgm:spPr/>
    </dgm:pt>
    <dgm:pt modelId="{50573B71-507A-4F43-B9CD-ADC06B450D61}" type="pres">
      <dgm:prSet presAssocID="{A4BF5BFF-DE6B-41C0-86A0-E7018E3E868D}" presName="LevelTwoTextNode" presStyleLbl="node3" presStyleIdx="0" presStyleCnt="3" custScaleX="63173">
        <dgm:presLayoutVars>
          <dgm:chPref val="3"/>
        </dgm:presLayoutVars>
      </dgm:prSet>
      <dgm:spPr/>
    </dgm:pt>
    <dgm:pt modelId="{80734B4F-C925-4D11-A1E2-22D12368B9E3}" type="pres">
      <dgm:prSet presAssocID="{A4BF5BFF-DE6B-41C0-86A0-E7018E3E868D}" presName="level3hierChild" presStyleCnt="0"/>
      <dgm:spPr/>
    </dgm:pt>
    <dgm:pt modelId="{7370FA09-777E-4317-BE90-3D69D944DEB6}" type="pres">
      <dgm:prSet presAssocID="{C85C344A-7EE1-4801-91A9-051513735CCE}" presName="conn2-1" presStyleLbl="parChTrans1D4" presStyleIdx="0" presStyleCnt="3"/>
      <dgm:spPr/>
    </dgm:pt>
    <dgm:pt modelId="{B645A2BB-921B-417E-9EEA-825209CE0E4D}" type="pres">
      <dgm:prSet presAssocID="{C85C344A-7EE1-4801-91A9-051513735CCE}" presName="connTx" presStyleLbl="parChTrans1D4" presStyleIdx="0" presStyleCnt="3"/>
      <dgm:spPr/>
    </dgm:pt>
    <dgm:pt modelId="{58E16C8E-F46D-4B9E-9940-2398FB566CD3}" type="pres">
      <dgm:prSet presAssocID="{3C5D260E-B459-46D6-8E27-EC08B0E23E71}" presName="root2" presStyleCnt="0"/>
      <dgm:spPr/>
    </dgm:pt>
    <dgm:pt modelId="{952418AA-0F67-4637-9C2F-AEE189A66B0B}" type="pres">
      <dgm:prSet presAssocID="{3C5D260E-B459-46D6-8E27-EC08B0E23E71}" presName="LevelTwoTextNode" presStyleLbl="node4" presStyleIdx="0" presStyleCnt="3" custScaleX="252033" custScaleY="179879">
        <dgm:presLayoutVars>
          <dgm:chPref val="3"/>
        </dgm:presLayoutVars>
      </dgm:prSet>
      <dgm:spPr/>
    </dgm:pt>
    <dgm:pt modelId="{B69B58EE-B24C-4EDC-86A5-6731B4942886}" type="pres">
      <dgm:prSet presAssocID="{3C5D260E-B459-46D6-8E27-EC08B0E23E71}" presName="level3hierChild" presStyleCnt="0"/>
      <dgm:spPr/>
    </dgm:pt>
    <dgm:pt modelId="{28E467CB-9454-4A48-A34C-6CB98127CBD6}" type="pres">
      <dgm:prSet presAssocID="{16E00D2C-C180-4B84-843F-E378CD4586AC}" presName="conn2-1" presStyleLbl="parChTrans1D3" presStyleIdx="1" presStyleCnt="3"/>
      <dgm:spPr/>
    </dgm:pt>
    <dgm:pt modelId="{B9D6B2FD-8F76-47EC-8765-D1B64847BB4C}" type="pres">
      <dgm:prSet presAssocID="{16E00D2C-C180-4B84-843F-E378CD4586AC}" presName="connTx" presStyleLbl="parChTrans1D3" presStyleIdx="1" presStyleCnt="3"/>
      <dgm:spPr/>
    </dgm:pt>
    <dgm:pt modelId="{43F3B8B0-EBA8-4449-BC3D-0FFE2612D72A}" type="pres">
      <dgm:prSet presAssocID="{8483864B-1145-45A4-B91B-962C60BEF3D3}" presName="root2" presStyleCnt="0"/>
      <dgm:spPr/>
    </dgm:pt>
    <dgm:pt modelId="{0BF3E461-2BC3-49C3-B450-3484F1AB1806}" type="pres">
      <dgm:prSet presAssocID="{8483864B-1145-45A4-B91B-962C60BEF3D3}" presName="LevelTwoTextNode" presStyleLbl="node3" presStyleIdx="1" presStyleCnt="3" custScaleX="63173">
        <dgm:presLayoutVars>
          <dgm:chPref val="3"/>
        </dgm:presLayoutVars>
      </dgm:prSet>
      <dgm:spPr/>
    </dgm:pt>
    <dgm:pt modelId="{9DDE0A1F-2023-47B6-8D0A-85604BFFB516}" type="pres">
      <dgm:prSet presAssocID="{8483864B-1145-45A4-B91B-962C60BEF3D3}" presName="level3hierChild" presStyleCnt="0"/>
      <dgm:spPr/>
    </dgm:pt>
    <dgm:pt modelId="{620834B7-46CF-4923-8425-88091D5A226D}" type="pres">
      <dgm:prSet presAssocID="{3DDF7979-96F0-45CA-880A-9620301C7E2F}" presName="conn2-1" presStyleLbl="parChTrans1D4" presStyleIdx="1" presStyleCnt="3"/>
      <dgm:spPr/>
    </dgm:pt>
    <dgm:pt modelId="{28EA350A-C9C4-4B24-A1AB-5ABBE721B300}" type="pres">
      <dgm:prSet presAssocID="{3DDF7979-96F0-45CA-880A-9620301C7E2F}" presName="connTx" presStyleLbl="parChTrans1D4" presStyleIdx="1" presStyleCnt="3"/>
      <dgm:spPr/>
    </dgm:pt>
    <dgm:pt modelId="{059C381D-0C6C-4FA2-8B53-15E8ADE8F364}" type="pres">
      <dgm:prSet presAssocID="{A2740AAD-CA49-4DF4-841F-D487FEBE3D20}" presName="root2" presStyleCnt="0"/>
      <dgm:spPr/>
    </dgm:pt>
    <dgm:pt modelId="{3516E5B7-DEAD-4E0B-B13C-47E8A9A95154}" type="pres">
      <dgm:prSet presAssocID="{A2740AAD-CA49-4DF4-841F-D487FEBE3D20}" presName="LevelTwoTextNode" presStyleLbl="node4" presStyleIdx="1" presStyleCnt="3" custScaleX="252033" custScaleY="179879">
        <dgm:presLayoutVars>
          <dgm:chPref val="3"/>
        </dgm:presLayoutVars>
      </dgm:prSet>
      <dgm:spPr/>
    </dgm:pt>
    <dgm:pt modelId="{B7D619E0-8540-4631-99DE-C94A5472F3B9}" type="pres">
      <dgm:prSet presAssocID="{A2740AAD-CA49-4DF4-841F-D487FEBE3D20}" presName="level3hierChild" presStyleCnt="0"/>
      <dgm:spPr/>
    </dgm:pt>
    <dgm:pt modelId="{F0E560BD-A263-417B-94BC-384AAB8EFA55}" type="pres">
      <dgm:prSet presAssocID="{B3E7FCB1-9A58-428D-8AE7-39C24FF8B065}" presName="conn2-1" presStyleLbl="parChTrans1D3" presStyleIdx="2" presStyleCnt="3"/>
      <dgm:spPr/>
    </dgm:pt>
    <dgm:pt modelId="{E255BDC6-91D3-4175-8536-084921E1FA34}" type="pres">
      <dgm:prSet presAssocID="{B3E7FCB1-9A58-428D-8AE7-39C24FF8B065}" presName="connTx" presStyleLbl="parChTrans1D3" presStyleIdx="2" presStyleCnt="3"/>
      <dgm:spPr/>
    </dgm:pt>
    <dgm:pt modelId="{E1A3AD32-1E4E-4787-B1D6-26BD9D4E9A6F}" type="pres">
      <dgm:prSet presAssocID="{B5CEFEFB-ED20-47BA-9C5C-8C678A06D447}" presName="root2" presStyleCnt="0"/>
      <dgm:spPr/>
    </dgm:pt>
    <dgm:pt modelId="{D5C65C3D-8934-44CC-9428-07EB2188FF9F}" type="pres">
      <dgm:prSet presAssocID="{B5CEFEFB-ED20-47BA-9C5C-8C678A06D447}" presName="LevelTwoTextNode" presStyleLbl="node3" presStyleIdx="2" presStyleCnt="3" custScaleX="63173">
        <dgm:presLayoutVars>
          <dgm:chPref val="3"/>
        </dgm:presLayoutVars>
      </dgm:prSet>
      <dgm:spPr/>
    </dgm:pt>
    <dgm:pt modelId="{451637B0-C794-45FF-9E24-DAF1472E6245}" type="pres">
      <dgm:prSet presAssocID="{B5CEFEFB-ED20-47BA-9C5C-8C678A06D447}" presName="level3hierChild" presStyleCnt="0"/>
      <dgm:spPr/>
    </dgm:pt>
    <dgm:pt modelId="{8CE0FA41-B44D-4991-8B6E-C0386AA6E930}" type="pres">
      <dgm:prSet presAssocID="{AA8127F0-55DA-4157-A3D8-F5A25376E4B7}" presName="conn2-1" presStyleLbl="parChTrans1D4" presStyleIdx="2" presStyleCnt="3"/>
      <dgm:spPr/>
    </dgm:pt>
    <dgm:pt modelId="{29AA91CC-1E6D-4714-A3D8-683B7621B549}" type="pres">
      <dgm:prSet presAssocID="{AA8127F0-55DA-4157-A3D8-F5A25376E4B7}" presName="connTx" presStyleLbl="parChTrans1D4" presStyleIdx="2" presStyleCnt="3"/>
      <dgm:spPr/>
    </dgm:pt>
    <dgm:pt modelId="{8B214242-5006-4384-B864-DA60DABC9643}" type="pres">
      <dgm:prSet presAssocID="{404B4529-26B0-4A8D-8931-EDB9832C72A0}" presName="root2" presStyleCnt="0"/>
      <dgm:spPr/>
    </dgm:pt>
    <dgm:pt modelId="{72C0B246-4DC1-44F2-976B-A08E35F4E368}" type="pres">
      <dgm:prSet presAssocID="{404B4529-26B0-4A8D-8931-EDB9832C72A0}" presName="LevelTwoTextNode" presStyleLbl="node4" presStyleIdx="2" presStyleCnt="3" custScaleX="252033" custScaleY="179879">
        <dgm:presLayoutVars>
          <dgm:chPref val="3"/>
        </dgm:presLayoutVars>
      </dgm:prSet>
      <dgm:spPr/>
    </dgm:pt>
    <dgm:pt modelId="{C37A14D2-0544-4C20-8603-D548FCC78C8F}" type="pres">
      <dgm:prSet presAssocID="{404B4529-26B0-4A8D-8931-EDB9832C72A0}" presName="level3hierChild" presStyleCnt="0"/>
      <dgm:spPr/>
    </dgm:pt>
  </dgm:ptLst>
  <dgm:cxnLst>
    <dgm:cxn modelId="{F852EF00-4D8D-403B-8007-52E608659E49}" type="presOf" srcId="{C67E3BD7-377A-4E8A-9FDA-DD62C5E90263}" destId="{EE3470AD-6A93-47F5-A2FA-5DE9FB0DA48D}" srcOrd="0" destOrd="0" presId="urn:microsoft.com/office/officeart/2008/layout/HorizontalMultiLevelHierarchy"/>
    <dgm:cxn modelId="{607E2603-43BA-4E5B-A191-38742227DA17}" type="presOf" srcId="{7064BED0-56F4-4E23-8E17-152D5345F333}" destId="{5A4797C3-70E1-4F29-9406-0C3CFDC173A2}" srcOrd="1" destOrd="0" presId="urn:microsoft.com/office/officeart/2008/layout/HorizontalMultiLevelHierarchy"/>
    <dgm:cxn modelId="{8AEE8205-611C-4E9F-AFD9-122E5C78C4C4}" type="presOf" srcId="{98D33976-0F7C-43C8-8915-4F39DEAE809C}" destId="{F26A765F-9EAD-4459-A323-DB3BE7EECDC5}" srcOrd="0" destOrd="0" presId="urn:microsoft.com/office/officeart/2008/layout/HorizontalMultiLevelHierarchy"/>
    <dgm:cxn modelId="{F9439413-E016-4055-9848-03F91F6AB94B}" srcId="{611D206F-9826-4399-8F2E-072177982C2C}" destId="{8483864B-1145-45A4-B91B-962C60BEF3D3}" srcOrd="1" destOrd="0" parTransId="{16E00D2C-C180-4B84-843F-E378CD4586AC}" sibTransId="{1D19904C-F85A-4156-9FFB-B182DD976CC1}"/>
    <dgm:cxn modelId="{9E1A6B1A-8F60-4401-B543-EDB795D711C7}" type="presOf" srcId="{AA8127F0-55DA-4157-A3D8-F5A25376E4B7}" destId="{8CE0FA41-B44D-4991-8B6E-C0386AA6E930}" srcOrd="0" destOrd="0" presId="urn:microsoft.com/office/officeart/2008/layout/HorizontalMultiLevelHierarchy"/>
    <dgm:cxn modelId="{1743321C-7EA0-440E-8258-1F27F3D6D734}" type="presOf" srcId="{B3E7FCB1-9A58-428D-8AE7-39C24FF8B065}" destId="{F0E560BD-A263-417B-94BC-384AAB8EFA55}" srcOrd="0" destOrd="0" presId="urn:microsoft.com/office/officeart/2008/layout/HorizontalMultiLevelHierarchy"/>
    <dgm:cxn modelId="{27BE992E-093D-4297-8127-40C3A9D8B149}" type="presOf" srcId="{AA8127F0-55DA-4157-A3D8-F5A25376E4B7}" destId="{29AA91CC-1E6D-4714-A3D8-683B7621B549}" srcOrd="1" destOrd="0" presId="urn:microsoft.com/office/officeart/2008/layout/HorizontalMultiLevelHierarchy"/>
    <dgm:cxn modelId="{22089532-FF50-407C-8A5B-77197EE1D844}" srcId="{611D206F-9826-4399-8F2E-072177982C2C}" destId="{A4BF5BFF-DE6B-41C0-86A0-E7018E3E868D}" srcOrd="0" destOrd="0" parTransId="{98D33976-0F7C-43C8-8915-4F39DEAE809C}" sibTransId="{515F8367-C76C-44AC-8B37-2B84418D660C}"/>
    <dgm:cxn modelId="{CD03203D-33F4-4A2F-994B-9D22086FBFA0}" srcId="{611D206F-9826-4399-8F2E-072177982C2C}" destId="{B5CEFEFB-ED20-47BA-9C5C-8C678A06D447}" srcOrd="2" destOrd="0" parTransId="{B3E7FCB1-9A58-428D-8AE7-39C24FF8B065}" sibTransId="{6471D86F-6F69-454B-BE7C-9D51509E21E1}"/>
    <dgm:cxn modelId="{7F011861-F18E-464A-A19F-0D49263C321F}" srcId="{B5CEFEFB-ED20-47BA-9C5C-8C678A06D447}" destId="{404B4529-26B0-4A8D-8931-EDB9832C72A0}" srcOrd="0" destOrd="0" parTransId="{AA8127F0-55DA-4157-A3D8-F5A25376E4B7}" sibTransId="{1E26D276-04B4-4601-B014-121B26AF3653}"/>
    <dgm:cxn modelId="{C3A7B863-6176-4FD8-9B90-A5366C65AE08}" type="presOf" srcId="{B5CEFEFB-ED20-47BA-9C5C-8C678A06D447}" destId="{D5C65C3D-8934-44CC-9428-07EB2188FF9F}" srcOrd="0" destOrd="0" presId="urn:microsoft.com/office/officeart/2008/layout/HorizontalMultiLevelHierarchy"/>
    <dgm:cxn modelId="{C66A3A51-D2B1-409C-B2E4-AAD6E99899FB}" type="presOf" srcId="{B3E7FCB1-9A58-428D-8AE7-39C24FF8B065}" destId="{E255BDC6-91D3-4175-8536-084921E1FA34}" srcOrd="1" destOrd="0" presId="urn:microsoft.com/office/officeart/2008/layout/HorizontalMultiLevelHierarchy"/>
    <dgm:cxn modelId="{029F2057-D315-464A-8EC0-59B62F505A6B}" type="presOf" srcId="{3C5D260E-B459-46D6-8E27-EC08B0E23E71}" destId="{952418AA-0F67-4637-9C2F-AEE189A66B0B}" srcOrd="0" destOrd="0" presId="urn:microsoft.com/office/officeart/2008/layout/HorizontalMultiLevelHierarchy"/>
    <dgm:cxn modelId="{459B4D7D-A94F-4C5D-928B-29B576B9ECE3}" type="presOf" srcId="{A2740AAD-CA49-4DF4-841F-D487FEBE3D20}" destId="{3516E5B7-DEAD-4E0B-B13C-47E8A9A95154}" srcOrd="0" destOrd="0" presId="urn:microsoft.com/office/officeart/2008/layout/HorizontalMultiLevelHierarchy"/>
    <dgm:cxn modelId="{0AFC438B-05FD-4356-92E2-E87482B878B6}" type="presOf" srcId="{7064BED0-56F4-4E23-8E17-152D5345F333}" destId="{E271A304-0207-4BEA-9D86-2799A70AFA9E}" srcOrd="0" destOrd="0" presId="urn:microsoft.com/office/officeart/2008/layout/HorizontalMultiLevelHierarchy"/>
    <dgm:cxn modelId="{B277188D-A4BF-43A0-A2B1-4CFA8BD06912}" type="presOf" srcId="{404B4529-26B0-4A8D-8931-EDB9832C72A0}" destId="{72C0B246-4DC1-44F2-976B-A08E35F4E368}" srcOrd="0" destOrd="0" presId="urn:microsoft.com/office/officeart/2008/layout/HorizontalMultiLevelHierarchy"/>
    <dgm:cxn modelId="{9C79C594-B140-4B60-B0F3-223F53E93BFC}" type="presOf" srcId="{C85C344A-7EE1-4801-91A9-051513735CCE}" destId="{B645A2BB-921B-417E-9EEA-825209CE0E4D}" srcOrd="1" destOrd="0" presId="urn:microsoft.com/office/officeart/2008/layout/HorizontalMultiLevelHierarchy"/>
    <dgm:cxn modelId="{E7219C9A-A8C9-4E42-AA2C-ADF592856A20}" srcId="{C67E3BD7-377A-4E8A-9FDA-DD62C5E90263}" destId="{1FF633EB-B587-4DA2-B739-D2B2BF6464C4}" srcOrd="0" destOrd="0" parTransId="{0073FCAC-18CB-4B79-82D9-7BB966DC5BD3}" sibTransId="{DF0908DD-24DC-45B7-8C2B-64CB7B970F9F}"/>
    <dgm:cxn modelId="{CE7FD4A1-F8E1-4825-B9CE-870EA394EFCD}" type="presOf" srcId="{A4BF5BFF-DE6B-41C0-86A0-E7018E3E868D}" destId="{50573B71-507A-4F43-B9CD-ADC06B450D61}" srcOrd="0" destOrd="0" presId="urn:microsoft.com/office/officeart/2008/layout/HorizontalMultiLevelHierarchy"/>
    <dgm:cxn modelId="{DFF03FA4-750A-4497-A5B7-0DCB26AA3B9B}" srcId="{1FF633EB-B587-4DA2-B739-D2B2BF6464C4}" destId="{611D206F-9826-4399-8F2E-072177982C2C}" srcOrd="0" destOrd="0" parTransId="{7064BED0-56F4-4E23-8E17-152D5345F333}" sibTransId="{2C30FBF6-B22C-4EBA-B996-7FED2CE3E96B}"/>
    <dgm:cxn modelId="{F23CE4B0-652F-41A6-85D4-0A81A296C329}" type="presOf" srcId="{3DDF7979-96F0-45CA-880A-9620301C7E2F}" destId="{28EA350A-C9C4-4B24-A1AB-5ABBE721B300}" srcOrd="1" destOrd="0" presId="urn:microsoft.com/office/officeart/2008/layout/HorizontalMultiLevelHierarchy"/>
    <dgm:cxn modelId="{35F5BFC7-5041-4569-BEF6-AA434D05945B}" srcId="{A4BF5BFF-DE6B-41C0-86A0-E7018E3E868D}" destId="{3C5D260E-B459-46D6-8E27-EC08B0E23E71}" srcOrd="0" destOrd="0" parTransId="{C85C344A-7EE1-4801-91A9-051513735CCE}" sibTransId="{C9212D46-EA05-4768-9D35-6AE7BCEFE1C7}"/>
    <dgm:cxn modelId="{9A2405CA-8E96-4BF8-8301-20135D948182}" type="presOf" srcId="{3DDF7979-96F0-45CA-880A-9620301C7E2F}" destId="{620834B7-46CF-4923-8425-88091D5A226D}" srcOrd="0" destOrd="0" presId="urn:microsoft.com/office/officeart/2008/layout/HorizontalMultiLevelHierarchy"/>
    <dgm:cxn modelId="{6FDB3FD8-36A7-4B81-956C-096543244FB0}" type="presOf" srcId="{16E00D2C-C180-4B84-843F-E378CD4586AC}" destId="{B9D6B2FD-8F76-47EC-8765-D1B64847BB4C}" srcOrd="1" destOrd="0" presId="urn:microsoft.com/office/officeart/2008/layout/HorizontalMultiLevelHierarchy"/>
    <dgm:cxn modelId="{13EA2CEF-01CA-4751-AC2C-C708D2869C5A}" srcId="{8483864B-1145-45A4-B91B-962C60BEF3D3}" destId="{A2740AAD-CA49-4DF4-841F-D487FEBE3D20}" srcOrd="0" destOrd="0" parTransId="{3DDF7979-96F0-45CA-880A-9620301C7E2F}" sibTransId="{8A62B199-FFD5-490D-9A0B-DB32C1849A36}"/>
    <dgm:cxn modelId="{345F40EF-C726-4E21-AF4A-8FF9291D3322}" type="presOf" srcId="{98D33976-0F7C-43C8-8915-4F39DEAE809C}" destId="{167DACD8-8298-4946-840C-0BCDB2A6B2AA}" srcOrd="1" destOrd="0" presId="urn:microsoft.com/office/officeart/2008/layout/HorizontalMultiLevelHierarchy"/>
    <dgm:cxn modelId="{B03E75EF-DDDD-4820-88F0-EF2DC9390548}" type="presOf" srcId="{1FF633EB-B587-4DA2-B739-D2B2BF6464C4}" destId="{9901F6E4-41D6-46FD-BE30-07BBAC71E59B}" srcOrd="0" destOrd="0" presId="urn:microsoft.com/office/officeart/2008/layout/HorizontalMultiLevelHierarchy"/>
    <dgm:cxn modelId="{3CEF1EF1-AC84-438D-9513-6C7BCD196D37}" type="presOf" srcId="{C85C344A-7EE1-4801-91A9-051513735CCE}" destId="{7370FA09-777E-4317-BE90-3D69D944DEB6}" srcOrd="0" destOrd="0" presId="urn:microsoft.com/office/officeart/2008/layout/HorizontalMultiLevelHierarchy"/>
    <dgm:cxn modelId="{3B266DF7-0C29-410B-B5B2-E4C83B8D3933}" type="presOf" srcId="{611D206F-9826-4399-8F2E-072177982C2C}" destId="{7746A8FB-1764-45D8-814D-819EBEFF9E94}" srcOrd="0" destOrd="0" presId="urn:microsoft.com/office/officeart/2008/layout/HorizontalMultiLevelHierarchy"/>
    <dgm:cxn modelId="{4BF4D9F9-A32A-4D9D-86E2-5E2819F78236}" type="presOf" srcId="{16E00D2C-C180-4B84-843F-E378CD4586AC}" destId="{28E467CB-9454-4A48-A34C-6CB98127CBD6}" srcOrd="0" destOrd="0" presId="urn:microsoft.com/office/officeart/2008/layout/HorizontalMultiLevelHierarchy"/>
    <dgm:cxn modelId="{4B5D34FA-1A18-4E19-B56C-E617E87ECD4B}" type="presOf" srcId="{8483864B-1145-45A4-B91B-962C60BEF3D3}" destId="{0BF3E461-2BC3-49C3-B450-3484F1AB1806}" srcOrd="0" destOrd="0" presId="urn:microsoft.com/office/officeart/2008/layout/HorizontalMultiLevelHierarchy"/>
    <dgm:cxn modelId="{E8710B2D-F6AC-4D46-9AB7-D2FB22F2948A}" type="presParOf" srcId="{EE3470AD-6A93-47F5-A2FA-5DE9FB0DA48D}" destId="{2BF3B010-6EC9-4E3A-A052-E4DC90043ACF}" srcOrd="0" destOrd="0" presId="urn:microsoft.com/office/officeart/2008/layout/HorizontalMultiLevelHierarchy"/>
    <dgm:cxn modelId="{B3C0DAF1-4CF4-42B6-8944-3821C1B38B9F}" type="presParOf" srcId="{2BF3B010-6EC9-4E3A-A052-E4DC90043ACF}" destId="{9901F6E4-41D6-46FD-BE30-07BBAC71E59B}" srcOrd="0" destOrd="0" presId="urn:microsoft.com/office/officeart/2008/layout/HorizontalMultiLevelHierarchy"/>
    <dgm:cxn modelId="{9541679D-571B-45FE-918F-B94338F73AFC}" type="presParOf" srcId="{2BF3B010-6EC9-4E3A-A052-E4DC90043ACF}" destId="{36C42E39-B8C0-45B7-BD1A-A9BB73CA2C30}" srcOrd="1" destOrd="0" presId="urn:microsoft.com/office/officeart/2008/layout/HorizontalMultiLevelHierarchy"/>
    <dgm:cxn modelId="{2DA29125-E2B9-454F-B0C4-271254101CB1}" type="presParOf" srcId="{36C42E39-B8C0-45B7-BD1A-A9BB73CA2C30}" destId="{E271A304-0207-4BEA-9D86-2799A70AFA9E}" srcOrd="0" destOrd="0" presId="urn:microsoft.com/office/officeart/2008/layout/HorizontalMultiLevelHierarchy"/>
    <dgm:cxn modelId="{288AF532-8A5F-4004-8998-ABF01CD7DA50}" type="presParOf" srcId="{E271A304-0207-4BEA-9D86-2799A70AFA9E}" destId="{5A4797C3-70E1-4F29-9406-0C3CFDC173A2}" srcOrd="0" destOrd="0" presId="urn:microsoft.com/office/officeart/2008/layout/HorizontalMultiLevelHierarchy"/>
    <dgm:cxn modelId="{B3680C8F-1368-43DD-984E-789096675D08}" type="presParOf" srcId="{36C42E39-B8C0-45B7-BD1A-A9BB73CA2C30}" destId="{321BF28E-9D59-46A4-860E-265180E3348A}" srcOrd="1" destOrd="0" presId="urn:microsoft.com/office/officeart/2008/layout/HorizontalMultiLevelHierarchy"/>
    <dgm:cxn modelId="{3462A49F-EEE7-4527-A0E5-2CE42D07C316}" type="presParOf" srcId="{321BF28E-9D59-46A4-860E-265180E3348A}" destId="{7746A8FB-1764-45D8-814D-819EBEFF9E94}" srcOrd="0" destOrd="0" presId="urn:microsoft.com/office/officeart/2008/layout/HorizontalMultiLevelHierarchy"/>
    <dgm:cxn modelId="{FDEE0CDD-24D0-48DE-B376-8026500AD14C}" type="presParOf" srcId="{321BF28E-9D59-46A4-860E-265180E3348A}" destId="{8E20FD49-BE80-4DFC-8206-6CC8DACB2A31}" srcOrd="1" destOrd="0" presId="urn:microsoft.com/office/officeart/2008/layout/HorizontalMultiLevelHierarchy"/>
    <dgm:cxn modelId="{114FA1B4-2555-4CBB-AD3F-E1B08B86CD6C}" type="presParOf" srcId="{8E20FD49-BE80-4DFC-8206-6CC8DACB2A31}" destId="{F26A765F-9EAD-4459-A323-DB3BE7EECDC5}" srcOrd="0" destOrd="0" presId="urn:microsoft.com/office/officeart/2008/layout/HorizontalMultiLevelHierarchy"/>
    <dgm:cxn modelId="{C7DD8544-04F4-497F-8308-6FFFF9CD2388}" type="presParOf" srcId="{F26A765F-9EAD-4459-A323-DB3BE7EECDC5}" destId="{167DACD8-8298-4946-840C-0BCDB2A6B2AA}" srcOrd="0" destOrd="0" presId="urn:microsoft.com/office/officeart/2008/layout/HorizontalMultiLevelHierarchy"/>
    <dgm:cxn modelId="{965CCFAF-B80F-488D-8D64-7D46AE50B26E}" type="presParOf" srcId="{8E20FD49-BE80-4DFC-8206-6CC8DACB2A31}" destId="{2C1B970D-F5A6-42DE-BEF8-5BBAC60865B6}" srcOrd="1" destOrd="0" presId="urn:microsoft.com/office/officeart/2008/layout/HorizontalMultiLevelHierarchy"/>
    <dgm:cxn modelId="{50621343-A8C2-4EE6-B45D-30318A6EBEB3}" type="presParOf" srcId="{2C1B970D-F5A6-42DE-BEF8-5BBAC60865B6}" destId="{50573B71-507A-4F43-B9CD-ADC06B450D61}" srcOrd="0" destOrd="0" presId="urn:microsoft.com/office/officeart/2008/layout/HorizontalMultiLevelHierarchy"/>
    <dgm:cxn modelId="{1BBD8317-C4EA-4C08-8018-BB00C5EA192C}" type="presParOf" srcId="{2C1B970D-F5A6-42DE-BEF8-5BBAC60865B6}" destId="{80734B4F-C925-4D11-A1E2-22D12368B9E3}" srcOrd="1" destOrd="0" presId="urn:microsoft.com/office/officeart/2008/layout/HorizontalMultiLevelHierarchy"/>
    <dgm:cxn modelId="{011AAC56-E11E-47DE-A5C9-DA5F0FB90982}" type="presParOf" srcId="{80734B4F-C925-4D11-A1E2-22D12368B9E3}" destId="{7370FA09-777E-4317-BE90-3D69D944DEB6}" srcOrd="0" destOrd="0" presId="urn:microsoft.com/office/officeart/2008/layout/HorizontalMultiLevelHierarchy"/>
    <dgm:cxn modelId="{59DD3B0F-38B6-4C75-A824-201190D16861}" type="presParOf" srcId="{7370FA09-777E-4317-BE90-3D69D944DEB6}" destId="{B645A2BB-921B-417E-9EEA-825209CE0E4D}" srcOrd="0" destOrd="0" presId="urn:microsoft.com/office/officeart/2008/layout/HorizontalMultiLevelHierarchy"/>
    <dgm:cxn modelId="{965795F9-81DD-4556-867E-C1BD6FD30714}" type="presParOf" srcId="{80734B4F-C925-4D11-A1E2-22D12368B9E3}" destId="{58E16C8E-F46D-4B9E-9940-2398FB566CD3}" srcOrd="1" destOrd="0" presId="urn:microsoft.com/office/officeart/2008/layout/HorizontalMultiLevelHierarchy"/>
    <dgm:cxn modelId="{E065CE3D-06E6-48FB-877E-2AD748DB349E}" type="presParOf" srcId="{58E16C8E-F46D-4B9E-9940-2398FB566CD3}" destId="{952418AA-0F67-4637-9C2F-AEE189A66B0B}" srcOrd="0" destOrd="0" presId="urn:microsoft.com/office/officeart/2008/layout/HorizontalMultiLevelHierarchy"/>
    <dgm:cxn modelId="{997C28D5-22B9-4965-9232-F1DB3BA4027E}" type="presParOf" srcId="{58E16C8E-F46D-4B9E-9940-2398FB566CD3}" destId="{B69B58EE-B24C-4EDC-86A5-6731B4942886}" srcOrd="1" destOrd="0" presId="urn:microsoft.com/office/officeart/2008/layout/HorizontalMultiLevelHierarchy"/>
    <dgm:cxn modelId="{4940B347-9532-47D6-8D65-9CB09CBA64C8}" type="presParOf" srcId="{8E20FD49-BE80-4DFC-8206-6CC8DACB2A31}" destId="{28E467CB-9454-4A48-A34C-6CB98127CBD6}" srcOrd="2" destOrd="0" presId="urn:microsoft.com/office/officeart/2008/layout/HorizontalMultiLevelHierarchy"/>
    <dgm:cxn modelId="{57980E6F-C9AA-40F3-9BC9-789A1B99D762}" type="presParOf" srcId="{28E467CB-9454-4A48-A34C-6CB98127CBD6}" destId="{B9D6B2FD-8F76-47EC-8765-D1B64847BB4C}" srcOrd="0" destOrd="0" presId="urn:microsoft.com/office/officeart/2008/layout/HorizontalMultiLevelHierarchy"/>
    <dgm:cxn modelId="{AEA4870C-CBFE-4C0D-AF31-0A98EDFF1514}" type="presParOf" srcId="{8E20FD49-BE80-4DFC-8206-6CC8DACB2A31}" destId="{43F3B8B0-EBA8-4449-BC3D-0FFE2612D72A}" srcOrd="3" destOrd="0" presId="urn:microsoft.com/office/officeart/2008/layout/HorizontalMultiLevelHierarchy"/>
    <dgm:cxn modelId="{6002DA15-0717-450D-8100-F613F44C0282}" type="presParOf" srcId="{43F3B8B0-EBA8-4449-BC3D-0FFE2612D72A}" destId="{0BF3E461-2BC3-49C3-B450-3484F1AB1806}" srcOrd="0" destOrd="0" presId="urn:microsoft.com/office/officeart/2008/layout/HorizontalMultiLevelHierarchy"/>
    <dgm:cxn modelId="{80DDFD64-E419-4337-AE0E-680CC9536011}" type="presParOf" srcId="{43F3B8B0-EBA8-4449-BC3D-0FFE2612D72A}" destId="{9DDE0A1F-2023-47B6-8D0A-85604BFFB516}" srcOrd="1" destOrd="0" presId="urn:microsoft.com/office/officeart/2008/layout/HorizontalMultiLevelHierarchy"/>
    <dgm:cxn modelId="{422F5407-9D40-466D-B72C-106949888389}" type="presParOf" srcId="{9DDE0A1F-2023-47B6-8D0A-85604BFFB516}" destId="{620834B7-46CF-4923-8425-88091D5A226D}" srcOrd="0" destOrd="0" presId="urn:microsoft.com/office/officeart/2008/layout/HorizontalMultiLevelHierarchy"/>
    <dgm:cxn modelId="{57DF8506-C183-40D1-BF41-6C5BA7A6305F}" type="presParOf" srcId="{620834B7-46CF-4923-8425-88091D5A226D}" destId="{28EA350A-C9C4-4B24-A1AB-5ABBE721B300}" srcOrd="0" destOrd="0" presId="urn:microsoft.com/office/officeart/2008/layout/HorizontalMultiLevelHierarchy"/>
    <dgm:cxn modelId="{8F9FC39B-BBCA-4E15-9373-72A8D8753A9B}" type="presParOf" srcId="{9DDE0A1F-2023-47B6-8D0A-85604BFFB516}" destId="{059C381D-0C6C-4FA2-8B53-15E8ADE8F364}" srcOrd="1" destOrd="0" presId="urn:microsoft.com/office/officeart/2008/layout/HorizontalMultiLevelHierarchy"/>
    <dgm:cxn modelId="{B5145CB9-AC39-4672-983F-B61682952715}" type="presParOf" srcId="{059C381D-0C6C-4FA2-8B53-15E8ADE8F364}" destId="{3516E5B7-DEAD-4E0B-B13C-47E8A9A95154}" srcOrd="0" destOrd="0" presId="urn:microsoft.com/office/officeart/2008/layout/HorizontalMultiLevelHierarchy"/>
    <dgm:cxn modelId="{5784CA96-B576-4A57-AB55-364ED22DC0D3}" type="presParOf" srcId="{059C381D-0C6C-4FA2-8B53-15E8ADE8F364}" destId="{B7D619E0-8540-4631-99DE-C94A5472F3B9}" srcOrd="1" destOrd="0" presId="urn:microsoft.com/office/officeart/2008/layout/HorizontalMultiLevelHierarchy"/>
    <dgm:cxn modelId="{F59C8676-9848-4D92-85FA-CBC16442C23F}" type="presParOf" srcId="{8E20FD49-BE80-4DFC-8206-6CC8DACB2A31}" destId="{F0E560BD-A263-417B-94BC-384AAB8EFA55}" srcOrd="4" destOrd="0" presId="urn:microsoft.com/office/officeart/2008/layout/HorizontalMultiLevelHierarchy"/>
    <dgm:cxn modelId="{3310490A-222E-4EED-A505-A56E7735DFCD}" type="presParOf" srcId="{F0E560BD-A263-417B-94BC-384AAB8EFA55}" destId="{E255BDC6-91D3-4175-8536-084921E1FA34}" srcOrd="0" destOrd="0" presId="urn:microsoft.com/office/officeart/2008/layout/HorizontalMultiLevelHierarchy"/>
    <dgm:cxn modelId="{D9DB1468-D832-4600-8089-F49F55321897}" type="presParOf" srcId="{8E20FD49-BE80-4DFC-8206-6CC8DACB2A31}" destId="{E1A3AD32-1E4E-4787-B1D6-26BD9D4E9A6F}" srcOrd="5" destOrd="0" presId="urn:microsoft.com/office/officeart/2008/layout/HorizontalMultiLevelHierarchy"/>
    <dgm:cxn modelId="{A3387C71-1937-424E-BD13-961E412F659B}" type="presParOf" srcId="{E1A3AD32-1E4E-4787-B1D6-26BD9D4E9A6F}" destId="{D5C65C3D-8934-44CC-9428-07EB2188FF9F}" srcOrd="0" destOrd="0" presId="urn:microsoft.com/office/officeart/2008/layout/HorizontalMultiLevelHierarchy"/>
    <dgm:cxn modelId="{45A89637-6479-4948-A994-5127F85BA588}" type="presParOf" srcId="{E1A3AD32-1E4E-4787-B1D6-26BD9D4E9A6F}" destId="{451637B0-C794-45FF-9E24-DAF1472E6245}" srcOrd="1" destOrd="0" presId="urn:microsoft.com/office/officeart/2008/layout/HorizontalMultiLevelHierarchy"/>
    <dgm:cxn modelId="{FB5A28CE-3294-4AFE-95CA-D5BC1BE90DF0}" type="presParOf" srcId="{451637B0-C794-45FF-9E24-DAF1472E6245}" destId="{8CE0FA41-B44D-4991-8B6E-C0386AA6E930}" srcOrd="0" destOrd="0" presId="urn:microsoft.com/office/officeart/2008/layout/HorizontalMultiLevelHierarchy"/>
    <dgm:cxn modelId="{B966B030-CDFE-49DB-B560-2DE625E7F654}" type="presParOf" srcId="{8CE0FA41-B44D-4991-8B6E-C0386AA6E930}" destId="{29AA91CC-1E6D-4714-A3D8-683B7621B549}" srcOrd="0" destOrd="0" presId="urn:microsoft.com/office/officeart/2008/layout/HorizontalMultiLevelHierarchy"/>
    <dgm:cxn modelId="{1FBF0C01-5424-4530-82F5-87413AFF7177}" type="presParOf" srcId="{451637B0-C794-45FF-9E24-DAF1472E6245}" destId="{8B214242-5006-4384-B864-DA60DABC9643}" srcOrd="1" destOrd="0" presId="urn:microsoft.com/office/officeart/2008/layout/HorizontalMultiLevelHierarchy"/>
    <dgm:cxn modelId="{1D89A2AD-A18E-4436-955C-08277E7F1D12}" type="presParOf" srcId="{8B214242-5006-4384-B864-DA60DABC9643}" destId="{72C0B246-4DC1-44F2-976B-A08E35F4E368}" srcOrd="0" destOrd="0" presId="urn:microsoft.com/office/officeart/2008/layout/HorizontalMultiLevelHierarchy"/>
    <dgm:cxn modelId="{CA18C7D8-D39A-4910-8371-E0668B791B77}" type="presParOf" srcId="{8B214242-5006-4384-B864-DA60DABC9643}" destId="{C37A14D2-0544-4C20-8603-D548FCC78C8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3A8014-948C-48F8-8CDA-EA72B35AD5F9}" type="doc">
      <dgm:prSet loTypeId="urn:microsoft.com/office/officeart/2005/8/layout/venn1" loCatId="relationship" qsTypeId="urn:microsoft.com/office/officeart/2005/8/quickstyle/simple3" qsCatId="simple" csTypeId="urn:microsoft.com/office/officeart/2005/8/colors/accent1_2" csCatId="accent1" phldr="1"/>
      <dgm:spPr/>
      <dgm:t>
        <a:bodyPr/>
        <a:lstStyle/>
        <a:p>
          <a:endParaRPr lang="en-US"/>
        </a:p>
      </dgm:t>
    </dgm:pt>
    <dgm:pt modelId="{702209E7-67DA-48FE-B183-EC71CE557669}">
      <dgm:prSet/>
      <dgm:spPr>
        <a:solidFill>
          <a:srgbClr val="FFFFCC"/>
        </a:solidFill>
      </dgm:spPr>
      <dgm:t>
        <a:bodyPr/>
        <a:lstStyle/>
        <a:p>
          <a:pPr rtl="0"/>
          <a:r>
            <a:rPr lang="af-ZA" dirty="0"/>
            <a:t>Penjelasan kausalitas (</a:t>
          </a:r>
          <a:r>
            <a:rPr lang="af-ZA" i="1" dirty="0"/>
            <a:t>causal explanation</a:t>
          </a:r>
          <a:r>
            <a:rPr lang="af-ZA" dirty="0"/>
            <a:t>)</a:t>
          </a:r>
          <a:endParaRPr lang="en-US" dirty="0"/>
        </a:p>
      </dgm:t>
    </dgm:pt>
    <dgm:pt modelId="{6D1E695F-07E3-40A4-B4A6-1CFDBA1099F7}" type="parTrans" cxnId="{CC311633-B9DD-434E-BD6D-A8B6B949D059}">
      <dgm:prSet/>
      <dgm:spPr/>
      <dgm:t>
        <a:bodyPr/>
        <a:lstStyle/>
        <a:p>
          <a:endParaRPr lang="en-US"/>
        </a:p>
      </dgm:t>
    </dgm:pt>
    <dgm:pt modelId="{C5296DB2-064D-4A0B-8341-150FDD072F42}" type="sibTrans" cxnId="{CC311633-B9DD-434E-BD6D-A8B6B949D059}">
      <dgm:prSet/>
      <dgm:spPr/>
      <dgm:t>
        <a:bodyPr/>
        <a:lstStyle/>
        <a:p>
          <a:endParaRPr lang="en-US"/>
        </a:p>
      </dgm:t>
    </dgm:pt>
    <dgm:pt modelId="{CFD639C2-807B-4F81-8499-0C02A96CA9F5}">
      <dgm:prSet/>
      <dgm:spPr>
        <a:solidFill>
          <a:srgbClr val="FFCCFF"/>
        </a:solidFill>
      </dgm:spPr>
      <dgm:t>
        <a:bodyPr/>
        <a:lstStyle/>
        <a:p>
          <a:pPr rtl="0"/>
          <a:r>
            <a:rPr lang="af-ZA"/>
            <a:t>Penjelasan struktural (</a:t>
          </a:r>
          <a:r>
            <a:rPr lang="af-ZA" i="1"/>
            <a:t>structural explanation</a:t>
          </a:r>
          <a:r>
            <a:rPr lang="af-ZA"/>
            <a:t>) </a:t>
          </a:r>
          <a:endParaRPr lang="en-US"/>
        </a:p>
      </dgm:t>
    </dgm:pt>
    <dgm:pt modelId="{9A30E6A4-B793-40B6-B0FD-A57A182FEF26}" type="parTrans" cxnId="{96A9997B-32A5-45AD-8A68-4A0F82C17185}">
      <dgm:prSet/>
      <dgm:spPr/>
      <dgm:t>
        <a:bodyPr/>
        <a:lstStyle/>
        <a:p>
          <a:endParaRPr lang="en-US"/>
        </a:p>
      </dgm:t>
    </dgm:pt>
    <dgm:pt modelId="{E9AAB4D3-897F-4A84-AD17-F992185ADE73}" type="sibTrans" cxnId="{96A9997B-32A5-45AD-8A68-4A0F82C17185}">
      <dgm:prSet/>
      <dgm:spPr/>
      <dgm:t>
        <a:bodyPr/>
        <a:lstStyle/>
        <a:p>
          <a:endParaRPr lang="en-US"/>
        </a:p>
      </dgm:t>
    </dgm:pt>
    <dgm:pt modelId="{A4E00E4B-DAF4-4927-9C45-943F28641885}">
      <dgm:prSet/>
      <dgm:spPr/>
      <dgm:t>
        <a:bodyPr/>
        <a:lstStyle/>
        <a:p>
          <a:pPr rtl="0"/>
          <a:r>
            <a:rPr lang="af-ZA"/>
            <a:t>Penjelasan interpretif (</a:t>
          </a:r>
          <a:r>
            <a:rPr lang="af-ZA" i="1"/>
            <a:t>interpretive explanation</a:t>
          </a:r>
          <a:r>
            <a:rPr lang="af-ZA"/>
            <a:t>)  </a:t>
          </a:r>
          <a:endParaRPr lang="en-US"/>
        </a:p>
      </dgm:t>
    </dgm:pt>
    <dgm:pt modelId="{B2F67FDC-10B5-4E78-8BAE-238BF8F1F4B5}" type="parTrans" cxnId="{B69BBBF5-053C-4644-9E35-311BA5C7BA78}">
      <dgm:prSet/>
      <dgm:spPr/>
      <dgm:t>
        <a:bodyPr/>
        <a:lstStyle/>
        <a:p>
          <a:endParaRPr lang="en-US"/>
        </a:p>
      </dgm:t>
    </dgm:pt>
    <dgm:pt modelId="{7E8199D4-0330-4C78-B842-A9EAE1CE2EE7}" type="sibTrans" cxnId="{B69BBBF5-053C-4644-9E35-311BA5C7BA78}">
      <dgm:prSet/>
      <dgm:spPr/>
      <dgm:t>
        <a:bodyPr/>
        <a:lstStyle/>
        <a:p>
          <a:endParaRPr lang="en-US"/>
        </a:p>
      </dgm:t>
    </dgm:pt>
    <dgm:pt modelId="{1B6211B4-257C-448D-B3F3-E768008EB6CD}" type="pres">
      <dgm:prSet presAssocID="{B73A8014-948C-48F8-8CDA-EA72B35AD5F9}" presName="compositeShape" presStyleCnt="0">
        <dgm:presLayoutVars>
          <dgm:chMax val="7"/>
          <dgm:dir/>
          <dgm:resizeHandles val="exact"/>
        </dgm:presLayoutVars>
      </dgm:prSet>
      <dgm:spPr/>
    </dgm:pt>
    <dgm:pt modelId="{5B0BC129-9309-4D67-9910-8F38A8DB676F}" type="pres">
      <dgm:prSet presAssocID="{702209E7-67DA-48FE-B183-EC71CE557669}" presName="circ1" presStyleLbl="vennNode1" presStyleIdx="0" presStyleCnt="3"/>
      <dgm:spPr/>
    </dgm:pt>
    <dgm:pt modelId="{4F78AEE5-3BCC-477A-8ED6-3DBF03158B0C}" type="pres">
      <dgm:prSet presAssocID="{702209E7-67DA-48FE-B183-EC71CE557669}" presName="circ1Tx" presStyleLbl="revTx" presStyleIdx="0" presStyleCnt="0">
        <dgm:presLayoutVars>
          <dgm:chMax val="0"/>
          <dgm:chPref val="0"/>
          <dgm:bulletEnabled val="1"/>
        </dgm:presLayoutVars>
      </dgm:prSet>
      <dgm:spPr/>
    </dgm:pt>
    <dgm:pt modelId="{C9C2EA12-90A0-43CC-85DF-FBA4A233343E}" type="pres">
      <dgm:prSet presAssocID="{CFD639C2-807B-4F81-8499-0C02A96CA9F5}" presName="circ2" presStyleLbl="vennNode1" presStyleIdx="1" presStyleCnt="3" custLinFactNeighborX="12343" custLinFactNeighborY="-11071"/>
      <dgm:spPr/>
    </dgm:pt>
    <dgm:pt modelId="{FFB43E8B-6A15-4E27-A81B-061FE46EA727}" type="pres">
      <dgm:prSet presAssocID="{CFD639C2-807B-4F81-8499-0C02A96CA9F5}" presName="circ2Tx" presStyleLbl="revTx" presStyleIdx="0" presStyleCnt="0">
        <dgm:presLayoutVars>
          <dgm:chMax val="0"/>
          <dgm:chPref val="0"/>
          <dgm:bulletEnabled val="1"/>
        </dgm:presLayoutVars>
      </dgm:prSet>
      <dgm:spPr/>
    </dgm:pt>
    <dgm:pt modelId="{7E283D47-E384-4B59-BEDA-2C3D183987E3}" type="pres">
      <dgm:prSet presAssocID="{A4E00E4B-DAF4-4927-9C45-943F28641885}" presName="circ3" presStyleLbl="vennNode1" presStyleIdx="2" presStyleCnt="3" custLinFactNeighborX="-44551" custLinFactNeighborY="-48844"/>
      <dgm:spPr/>
    </dgm:pt>
    <dgm:pt modelId="{9941981A-EC4E-4769-A30A-4275B90B5408}" type="pres">
      <dgm:prSet presAssocID="{A4E00E4B-DAF4-4927-9C45-943F28641885}" presName="circ3Tx" presStyleLbl="revTx" presStyleIdx="0" presStyleCnt="0">
        <dgm:presLayoutVars>
          <dgm:chMax val="0"/>
          <dgm:chPref val="0"/>
          <dgm:bulletEnabled val="1"/>
        </dgm:presLayoutVars>
      </dgm:prSet>
      <dgm:spPr/>
    </dgm:pt>
  </dgm:ptLst>
  <dgm:cxnLst>
    <dgm:cxn modelId="{432A1926-F566-4BD0-B469-0BE2830CB600}" type="presOf" srcId="{702209E7-67DA-48FE-B183-EC71CE557669}" destId="{4F78AEE5-3BCC-477A-8ED6-3DBF03158B0C}" srcOrd="1" destOrd="0" presId="urn:microsoft.com/office/officeart/2005/8/layout/venn1"/>
    <dgm:cxn modelId="{CC311633-B9DD-434E-BD6D-A8B6B949D059}" srcId="{B73A8014-948C-48F8-8CDA-EA72B35AD5F9}" destId="{702209E7-67DA-48FE-B183-EC71CE557669}" srcOrd="0" destOrd="0" parTransId="{6D1E695F-07E3-40A4-B4A6-1CFDBA1099F7}" sibTransId="{C5296DB2-064D-4A0B-8341-150FDD072F42}"/>
    <dgm:cxn modelId="{96A9997B-32A5-45AD-8A68-4A0F82C17185}" srcId="{B73A8014-948C-48F8-8CDA-EA72B35AD5F9}" destId="{CFD639C2-807B-4F81-8499-0C02A96CA9F5}" srcOrd="1" destOrd="0" parTransId="{9A30E6A4-B793-40B6-B0FD-A57A182FEF26}" sibTransId="{E9AAB4D3-897F-4A84-AD17-F992185ADE73}"/>
    <dgm:cxn modelId="{AAF0B98A-45FD-4C0E-8B3F-65159C19BDA6}" type="presOf" srcId="{702209E7-67DA-48FE-B183-EC71CE557669}" destId="{5B0BC129-9309-4D67-9910-8F38A8DB676F}" srcOrd="0" destOrd="0" presId="urn:microsoft.com/office/officeart/2005/8/layout/venn1"/>
    <dgm:cxn modelId="{C633BEDD-0AB5-430E-8264-6795A6A0A6AA}" type="presOf" srcId="{B73A8014-948C-48F8-8CDA-EA72B35AD5F9}" destId="{1B6211B4-257C-448D-B3F3-E768008EB6CD}" srcOrd="0" destOrd="0" presId="urn:microsoft.com/office/officeart/2005/8/layout/venn1"/>
    <dgm:cxn modelId="{FD476DDE-CBAE-4F10-AD9A-EAC6D7D01593}" type="presOf" srcId="{CFD639C2-807B-4F81-8499-0C02A96CA9F5}" destId="{C9C2EA12-90A0-43CC-85DF-FBA4A233343E}" srcOrd="0" destOrd="0" presId="urn:microsoft.com/office/officeart/2005/8/layout/venn1"/>
    <dgm:cxn modelId="{CDE114F4-E6C5-4B2F-8C5A-2B2A818224B3}" type="presOf" srcId="{A4E00E4B-DAF4-4927-9C45-943F28641885}" destId="{9941981A-EC4E-4769-A30A-4275B90B5408}" srcOrd="1" destOrd="0" presId="urn:microsoft.com/office/officeart/2005/8/layout/venn1"/>
    <dgm:cxn modelId="{8A23B5F5-523B-4936-8B9B-6E70BB6D757D}" type="presOf" srcId="{CFD639C2-807B-4F81-8499-0C02A96CA9F5}" destId="{FFB43E8B-6A15-4E27-A81B-061FE46EA727}" srcOrd="1" destOrd="0" presId="urn:microsoft.com/office/officeart/2005/8/layout/venn1"/>
    <dgm:cxn modelId="{B69BBBF5-053C-4644-9E35-311BA5C7BA78}" srcId="{B73A8014-948C-48F8-8CDA-EA72B35AD5F9}" destId="{A4E00E4B-DAF4-4927-9C45-943F28641885}" srcOrd="2" destOrd="0" parTransId="{B2F67FDC-10B5-4E78-8BAE-238BF8F1F4B5}" sibTransId="{7E8199D4-0330-4C78-B842-A9EAE1CE2EE7}"/>
    <dgm:cxn modelId="{197428F7-A770-4835-8082-9E4B4CAF4FBB}" type="presOf" srcId="{A4E00E4B-DAF4-4927-9C45-943F28641885}" destId="{7E283D47-E384-4B59-BEDA-2C3D183987E3}" srcOrd="0" destOrd="0" presId="urn:microsoft.com/office/officeart/2005/8/layout/venn1"/>
    <dgm:cxn modelId="{7CF24CA6-57B6-4FFB-B81A-BEF7BBC6732E}" type="presParOf" srcId="{1B6211B4-257C-448D-B3F3-E768008EB6CD}" destId="{5B0BC129-9309-4D67-9910-8F38A8DB676F}" srcOrd="0" destOrd="0" presId="urn:microsoft.com/office/officeart/2005/8/layout/venn1"/>
    <dgm:cxn modelId="{727EEE7D-BA9A-44EA-A958-7839104911F5}" type="presParOf" srcId="{1B6211B4-257C-448D-B3F3-E768008EB6CD}" destId="{4F78AEE5-3BCC-477A-8ED6-3DBF03158B0C}" srcOrd="1" destOrd="0" presId="urn:microsoft.com/office/officeart/2005/8/layout/venn1"/>
    <dgm:cxn modelId="{C1931380-CED2-4610-9E96-A745CE270ECA}" type="presParOf" srcId="{1B6211B4-257C-448D-B3F3-E768008EB6CD}" destId="{C9C2EA12-90A0-43CC-85DF-FBA4A233343E}" srcOrd="2" destOrd="0" presId="urn:microsoft.com/office/officeart/2005/8/layout/venn1"/>
    <dgm:cxn modelId="{90EBA9BA-8AE7-436B-9F73-6076AD942503}" type="presParOf" srcId="{1B6211B4-257C-448D-B3F3-E768008EB6CD}" destId="{FFB43E8B-6A15-4E27-A81B-061FE46EA727}" srcOrd="3" destOrd="0" presId="urn:microsoft.com/office/officeart/2005/8/layout/venn1"/>
    <dgm:cxn modelId="{E06C5BCD-B548-4EE4-9375-6095E7B10D7A}" type="presParOf" srcId="{1B6211B4-257C-448D-B3F3-E768008EB6CD}" destId="{7E283D47-E384-4B59-BEDA-2C3D183987E3}" srcOrd="4" destOrd="0" presId="urn:microsoft.com/office/officeart/2005/8/layout/venn1"/>
    <dgm:cxn modelId="{8E0B8CB3-F2E0-4CD3-B3DA-A76AD13F4430}" type="presParOf" srcId="{1B6211B4-257C-448D-B3F3-E768008EB6CD}" destId="{9941981A-EC4E-4769-A30A-4275B90B540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EC652B-B33E-4CA9-82B1-A13A94ECD30A}"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97DDDDDE-1637-42F0-8B07-790374220C63}">
      <dgm:prSet/>
      <dgm:spPr>
        <a:solidFill>
          <a:srgbClr val="99CCFF"/>
        </a:solidFill>
      </dgm:spPr>
      <dgm:t>
        <a:bodyPr/>
        <a:lstStyle/>
        <a:p>
          <a:pPr rtl="0"/>
          <a:r>
            <a:rPr lang="af-ZA" dirty="0"/>
            <a:t>Konteks informal (perspektif dalam kehidupan sehari-hari). Misal, jelaskan kecelakaan dikaitkan dengan mahluk halus, dll</a:t>
          </a:r>
          <a:endParaRPr lang="en-US" dirty="0"/>
        </a:p>
      </dgm:t>
    </dgm:pt>
    <dgm:pt modelId="{62941850-523C-4F43-A2A7-4F9E7E95F67E}" type="parTrans" cxnId="{BB3EE714-9327-4FE3-A8EC-0D76909860FC}">
      <dgm:prSet/>
      <dgm:spPr/>
      <dgm:t>
        <a:bodyPr/>
        <a:lstStyle/>
        <a:p>
          <a:endParaRPr lang="en-US"/>
        </a:p>
      </dgm:t>
    </dgm:pt>
    <dgm:pt modelId="{9850A28C-2677-4996-920C-36325B158DA5}" type="sibTrans" cxnId="{BB3EE714-9327-4FE3-A8EC-0D76909860FC}">
      <dgm:prSet/>
      <dgm:spPr/>
      <dgm:t>
        <a:bodyPr/>
        <a:lstStyle/>
        <a:p>
          <a:endParaRPr lang="en-US"/>
        </a:p>
      </dgm:t>
    </dgm:pt>
    <dgm:pt modelId="{0DFD265C-2612-402E-856F-A453568AC396}">
      <dgm:prSet/>
      <dgm:spPr>
        <a:solidFill>
          <a:srgbClr val="FFCCFF"/>
        </a:solidFill>
      </dgm:spPr>
      <dgm:t>
        <a:bodyPr/>
        <a:lstStyle/>
        <a:p>
          <a:pPr rtl="0"/>
          <a:r>
            <a:rPr lang="af-ZA" dirty="0"/>
            <a:t>Konteks formal (perspektif ilmiah dan non ilmiah). Misal, ilmiah melalui prosedur riset ketat dan non ilmiah tidak berdasar prosedur riset</a:t>
          </a:r>
          <a:endParaRPr lang="en-US" dirty="0"/>
        </a:p>
      </dgm:t>
    </dgm:pt>
    <dgm:pt modelId="{A517C403-0490-4911-9C83-1F4C07CB3E07}" type="parTrans" cxnId="{F5A101D8-50AB-40B2-AA72-B252D1BB2C4B}">
      <dgm:prSet/>
      <dgm:spPr/>
      <dgm:t>
        <a:bodyPr/>
        <a:lstStyle/>
        <a:p>
          <a:endParaRPr lang="en-US"/>
        </a:p>
      </dgm:t>
    </dgm:pt>
    <dgm:pt modelId="{BE5C01C4-DA59-471B-893A-68463B63E81B}" type="sibTrans" cxnId="{F5A101D8-50AB-40B2-AA72-B252D1BB2C4B}">
      <dgm:prSet/>
      <dgm:spPr/>
      <dgm:t>
        <a:bodyPr/>
        <a:lstStyle/>
        <a:p>
          <a:endParaRPr lang="en-US"/>
        </a:p>
      </dgm:t>
    </dgm:pt>
    <dgm:pt modelId="{4B35BF38-2BB4-415C-BDA4-E31851178DF7}">
      <dgm:prSet/>
      <dgm:spPr>
        <a:solidFill>
          <a:srgbClr val="FFFFCC"/>
        </a:solidFill>
      </dgm:spPr>
      <dgm:t>
        <a:bodyPr/>
        <a:lstStyle/>
        <a:p>
          <a:pPr rtl="0"/>
          <a:r>
            <a:rPr lang="af-ZA"/>
            <a:t>Disiplin ilmu (sosiologi, psikologi, antropologi, komunikasi, dll)</a:t>
          </a:r>
          <a:endParaRPr lang="en-US"/>
        </a:p>
      </dgm:t>
    </dgm:pt>
    <dgm:pt modelId="{3902D154-BB01-42D1-81CF-D9C8DE8E79E2}" type="parTrans" cxnId="{2F3FA77F-B773-4022-B934-81C1B01CA00D}">
      <dgm:prSet/>
      <dgm:spPr/>
      <dgm:t>
        <a:bodyPr/>
        <a:lstStyle/>
        <a:p>
          <a:endParaRPr lang="en-US"/>
        </a:p>
      </dgm:t>
    </dgm:pt>
    <dgm:pt modelId="{FD8B3432-763D-48FB-9D15-DFAC1BAF74B9}" type="sibTrans" cxnId="{2F3FA77F-B773-4022-B934-81C1B01CA00D}">
      <dgm:prSet/>
      <dgm:spPr/>
      <dgm:t>
        <a:bodyPr/>
        <a:lstStyle/>
        <a:p>
          <a:endParaRPr lang="en-US"/>
        </a:p>
      </dgm:t>
    </dgm:pt>
    <dgm:pt modelId="{9492FF42-834F-4970-8083-89972A3D0D82}" type="pres">
      <dgm:prSet presAssocID="{90EC652B-B33E-4CA9-82B1-A13A94ECD30A}" presName="Name0" presStyleCnt="0">
        <dgm:presLayoutVars>
          <dgm:dir/>
          <dgm:resizeHandles val="exact"/>
        </dgm:presLayoutVars>
      </dgm:prSet>
      <dgm:spPr/>
    </dgm:pt>
    <dgm:pt modelId="{4B0F6681-C9A3-48CD-A685-EF8928C12701}" type="pres">
      <dgm:prSet presAssocID="{97DDDDDE-1637-42F0-8B07-790374220C63}" presName="node" presStyleLbl="node1" presStyleIdx="0" presStyleCnt="3">
        <dgm:presLayoutVars>
          <dgm:bulletEnabled val="1"/>
        </dgm:presLayoutVars>
      </dgm:prSet>
      <dgm:spPr/>
    </dgm:pt>
    <dgm:pt modelId="{59EB7740-F914-47E0-9448-44ABD65F7F43}" type="pres">
      <dgm:prSet presAssocID="{9850A28C-2677-4996-920C-36325B158DA5}" presName="sibTrans" presStyleCnt="0"/>
      <dgm:spPr/>
    </dgm:pt>
    <dgm:pt modelId="{685B0824-AA55-4C41-973E-15D31909BA59}" type="pres">
      <dgm:prSet presAssocID="{0DFD265C-2612-402E-856F-A453568AC396}" presName="node" presStyleLbl="node1" presStyleIdx="1" presStyleCnt="3">
        <dgm:presLayoutVars>
          <dgm:bulletEnabled val="1"/>
        </dgm:presLayoutVars>
      </dgm:prSet>
      <dgm:spPr/>
    </dgm:pt>
    <dgm:pt modelId="{D796E966-07EC-4233-A1AA-4271511CFD5D}" type="pres">
      <dgm:prSet presAssocID="{BE5C01C4-DA59-471B-893A-68463B63E81B}" presName="sibTrans" presStyleCnt="0"/>
      <dgm:spPr/>
    </dgm:pt>
    <dgm:pt modelId="{8EA29CDD-07F4-42AE-8ADF-389C42790A42}" type="pres">
      <dgm:prSet presAssocID="{4B35BF38-2BB4-415C-BDA4-E31851178DF7}" presName="node" presStyleLbl="node1" presStyleIdx="2" presStyleCnt="3">
        <dgm:presLayoutVars>
          <dgm:bulletEnabled val="1"/>
        </dgm:presLayoutVars>
      </dgm:prSet>
      <dgm:spPr/>
    </dgm:pt>
  </dgm:ptLst>
  <dgm:cxnLst>
    <dgm:cxn modelId="{BB3EE714-9327-4FE3-A8EC-0D76909860FC}" srcId="{90EC652B-B33E-4CA9-82B1-A13A94ECD30A}" destId="{97DDDDDE-1637-42F0-8B07-790374220C63}" srcOrd="0" destOrd="0" parTransId="{62941850-523C-4F43-A2A7-4F9E7E95F67E}" sibTransId="{9850A28C-2677-4996-920C-36325B158DA5}"/>
    <dgm:cxn modelId="{5E45E037-A793-496D-9E20-9A10DEFC29F2}" type="presOf" srcId="{4B35BF38-2BB4-415C-BDA4-E31851178DF7}" destId="{8EA29CDD-07F4-42AE-8ADF-389C42790A42}" srcOrd="0" destOrd="0" presId="urn:microsoft.com/office/officeart/2005/8/layout/hList6"/>
    <dgm:cxn modelId="{E480693A-32FE-48B0-9633-989E3F2BD564}" type="presOf" srcId="{97DDDDDE-1637-42F0-8B07-790374220C63}" destId="{4B0F6681-C9A3-48CD-A685-EF8928C12701}" srcOrd="0" destOrd="0" presId="urn:microsoft.com/office/officeart/2005/8/layout/hList6"/>
    <dgm:cxn modelId="{EE009F7D-3CD7-4C1A-9C5C-D31AF877A493}" type="presOf" srcId="{0DFD265C-2612-402E-856F-A453568AC396}" destId="{685B0824-AA55-4C41-973E-15D31909BA59}" srcOrd="0" destOrd="0" presId="urn:microsoft.com/office/officeart/2005/8/layout/hList6"/>
    <dgm:cxn modelId="{2F3FA77F-B773-4022-B934-81C1B01CA00D}" srcId="{90EC652B-B33E-4CA9-82B1-A13A94ECD30A}" destId="{4B35BF38-2BB4-415C-BDA4-E31851178DF7}" srcOrd="2" destOrd="0" parTransId="{3902D154-BB01-42D1-81CF-D9C8DE8E79E2}" sibTransId="{FD8B3432-763D-48FB-9D15-DFAC1BAF74B9}"/>
    <dgm:cxn modelId="{F5A101D8-50AB-40B2-AA72-B252D1BB2C4B}" srcId="{90EC652B-B33E-4CA9-82B1-A13A94ECD30A}" destId="{0DFD265C-2612-402E-856F-A453568AC396}" srcOrd="1" destOrd="0" parTransId="{A517C403-0490-4911-9C83-1F4C07CB3E07}" sibTransId="{BE5C01C4-DA59-471B-893A-68463B63E81B}"/>
    <dgm:cxn modelId="{CD7BE1F0-46F8-4316-B3D9-CA5EAAE2C6C3}" type="presOf" srcId="{90EC652B-B33E-4CA9-82B1-A13A94ECD30A}" destId="{9492FF42-834F-4970-8083-89972A3D0D82}" srcOrd="0" destOrd="0" presId="urn:microsoft.com/office/officeart/2005/8/layout/hList6"/>
    <dgm:cxn modelId="{38C5AB07-F1CE-4BB0-989D-DF6C41B82C1D}" type="presParOf" srcId="{9492FF42-834F-4970-8083-89972A3D0D82}" destId="{4B0F6681-C9A3-48CD-A685-EF8928C12701}" srcOrd="0" destOrd="0" presId="urn:microsoft.com/office/officeart/2005/8/layout/hList6"/>
    <dgm:cxn modelId="{8F19BA8F-BB9C-47EC-A553-B344EF57D15B}" type="presParOf" srcId="{9492FF42-834F-4970-8083-89972A3D0D82}" destId="{59EB7740-F914-47E0-9448-44ABD65F7F43}" srcOrd="1" destOrd="0" presId="urn:microsoft.com/office/officeart/2005/8/layout/hList6"/>
    <dgm:cxn modelId="{BB0DB3AF-11FD-4A6F-B82E-59F755B4C7CF}" type="presParOf" srcId="{9492FF42-834F-4970-8083-89972A3D0D82}" destId="{685B0824-AA55-4C41-973E-15D31909BA59}" srcOrd="2" destOrd="0" presId="urn:microsoft.com/office/officeart/2005/8/layout/hList6"/>
    <dgm:cxn modelId="{D4403FC5-A2FC-4699-B5D6-9F6F4DEFEE52}" type="presParOf" srcId="{9492FF42-834F-4970-8083-89972A3D0D82}" destId="{D796E966-07EC-4233-A1AA-4271511CFD5D}" srcOrd="3" destOrd="0" presId="urn:microsoft.com/office/officeart/2005/8/layout/hList6"/>
    <dgm:cxn modelId="{C402F510-865A-4A27-90BD-4D82DA16C139}" type="presParOf" srcId="{9492FF42-834F-4970-8083-89972A3D0D82}" destId="{8EA29CDD-07F4-42AE-8ADF-389C42790A4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6273E8-8E2C-45AF-87D4-36CE187B6359}" type="doc">
      <dgm:prSet loTypeId="urn:microsoft.com/office/officeart/2005/8/layout/venn1" loCatId="relationship" qsTypeId="urn:microsoft.com/office/officeart/2005/8/quickstyle/simple5" qsCatId="simple" csTypeId="urn:microsoft.com/office/officeart/2005/8/colors/accent1_2" csCatId="accent1"/>
      <dgm:spPr/>
      <dgm:t>
        <a:bodyPr/>
        <a:lstStyle/>
        <a:p>
          <a:endParaRPr lang="en-US"/>
        </a:p>
      </dgm:t>
    </dgm:pt>
    <dgm:pt modelId="{D057ACE7-9DB8-4305-AF04-C0E5D4356488}">
      <dgm:prSet/>
      <dgm:spPr/>
      <dgm:t>
        <a:bodyPr/>
        <a:lstStyle/>
        <a:p>
          <a:pPr rtl="0"/>
          <a:r>
            <a:rPr lang="af-ZA" b="1"/>
            <a:t>Tradisi (semiotika, fenomenologi, dll)</a:t>
          </a:r>
          <a:endParaRPr lang="en-US" b="1"/>
        </a:p>
      </dgm:t>
    </dgm:pt>
    <dgm:pt modelId="{6DC819B9-BA61-47B1-B54B-BC18972C5453}" type="parTrans" cxnId="{1D7E978E-2C93-497A-B5B2-D972CAC276D2}">
      <dgm:prSet/>
      <dgm:spPr/>
      <dgm:t>
        <a:bodyPr/>
        <a:lstStyle/>
        <a:p>
          <a:endParaRPr lang="en-US" b="1"/>
        </a:p>
      </dgm:t>
    </dgm:pt>
    <dgm:pt modelId="{5FFDC079-CC10-4AD3-9991-D33691CEC50D}" type="sibTrans" cxnId="{1D7E978E-2C93-497A-B5B2-D972CAC276D2}">
      <dgm:prSet/>
      <dgm:spPr/>
      <dgm:t>
        <a:bodyPr/>
        <a:lstStyle/>
        <a:p>
          <a:endParaRPr lang="en-US" b="1"/>
        </a:p>
      </dgm:t>
    </dgm:pt>
    <dgm:pt modelId="{42E28DE0-8646-4A4C-AA8F-C361DA33F347}">
      <dgm:prSet/>
      <dgm:spPr/>
      <dgm:t>
        <a:bodyPr/>
        <a:lstStyle/>
        <a:p>
          <a:pPr rtl="0"/>
          <a:r>
            <a:rPr lang="af-ZA" b="1"/>
            <a:t>Disiplin ilmu (sosiologi, psikologi, dll)</a:t>
          </a:r>
          <a:endParaRPr lang="en-US" b="1"/>
        </a:p>
      </dgm:t>
    </dgm:pt>
    <dgm:pt modelId="{B146F625-06F2-488A-AC4C-5838936A78A2}" type="parTrans" cxnId="{93F83857-CEAB-4434-8984-06379D15FD98}">
      <dgm:prSet/>
      <dgm:spPr/>
      <dgm:t>
        <a:bodyPr/>
        <a:lstStyle/>
        <a:p>
          <a:endParaRPr lang="en-US" b="1"/>
        </a:p>
      </dgm:t>
    </dgm:pt>
    <dgm:pt modelId="{870B18CC-A72F-4A81-9D42-7ABD0AF058FF}" type="sibTrans" cxnId="{93F83857-CEAB-4434-8984-06379D15FD98}">
      <dgm:prSet/>
      <dgm:spPr/>
      <dgm:t>
        <a:bodyPr/>
        <a:lstStyle/>
        <a:p>
          <a:endParaRPr lang="en-US" b="1"/>
        </a:p>
      </dgm:t>
    </dgm:pt>
    <dgm:pt modelId="{78A1788F-4197-478E-9B10-7A379662D3A6}">
      <dgm:prSet/>
      <dgm:spPr/>
      <dgm:t>
        <a:bodyPr/>
        <a:lstStyle/>
        <a:p>
          <a:pPr rtl="0"/>
          <a:r>
            <a:rPr lang="af-ZA" b="1"/>
            <a:t>Level (tataran) (interpersonal, group, dll)</a:t>
          </a:r>
          <a:endParaRPr lang="en-US" b="1"/>
        </a:p>
      </dgm:t>
    </dgm:pt>
    <dgm:pt modelId="{242A98EF-D256-4DF6-BC8A-3CD88DB7521D}" type="parTrans" cxnId="{8F7FF5EB-7553-49FD-97A7-11422FBAA2FE}">
      <dgm:prSet/>
      <dgm:spPr/>
      <dgm:t>
        <a:bodyPr/>
        <a:lstStyle/>
        <a:p>
          <a:endParaRPr lang="en-US" b="1"/>
        </a:p>
      </dgm:t>
    </dgm:pt>
    <dgm:pt modelId="{CBBA1F55-9BE4-4FD5-9351-8564E18CD85F}" type="sibTrans" cxnId="{8F7FF5EB-7553-49FD-97A7-11422FBAA2FE}">
      <dgm:prSet/>
      <dgm:spPr/>
      <dgm:t>
        <a:bodyPr/>
        <a:lstStyle/>
        <a:p>
          <a:endParaRPr lang="en-US" b="1"/>
        </a:p>
      </dgm:t>
    </dgm:pt>
    <dgm:pt modelId="{1E8B8957-6AE0-4CE2-8F4D-6A90D131F5B2}">
      <dgm:prSet/>
      <dgm:spPr/>
      <dgm:t>
        <a:bodyPr/>
        <a:lstStyle/>
        <a:p>
          <a:pPr rtl="0"/>
          <a:r>
            <a:rPr lang="af-ZA" b="1"/>
            <a:t>Level observasi (mikro, meso &amp; makro)</a:t>
          </a:r>
          <a:endParaRPr lang="en-US" b="1"/>
        </a:p>
      </dgm:t>
    </dgm:pt>
    <dgm:pt modelId="{72E0D52E-6900-4BE2-ADDF-020DAB69B8B2}" type="parTrans" cxnId="{9E7E9D14-E18D-46D7-9DA4-B6780A8F9C96}">
      <dgm:prSet/>
      <dgm:spPr/>
      <dgm:t>
        <a:bodyPr/>
        <a:lstStyle/>
        <a:p>
          <a:endParaRPr lang="en-US" b="1"/>
        </a:p>
      </dgm:t>
    </dgm:pt>
    <dgm:pt modelId="{9C905020-C9ED-4A8A-B0BA-CB288BF835B2}" type="sibTrans" cxnId="{9E7E9D14-E18D-46D7-9DA4-B6780A8F9C96}">
      <dgm:prSet/>
      <dgm:spPr/>
      <dgm:t>
        <a:bodyPr/>
        <a:lstStyle/>
        <a:p>
          <a:endParaRPr lang="en-US" b="1"/>
        </a:p>
      </dgm:t>
    </dgm:pt>
    <dgm:pt modelId="{6DB0A664-F675-4199-8D1F-18069B015A8A}">
      <dgm:prSet/>
      <dgm:spPr/>
      <dgm:t>
        <a:bodyPr/>
        <a:lstStyle/>
        <a:p>
          <a:pPr rtl="0"/>
          <a:r>
            <a:rPr lang="af-ZA" b="1"/>
            <a:t>Metodologi (objektif &amp; subjektif)</a:t>
          </a:r>
          <a:endParaRPr lang="en-US" b="1"/>
        </a:p>
      </dgm:t>
    </dgm:pt>
    <dgm:pt modelId="{69F99AD3-A11F-431D-B0D9-1057958532F0}" type="parTrans" cxnId="{D6C82084-5489-4D76-85E3-30F15BB6C418}">
      <dgm:prSet/>
      <dgm:spPr/>
      <dgm:t>
        <a:bodyPr/>
        <a:lstStyle/>
        <a:p>
          <a:endParaRPr lang="en-US" b="1"/>
        </a:p>
      </dgm:t>
    </dgm:pt>
    <dgm:pt modelId="{81E322AD-9DD8-4B30-A7ED-7033AE6D8A02}" type="sibTrans" cxnId="{D6C82084-5489-4D76-85E3-30F15BB6C418}">
      <dgm:prSet/>
      <dgm:spPr/>
      <dgm:t>
        <a:bodyPr/>
        <a:lstStyle/>
        <a:p>
          <a:endParaRPr lang="en-US" b="1"/>
        </a:p>
      </dgm:t>
    </dgm:pt>
    <dgm:pt modelId="{E3FE6101-95F5-4F43-8FB7-08397685528A}">
      <dgm:prSet/>
      <dgm:spPr/>
      <dgm:t>
        <a:bodyPr/>
        <a:lstStyle/>
        <a:p>
          <a:pPr rtl="0"/>
          <a:r>
            <a:rPr lang="af-ZA" b="1"/>
            <a:t>Wilayah (barat &amp; timur)</a:t>
          </a:r>
          <a:endParaRPr lang="en-US" b="1"/>
        </a:p>
      </dgm:t>
    </dgm:pt>
    <dgm:pt modelId="{DF374C66-1416-477E-A5B0-B1D79816BC21}" type="parTrans" cxnId="{7C704EAB-8B71-4AB5-A0EF-6D3C0F20DAD2}">
      <dgm:prSet/>
      <dgm:spPr/>
      <dgm:t>
        <a:bodyPr/>
        <a:lstStyle/>
        <a:p>
          <a:endParaRPr lang="en-US" b="1"/>
        </a:p>
      </dgm:t>
    </dgm:pt>
    <dgm:pt modelId="{70567215-B7BF-4DE7-AE7B-3E3F9A22A90C}" type="sibTrans" cxnId="{7C704EAB-8B71-4AB5-A0EF-6D3C0F20DAD2}">
      <dgm:prSet/>
      <dgm:spPr/>
      <dgm:t>
        <a:bodyPr/>
        <a:lstStyle/>
        <a:p>
          <a:endParaRPr lang="en-US" b="1"/>
        </a:p>
      </dgm:t>
    </dgm:pt>
    <dgm:pt modelId="{73AF3AA6-9866-4C6F-9CCC-36A67D5234CB}">
      <dgm:prSet/>
      <dgm:spPr/>
      <dgm:t>
        <a:bodyPr/>
        <a:lstStyle/>
        <a:p>
          <a:pPr rtl="0"/>
          <a:r>
            <a:rPr lang="af-ZA" b="1" dirty="0"/>
            <a:t>Paradigma (positivistik, interpretif, kritis)</a:t>
          </a:r>
          <a:endParaRPr lang="en-US" b="1" dirty="0"/>
        </a:p>
      </dgm:t>
    </dgm:pt>
    <dgm:pt modelId="{332C4C41-8F0D-4918-A814-A447FB89B3FC}" type="parTrans" cxnId="{05E54CB8-1985-4FC9-8A2E-193697A0A4C7}">
      <dgm:prSet/>
      <dgm:spPr/>
      <dgm:t>
        <a:bodyPr/>
        <a:lstStyle/>
        <a:p>
          <a:endParaRPr lang="en-US" b="1"/>
        </a:p>
      </dgm:t>
    </dgm:pt>
    <dgm:pt modelId="{872A22AB-7E9E-4189-86E3-A005E6CACA55}" type="sibTrans" cxnId="{05E54CB8-1985-4FC9-8A2E-193697A0A4C7}">
      <dgm:prSet/>
      <dgm:spPr/>
      <dgm:t>
        <a:bodyPr/>
        <a:lstStyle/>
        <a:p>
          <a:endParaRPr lang="en-US" b="1"/>
        </a:p>
      </dgm:t>
    </dgm:pt>
    <dgm:pt modelId="{13795688-24E9-4A6B-BCC6-E564D9A7947D}">
      <dgm:prSet/>
      <dgm:spPr/>
      <dgm:t>
        <a:bodyPr/>
        <a:lstStyle/>
        <a:p>
          <a:endParaRPr lang="en-US"/>
        </a:p>
      </dgm:t>
    </dgm:pt>
    <dgm:pt modelId="{8862C0F2-7245-4386-9DA2-96500F771B72}" type="parTrans" cxnId="{6D95387F-DAA8-420B-8885-9EE9BE1F8271}">
      <dgm:prSet/>
      <dgm:spPr/>
      <dgm:t>
        <a:bodyPr/>
        <a:lstStyle/>
        <a:p>
          <a:endParaRPr lang="en-US" b="1"/>
        </a:p>
      </dgm:t>
    </dgm:pt>
    <dgm:pt modelId="{40DA8D8C-F948-4936-9E6E-09E1247B07CE}" type="sibTrans" cxnId="{6D95387F-DAA8-420B-8885-9EE9BE1F8271}">
      <dgm:prSet/>
      <dgm:spPr/>
      <dgm:t>
        <a:bodyPr/>
        <a:lstStyle/>
        <a:p>
          <a:endParaRPr lang="en-US" b="1"/>
        </a:p>
      </dgm:t>
    </dgm:pt>
    <dgm:pt modelId="{8A56B545-5655-4A79-A675-B7F2D3E8571E}" type="pres">
      <dgm:prSet presAssocID="{4B6273E8-8E2C-45AF-87D4-36CE187B6359}" presName="compositeShape" presStyleCnt="0">
        <dgm:presLayoutVars>
          <dgm:chMax val="7"/>
          <dgm:dir/>
          <dgm:resizeHandles val="exact"/>
        </dgm:presLayoutVars>
      </dgm:prSet>
      <dgm:spPr/>
    </dgm:pt>
    <dgm:pt modelId="{CD080DC6-BD3E-4EB7-B632-0268D451A4D9}" type="pres">
      <dgm:prSet presAssocID="{D057ACE7-9DB8-4305-AF04-C0E5D4356488}" presName="circ1" presStyleLbl="vennNode1" presStyleIdx="0" presStyleCnt="7"/>
      <dgm:spPr/>
    </dgm:pt>
    <dgm:pt modelId="{582B6788-E5C6-4580-BEEE-D084D7644742}" type="pres">
      <dgm:prSet presAssocID="{D057ACE7-9DB8-4305-AF04-C0E5D4356488}" presName="circ1Tx" presStyleLbl="revTx" presStyleIdx="0" presStyleCnt="0">
        <dgm:presLayoutVars>
          <dgm:chMax val="0"/>
          <dgm:chPref val="0"/>
          <dgm:bulletEnabled val="1"/>
        </dgm:presLayoutVars>
      </dgm:prSet>
      <dgm:spPr/>
    </dgm:pt>
    <dgm:pt modelId="{9DEDF170-A666-4854-9CAD-E2B350A1C0A5}" type="pres">
      <dgm:prSet presAssocID="{42E28DE0-8646-4A4C-AA8F-C361DA33F347}" presName="circ2" presStyleLbl="vennNode1" presStyleIdx="1" presStyleCnt="7"/>
      <dgm:spPr/>
    </dgm:pt>
    <dgm:pt modelId="{BE26138F-E918-482A-A1B8-58DFBE0B1C17}" type="pres">
      <dgm:prSet presAssocID="{42E28DE0-8646-4A4C-AA8F-C361DA33F347}" presName="circ2Tx" presStyleLbl="revTx" presStyleIdx="0" presStyleCnt="0">
        <dgm:presLayoutVars>
          <dgm:chMax val="0"/>
          <dgm:chPref val="0"/>
          <dgm:bulletEnabled val="1"/>
        </dgm:presLayoutVars>
      </dgm:prSet>
      <dgm:spPr/>
    </dgm:pt>
    <dgm:pt modelId="{45A534B4-5B4B-4AD7-ADBC-281C85918E34}" type="pres">
      <dgm:prSet presAssocID="{78A1788F-4197-478E-9B10-7A379662D3A6}" presName="circ3" presStyleLbl="vennNode1" presStyleIdx="2" presStyleCnt="7"/>
      <dgm:spPr/>
    </dgm:pt>
    <dgm:pt modelId="{57B21235-F7D8-4F21-A7DF-DCF896411104}" type="pres">
      <dgm:prSet presAssocID="{78A1788F-4197-478E-9B10-7A379662D3A6}" presName="circ3Tx" presStyleLbl="revTx" presStyleIdx="0" presStyleCnt="0">
        <dgm:presLayoutVars>
          <dgm:chMax val="0"/>
          <dgm:chPref val="0"/>
          <dgm:bulletEnabled val="1"/>
        </dgm:presLayoutVars>
      </dgm:prSet>
      <dgm:spPr/>
    </dgm:pt>
    <dgm:pt modelId="{C81340E0-77CF-4C9B-B61E-D00B14576E3F}" type="pres">
      <dgm:prSet presAssocID="{1E8B8957-6AE0-4CE2-8F4D-6A90D131F5B2}" presName="circ4" presStyleLbl="vennNode1" presStyleIdx="3" presStyleCnt="7"/>
      <dgm:spPr/>
    </dgm:pt>
    <dgm:pt modelId="{210F40BE-59E7-48C1-AEE0-1C22E7AC6FE9}" type="pres">
      <dgm:prSet presAssocID="{1E8B8957-6AE0-4CE2-8F4D-6A90D131F5B2}" presName="circ4Tx" presStyleLbl="revTx" presStyleIdx="0" presStyleCnt="0">
        <dgm:presLayoutVars>
          <dgm:chMax val="0"/>
          <dgm:chPref val="0"/>
          <dgm:bulletEnabled val="1"/>
        </dgm:presLayoutVars>
      </dgm:prSet>
      <dgm:spPr/>
    </dgm:pt>
    <dgm:pt modelId="{81E00EEF-E08F-4DD9-BA52-02CE758130AF}" type="pres">
      <dgm:prSet presAssocID="{6DB0A664-F675-4199-8D1F-18069B015A8A}" presName="circ5" presStyleLbl="vennNode1" presStyleIdx="4" presStyleCnt="7"/>
      <dgm:spPr/>
    </dgm:pt>
    <dgm:pt modelId="{8C6E5033-BD9C-4344-AF59-7153B19D2C0A}" type="pres">
      <dgm:prSet presAssocID="{6DB0A664-F675-4199-8D1F-18069B015A8A}" presName="circ5Tx" presStyleLbl="revTx" presStyleIdx="0" presStyleCnt="0">
        <dgm:presLayoutVars>
          <dgm:chMax val="0"/>
          <dgm:chPref val="0"/>
          <dgm:bulletEnabled val="1"/>
        </dgm:presLayoutVars>
      </dgm:prSet>
      <dgm:spPr/>
    </dgm:pt>
    <dgm:pt modelId="{6656BF2E-A1B7-4573-A463-23A2015D2715}" type="pres">
      <dgm:prSet presAssocID="{E3FE6101-95F5-4F43-8FB7-08397685528A}" presName="circ6" presStyleLbl="vennNode1" presStyleIdx="5" presStyleCnt="7"/>
      <dgm:spPr/>
    </dgm:pt>
    <dgm:pt modelId="{F8E8C692-95FF-401E-9291-8112278D8B10}" type="pres">
      <dgm:prSet presAssocID="{E3FE6101-95F5-4F43-8FB7-08397685528A}" presName="circ6Tx" presStyleLbl="revTx" presStyleIdx="0" presStyleCnt="0">
        <dgm:presLayoutVars>
          <dgm:chMax val="0"/>
          <dgm:chPref val="0"/>
          <dgm:bulletEnabled val="1"/>
        </dgm:presLayoutVars>
      </dgm:prSet>
      <dgm:spPr/>
    </dgm:pt>
    <dgm:pt modelId="{66DE5ACB-D23C-47E9-8FA3-4E83993A79A9}" type="pres">
      <dgm:prSet presAssocID="{73AF3AA6-9866-4C6F-9CCC-36A67D5234CB}" presName="circ7" presStyleLbl="vennNode1" presStyleIdx="6" presStyleCnt="7"/>
      <dgm:spPr/>
    </dgm:pt>
    <dgm:pt modelId="{552B70AA-5BB9-4CE1-86D8-AD0196C3D45B}" type="pres">
      <dgm:prSet presAssocID="{73AF3AA6-9866-4C6F-9CCC-36A67D5234CB}" presName="circ7Tx" presStyleLbl="revTx" presStyleIdx="0" presStyleCnt="0">
        <dgm:presLayoutVars>
          <dgm:chMax val="0"/>
          <dgm:chPref val="0"/>
          <dgm:bulletEnabled val="1"/>
        </dgm:presLayoutVars>
      </dgm:prSet>
      <dgm:spPr/>
    </dgm:pt>
  </dgm:ptLst>
  <dgm:cxnLst>
    <dgm:cxn modelId="{9771660B-EA1B-4F03-977D-1177D5B01D0E}" type="presOf" srcId="{6DB0A664-F675-4199-8D1F-18069B015A8A}" destId="{8C6E5033-BD9C-4344-AF59-7153B19D2C0A}" srcOrd="0" destOrd="0" presId="urn:microsoft.com/office/officeart/2005/8/layout/venn1"/>
    <dgm:cxn modelId="{D6419313-32ED-4D4A-BA97-DA8CA6F4DA7A}" type="presOf" srcId="{78A1788F-4197-478E-9B10-7A379662D3A6}" destId="{57B21235-F7D8-4F21-A7DF-DCF896411104}" srcOrd="0" destOrd="0" presId="urn:microsoft.com/office/officeart/2005/8/layout/venn1"/>
    <dgm:cxn modelId="{9E7E9D14-E18D-46D7-9DA4-B6780A8F9C96}" srcId="{4B6273E8-8E2C-45AF-87D4-36CE187B6359}" destId="{1E8B8957-6AE0-4CE2-8F4D-6A90D131F5B2}" srcOrd="3" destOrd="0" parTransId="{72E0D52E-6900-4BE2-ADDF-020DAB69B8B2}" sibTransId="{9C905020-C9ED-4A8A-B0BA-CB288BF835B2}"/>
    <dgm:cxn modelId="{2D6E7074-A1AA-4723-877A-2A97BBBD3998}" type="presOf" srcId="{4B6273E8-8E2C-45AF-87D4-36CE187B6359}" destId="{8A56B545-5655-4A79-A675-B7F2D3E8571E}" srcOrd="0" destOrd="0" presId="urn:microsoft.com/office/officeart/2005/8/layout/venn1"/>
    <dgm:cxn modelId="{93F83857-CEAB-4434-8984-06379D15FD98}" srcId="{4B6273E8-8E2C-45AF-87D4-36CE187B6359}" destId="{42E28DE0-8646-4A4C-AA8F-C361DA33F347}" srcOrd="1" destOrd="0" parTransId="{B146F625-06F2-488A-AC4C-5838936A78A2}" sibTransId="{870B18CC-A72F-4A81-9D42-7ABD0AF058FF}"/>
    <dgm:cxn modelId="{6D95387F-DAA8-420B-8885-9EE9BE1F8271}" srcId="{4B6273E8-8E2C-45AF-87D4-36CE187B6359}" destId="{13795688-24E9-4A6B-BCC6-E564D9A7947D}" srcOrd="7" destOrd="0" parTransId="{8862C0F2-7245-4386-9DA2-96500F771B72}" sibTransId="{40DA8D8C-F948-4936-9E6E-09E1247B07CE}"/>
    <dgm:cxn modelId="{D6C82084-5489-4D76-85E3-30F15BB6C418}" srcId="{4B6273E8-8E2C-45AF-87D4-36CE187B6359}" destId="{6DB0A664-F675-4199-8D1F-18069B015A8A}" srcOrd="4" destOrd="0" parTransId="{69F99AD3-A11F-431D-B0D9-1057958532F0}" sibTransId="{81E322AD-9DD8-4B30-A7ED-7033AE6D8A02}"/>
    <dgm:cxn modelId="{1D7E978E-2C93-497A-B5B2-D972CAC276D2}" srcId="{4B6273E8-8E2C-45AF-87D4-36CE187B6359}" destId="{D057ACE7-9DB8-4305-AF04-C0E5D4356488}" srcOrd="0" destOrd="0" parTransId="{6DC819B9-BA61-47B1-B54B-BC18972C5453}" sibTransId="{5FFDC079-CC10-4AD3-9991-D33691CEC50D}"/>
    <dgm:cxn modelId="{7C704EAB-8B71-4AB5-A0EF-6D3C0F20DAD2}" srcId="{4B6273E8-8E2C-45AF-87D4-36CE187B6359}" destId="{E3FE6101-95F5-4F43-8FB7-08397685528A}" srcOrd="5" destOrd="0" parTransId="{DF374C66-1416-477E-A5B0-B1D79816BC21}" sibTransId="{70567215-B7BF-4DE7-AE7B-3E3F9A22A90C}"/>
    <dgm:cxn modelId="{05E54CB8-1985-4FC9-8A2E-193697A0A4C7}" srcId="{4B6273E8-8E2C-45AF-87D4-36CE187B6359}" destId="{73AF3AA6-9866-4C6F-9CCC-36A67D5234CB}" srcOrd="6" destOrd="0" parTransId="{332C4C41-8F0D-4918-A814-A447FB89B3FC}" sibTransId="{872A22AB-7E9E-4189-86E3-A005E6CACA55}"/>
    <dgm:cxn modelId="{BEDFD2B8-99EC-4E38-B421-A31B256BDF77}" type="presOf" srcId="{73AF3AA6-9866-4C6F-9CCC-36A67D5234CB}" destId="{552B70AA-5BB9-4CE1-86D8-AD0196C3D45B}" srcOrd="0" destOrd="0" presId="urn:microsoft.com/office/officeart/2005/8/layout/venn1"/>
    <dgm:cxn modelId="{C51965CE-A0E6-4C8D-BDDF-BED044A7BB76}" type="presOf" srcId="{E3FE6101-95F5-4F43-8FB7-08397685528A}" destId="{F8E8C692-95FF-401E-9291-8112278D8B10}" srcOrd="0" destOrd="0" presId="urn:microsoft.com/office/officeart/2005/8/layout/venn1"/>
    <dgm:cxn modelId="{9C4FAED5-D7A0-4216-8034-FCAFE9F47903}" type="presOf" srcId="{42E28DE0-8646-4A4C-AA8F-C361DA33F347}" destId="{BE26138F-E918-482A-A1B8-58DFBE0B1C17}" srcOrd="0" destOrd="0" presId="urn:microsoft.com/office/officeart/2005/8/layout/venn1"/>
    <dgm:cxn modelId="{9EF8CFDA-86A8-4CD5-B020-95A60AD2C931}" type="presOf" srcId="{1E8B8957-6AE0-4CE2-8F4D-6A90D131F5B2}" destId="{210F40BE-59E7-48C1-AEE0-1C22E7AC6FE9}" srcOrd="0" destOrd="0" presId="urn:microsoft.com/office/officeart/2005/8/layout/venn1"/>
    <dgm:cxn modelId="{8F7FF5EB-7553-49FD-97A7-11422FBAA2FE}" srcId="{4B6273E8-8E2C-45AF-87D4-36CE187B6359}" destId="{78A1788F-4197-478E-9B10-7A379662D3A6}" srcOrd="2" destOrd="0" parTransId="{242A98EF-D256-4DF6-BC8A-3CD88DB7521D}" sibTransId="{CBBA1F55-9BE4-4FD5-9351-8564E18CD85F}"/>
    <dgm:cxn modelId="{94033FF6-2E82-4F7B-AEB6-13BF6E89DBFE}" type="presOf" srcId="{D057ACE7-9DB8-4305-AF04-C0E5D4356488}" destId="{582B6788-E5C6-4580-BEEE-D084D7644742}" srcOrd="0" destOrd="0" presId="urn:microsoft.com/office/officeart/2005/8/layout/venn1"/>
    <dgm:cxn modelId="{C0BD3198-E1B5-49F6-8582-A0DE69ACE2EC}" type="presParOf" srcId="{8A56B545-5655-4A79-A675-B7F2D3E8571E}" destId="{CD080DC6-BD3E-4EB7-B632-0268D451A4D9}" srcOrd="0" destOrd="0" presId="urn:microsoft.com/office/officeart/2005/8/layout/venn1"/>
    <dgm:cxn modelId="{F337DF89-3774-421B-B453-51AD87C3E6A9}" type="presParOf" srcId="{8A56B545-5655-4A79-A675-B7F2D3E8571E}" destId="{582B6788-E5C6-4580-BEEE-D084D7644742}" srcOrd="1" destOrd="0" presId="urn:microsoft.com/office/officeart/2005/8/layout/venn1"/>
    <dgm:cxn modelId="{19061EB9-2DD1-4C2A-8AE1-0855BA35C979}" type="presParOf" srcId="{8A56B545-5655-4A79-A675-B7F2D3E8571E}" destId="{9DEDF170-A666-4854-9CAD-E2B350A1C0A5}" srcOrd="2" destOrd="0" presId="urn:microsoft.com/office/officeart/2005/8/layout/venn1"/>
    <dgm:cxn modelId="{988CBE67-1B81-40F4-B822-ECD468780025}" type="presParOf" srcId="{8A56B545-5655-4A79-A675-B7F2D3E8571E}" destId="{BE26138F-E918-482A-A1B8-58DFBE0B1C17}" srcOrd="3" destOrd="0" presId="urn:microsoft.com/office/officeart/2005/8/layout/venn1"/>
    <dgm:cxn modelId="{DCDDDA9E-898E-4B5D-B4CC-BAE4B6DCA14B}" type="presParOf" srcId="{8A56B545-5655-4A79-A675-B7F2D3E8571E}" destId="{45A534B4-5B4B-4AD7-ADBC-281C85918E34}" srcOrd="4" destOrd="0" presId="urn:microsoft.com/office/officeart/2005/8/layout/venn1"/>
    <dgm:cxn modelId="{D855E4D4-E159-490A-98CB-E1E3C58B5076}" type="presParOf" srcId="{8A56B545-5655-4A79-A675-B7F2D3E8571E}" destId="{57B21235-F7D8-4F21-A7DF-DCF896411104}" srcOrd="5" destOrd="0" presId="urn:microsoft.com/office/officeart/2005/8/layout/venn1"/>
    <dgm:cxn modelId="{B2AB6157-AF7D-4354-AAE9-A49503587A3A}" type="presParOf" srcId="{8A56B545-5655-4A79-A675-B7F2D3E8571E}" destId="{C81340E0-77CF-4C9B-B61E-D00B14576E3F}" srcOrd="6" destOrd="0" presId="urn:microsoft.com/office/officeart/2005/8/layout/venn1"/>
    <dgm:cxn modelId="{8F08598B-9163-410B-A7A5-024D4521308D}" type="presParOf" srcId="{8A56B545-5655-4A79-A675-B7F2D3E8571E}" destId="{210F40BE-59E7-48C1-AEE0-1C22E7AC6FE9}" srcOrd="7" destOrd="0" presId="urn:microsoft.com/office/officeart/2005/8/layout/venn1"/>
    <dgm:cxn modelId="{0F268791-1B9F-4C60-B281-6DD722473DAE}" type="presParOf" srcId="{8A56B545-5655-4A79-A675-B7F2D3E8571E}" destId="{81E00EEF-E08F-4DD9-BA52-02CE758130AF}" srcOrd="8" destOrd="0" presId="urn:microsoft.com/office/officeart/2005/8/layout/venn1"/>
    <dgm:cxn modelId="{185CD056-C3B1-413A-B9FC-EEC170885891}" type="presParOf" srcId="{8A56B545-5655-4A79-A675-B7F2D3E8571E}" destId="{8C6E5033-BD9C-4344-AF59-7153B19D2C0A}" srcOrd="9" destOrd="0" presId="urn:microsoft.com/office/officeart/2005/8/layout/venn1"/>
    <dgm:cxn modelId="{D20856D1-0939-4734-84C0-06160441DC2C}" type="presParOf" srcId="{8A56B545-5655-4A79-A675-B7F2D3E8571E}" destId="{6656BF2E-A1B7-4573-A463-23A2015D2715}" srcOrd="10" destOrd="0" presId="urn:microsoft.com/office/officeart/2005/8/layout/venn1"/>
    <dgm:cxn modelId="{93548DD9-A569-4CA8-9606-9DE475987D3F}" type="presParOf" srcId="{8A56B545-5655-4A79-A675-B7F2D3E8571E}" destId="{F8E8C692-95FF-401E-9291-8112278D8B10}" srcOrd="11" destOrd="0" presId="urn:microsoft.com/office/officeart/2005/8/layout/venn1"/>
    <dgm:cxn modelId="{9820A754-4B28-4A87-B0DE-ADE76FDC346E}" type="presParOf" srcId="{8A56B545-5655-4A79-A675-B7F2D3E8571E}" destId="{66DE5ACB-D23C-47E9-8FA3-4E83993A79A9}" srcOrd="12" destOrd="0" presId="urn:microsoft.com/office/officeart/2005/8/layout/venn1"/>
    <dgm:cxn modelId="{1CCE0946-6A94-49D4-9C3E-338AE09C6D08}" type="presParOf" srcId="{8A56B545-5655-4A79-A675-B7F2D3E8571E}" destId="{552B70AA-5BB9-4CE1-86D8-AD0196C3D45B}" srcOrd="13"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33260F-5606-4C00-A3FF-FECF395A113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E76A30C-78D4-4B47-BFB4-8F813BB7B94F}">
      <dgm:prSet/>
      <dgm:spPr/>
      <dgm:t>
        <a:bodyPr/>
        <a:lstStyle/>
        <a:p>
          <a:pPr rtl="0"/>
          <a:r>
            <a:rPr lang="af-ZA"/>
            <a:t>Guba dan Lincoln (1994; 2000) </a:t>
          </a:r>
          <a:endParaRPr lang="en-US"/>
        </a:p>
      </dgm:t>
    </dgm:pt>
    <dgm:pt modelId="{53EB51B5-BA8D-432D-A322-1139CC68CC25}" type="parTrans" cxnId="{D23A88B5-2AC2-421B-BCEB-013AABD7A4C4}">
      <dgm:prSet/>
      <dgm:spPr/>
      <dgm:t>
        <a:bodyPr/>
        <a:lstStyle/>
        <a:p>
          <a:endParaRPr lang="en-US"/>
        </a:p>
      </dgm:t>
    </dgm:pt>
    <dgm:pt modelId="{C4CD8564-2EA5-471D-A7A5-AFA64D9DA3D3}" type="sibTrans" cxnId="{D23A88B5-2AC2-421B-BCEB-013AABD7A4C4}">
      <dgm:prSet/>
      <dgm:spPr/>
      <dgm:t>
        <a:bodyPr/>
        <a:lstStyle/>
        <a:p>
          <a:endParaRPr lang="en-US"/>
        </a:p>
      </dgm:t>
    </dgm:pt>
    <dgm:pt modelId="{BBBED9B2-70E5-4561-8D25-0E337D3121DC}">
      <dgm:prSet/>
      <dgm:spPr/>
      <dgm:t>
        <a:bodyPr/>
        <a:lstStyle/>
        <a:p>
          <a:pPr rtl="0"/>
          <a:r>
            <a:rPr lang="af-ZA"/>
            <a:t>Positivisme; Post positivisme; Konstruktivisme; Teori Kritis; Partisipatori.  </a:t>
          </a:r>
          <a:endParaRPr lang="en-US"/>
        </a:p>
      </dgm:t>
    </dgm:pt>
    <dgm:pt modelId="{21968427-9C3D-497D-A925-FF9B9BD2EE4B}" type="parTrans" cxnId="{027CBA6F-5A3A-49BA-8745-CDAB7D21F1C6}">
      <dgm:prSet/>
      <dgm:spPr/>
      <dgm:t>
        <a:bodyPr/>
        <a:lstStyle/>
        <a:p>
          <a:endParaRPr lang="en-US"/>
        </a:p>
      </dgm:t>
    </dgm:pt>
    <dgm:pt modelId="{FA3AB085-7D53-4B38-BE50-B41A574D5585}" type="sibTrans" cxnId="{027CBA6F-5A3A-49BA-8745-CDAB7D21F1C6}">
      <dgm:prSet/>
      <dgm:spPr/>
      <dgm:t>
        <a:bodyPr/>
        <a:lstStyle/>
        <a:p>
          <a:endParaRPr lang="en-US"/>
        </a:p>
      </dgm:t>
    </dgm:pt>
    <dgm:pt modelId="{D8F9C53C-3F02-4D0A-A231-CCF37E3625AB}">
      <dgm:prSet/>
      <dgm:spPr/>
      <dgm:t>
        <a:bodyPr/>
        <a:lstStyle/>
        <a:p>
          <a:pPr rtl="0"/>
          <a:r>
            <a:rPr lang="af-ZA"/>
            <a:t>Neuman (2000) </a:t>
          </a:r>
          <a:endParaRPr lang="en-US"/>
        </a:p>
      </dgm:t>
    </dgm:pt>
    <dgm:pt modelId="{02181576-B512-4989-9412-D853A9435347}" type="parTrans" cxnId="{AAFA213B-EB7A-4BAE-9138-5439B8D342D1}">
      <dgm:prSet/>
      <dgm:spPr/>
      <dgm:t>
        <a:bodyPr/>
        <a:lstStyle/>
        <a:p>
          <a:endParaRPr lang="en-US"/>
        </a:p>
      </dgm:t>
    </dgm:pt>
    <dgm:pt modelId="{048B63A7-5498-48B5-A652-054B9CD9CDCC}" type="sibTrans" cxnId="{AAFA213B-EB7A-4BAE-9138-5439B8D342D1}">
      <dgm:prSet/>
      <dgm:spPr/>
      <dgm:t>
        <a:bodyPr/>
        <a:lstStyle/>
        <a:p>
          <a:endParaRPr lang="en-US"/>
        </a:p>
      </dgm:t>
    </dgm:pt>
    <dgm:pt modelId="{781407CC-B1A9-42DB-9058-1F81780F25D4}">
      <dgm:prSet/>
      <dgm:spPr/>
      <dgm:t>
        <a:bodyPr/>
        <a:lstStyle/>
        <a:p>
          <a:pPr rtl="0"/>
          <a:r>
            <a:rPr lang="af-ZA"/>
            <a:t>Positivisme; Interpretif; Kritis</a:t>
          </a:r>
          <a:endParaRPr lang="en-US"/>
        </a:p>
      </dgm:t>
    </dgm:pt>
    <dgm:pt modelId="{33FA48F1-8560-48C9-97EB-013E2982BD96}" type="parTrans" cxnId="{645D1D33-9E11-47CC-AABC-EBF463D1BC21}">
      <dgm:prSet/>
      <dgm:spPr/>
      <dgm:t>
        <a:bodyPr/>
        <a:lstStyle/>
        <a:p>
          <a:endParaRPr lang="en-US"/>
        </a:p>
      </dgm:t>
    </dgm:pt>
    <dgm:pt modelId="{2C1B0AC8-AFFC-461C-888F-1A3CBF65FCED}" type="sibTrans" cxnId="{645D1D33-9E11-47CC-AABC-EBF463D1BC21}">
      <dgm:prSet/>
      <dgm:spPr/>
      <dgm:t>
        <a:bodyPr/>
        <a:lstStyle/>
        <a:p>
          <a:endParaRPr lang="en-US"/>
        </a:p>
      </dgm:t>
    </dgm:pt>
    <dgm:pt modelId="{99564036-525E-4231-970D-0C29C328929B}">
      <dgm:prSet/>
      <dgm:spPr/>
      <dgm:t>
        <a:bodyPr/>
        <a:lstStyle/>
        <a:p>
          <a:pPr rtl="0"/>
          <a:r>
            <a:rPr lang="af-ZA"/>
            <a:t>Sarantakos (1993) </a:t>
          </a:r>
          <a:endParaRPr lang="en-US"/>
        </a:p>
      </dgm:t>
    </dgm:pt>
    <dgm:pt modelId="{DDF6F59C-593D-48E6-8BBB-490520A07DE3}" type="parTrans" cxnId="{005E3F6B-691E-4635-9398-D73DE30F2156}">
      <dgm:prSet/>
      <dgm:spPr/>
      <dgm:t>
        <a:bodyPr/>
        <a:lstStyle/>
        <a:p>
          <a:endParaRPr lang="en-US"/>
        </a:p>
      </dgm:t>
    </dgm:pt>
    <dgm:pt modelId="{A4CB1064-24CD-4A45-AF77-9EA5D00DDF61}" type="sibTrans" cxnId="{005E3F6B-691E-4635-9398-D73DE30F2156}">
      <dgm:prSet/>
      <dgm:spPr/>
      <dgm:t>
        <a:bodyPr/>
        <a:lstStyle/>
        <a:p>
          <a:endParaRPr lang="en-US"/>
        </a:p>
      </dgm:t>
    </dgm:pt>
    <dgm:pt modelId="{2DB3C13B-17FB-46F1-81BA-561636EE8A7D}">
      <dgm:prSet/>
      <dgm:spPr/>
      <dgm:t>
        <a:bodyPr/>
        <a:lstStyle/>
        <a:p>
          <a:pPr rtl="0"/>
          <a:r>
            <a:rPr lang="af-ZA" dirty="0"/>
            <a:t>Positivisme; Ilmu Pengetahuan Sosial Interpretif;  Teori Kritis</a:t>
          </a:r>
          <a:endParaRPr lang="en-US" dirty="0"/>
        </a:p>
      </dgm:t>
    </dgm:pt>
    <dgm:pt modelId="{37625417-65D8-48F3-BD10-C5C822E1CC54}" type="parTrans" cxnId="{0F3659CD-73F8-4E79-B641-64B0D573D0EF}">
      <dgm:prSet/>
      <dgm:spPr/>
      <dgm:t>
        <a:bodyPr/>
        <a:lstStyle/>
        <a:p>
          <a:endParaRPr lang="en-US"/>
        </a:p>
      </dgm:t>
    </dgm:pt>
    <dgm:pt modelId="{5884B23F-A1CE-41D5-957D-BDA9C0E75251}" type="sibTrans" cxnId="{0F3659CD-73F8-4E79-B641-64B0D573D0EF}">
      <dgm:prSet/>
      <dgm:spPr/>
      <dgm:t>
        <a:bodyPr/>
        <a:lstStyle/>
        <a:p>
          <a:endParaRPr lang="en-US"/>
        </a:p>
      </dgm:t>
    </dgm:pt>
    <dgm:pt modelId="{DF6672EA-D85E-48FA-9BA3-6183943897C0}" type="pres">
      <dgm:prSet presAssocID="{2B33260F-5606-4C00-A3FF-FECF395A1132}" presName="Name0" presStyleCnt="0">
        <dgm:presLayoutVars>
          <dgm:dir/>
          <dgm:animLvl val="lvl"/>
          <dgm:resizeHandles val="exact"/>
        </dgm:presLayoutVars>
      </dgm:prSet>
      <dgm:spPr/>
    </dgm:pt>
    <dgm:pt modelId="{2DD6E352-BA00-49B7-A561-2405F45AE606}" type="pres">
      <dgm:prSet presAssocID="{DE76A30C-78D4-4B47-BFB4-8F813BB7B94F}" presName="linNode" presStyleCnt="0"/>
      <dgm:spPr/>
    </dgm:pt>
    <dgm:pt modelId="{2AB84AE5-BA4A-4911-BD86-7155A13C9A88}" type="pres">
      <dgm:prSet presAssocID="{DE76A30C-78D4-4B47-BFB4-8F813BB7B94F}" presName="parentText" presStyleLbl="node1" presStyleIdx="0" presStyleCnt="3">
        <dgm:presLayoutVars>
          <dgm:chMax val="1"/>
          <dgm:bulletEnabled val="1"/>
        </dgm:presLayoutVars>
      </dgm:prSet>
      <dgm:spPr/>
    </dgm:pt>
    <dgm:pt modelId="{09709B39-21E3-4C84-91A1-B89185983AF9}" type="pres">
      <dgm:prSet presAssocID="{DE76A30C-78D4-4B47-BFB4-8F813BB7B94F}" presName="descendantText" presStyleLbl="alignAccFollowNode1" presStyleIdx="0" presStyleCnt="3">
        <dgm:presLayoutVars>
          <dgm:bulletEnabled val="1"/>
        </dgm:presLayoutVars>
      </dgm:prSet>
      <dgm:spPr/>
    </dgm:pt>
    <dgm:pt modelId="{3DFF6154-0586-4113-8A94-3116FC8235BA}" type="pres">
      <dgm:prSet presAssocID="{C4CD8564-2EA5-471D-A7A5-AFA64D9DA3D3}" presName="sp" presStyleCnt="0"/>
      <dgm:spPr/>
    </dgm:pt>
    <dgm:pt modelId="{0BCC0876-7ED3-4DE1-AE34-773BCFDA1F4B}" type="pres">
      <dgm:prSet presAssocID="{D8F9C53C-3F02-4D0A-A231-CCF37E3625AB}" presName="linNode" presStyleCnt="0"/>
      <dgm:spPr/>
    </dgm:pt>
    <dgm:pt modelId="{80D687F1-758F-49B7-9C11-40C0C28CAABF}" type="pres">
      <dgm:prSet presAssocID="{D8F9C53C-3F02-4D0A-A231-CCF37E3625AB}" presName="parentText" presStyleLbl="node1" presStyleIdx="1" presStyleCnt="3">
        <dgm:presLayoutVars>
          <dgm:chMax val="1"/>
          <dgm:bulletEnabled val="1"/>
        </dgm:presLayoutVars>
      </dgm:prSet>
      <dgm:spPr/>
    </dgm:pt>
    <dgm:pt modelId="{C41120D7-A4EB-4C26-81B5-E9DA91231308}" type="pres">
      <dgm:prSet presAssocID="{D8F9C53C-3F02-4D0A-A231-CCF37E3625AB}" presName="descendantText" presStyleLbl="alignAccFollowNode1" presStyleIdx="1" presStyleCnt="3">
        <dgm:presLayoutVars>
          <dgm:bulletEnabled val="1"/>
        </dgm:presLayoutVars>
      </dgm:prSet>
      <dgm:spPr/>
    </dgm:pt>
    <dgm:pt modelId="{3F8FE130-C1D8-4782-BED9-71C1BB34BBC6}" type="pres">
      <dgm:prSet presAssocID="{048B63A7-5498-48B5-A652-054B9CD9CDCC}" presName="sp" presStyleCnt="0"/>
      <dgm:spPr/>
    </dgm:pt>
    <dgm:pt modelId="{0685DFB5-F7A5-4875-8B36-130E7A435A93}" type="pres">
      <dgm:prSet presAssocID="{99564036-525E-4231-970D-0C29C328929B}" presName="linNode" presStyleCnt="0"/>
      <dgm:spPr/>
    </dgm:pt>
    <dgm:pt modelId="{3D5765DE-3AC6-4731-94DB-499BA4F099BB}" type="pres">
      <dgm:prSet presAssocID="{99564036-525E-4231-970D-0C29C328929B}" presName="parentText" presStyleLbl="node1" presStyleIdx="2" presStyleCnt="3" custLinFactNeighborY="6189">
        <dgm:presLayoutVars>
          <dgm:chMax val="1"/>
          <dgm:bulletEnabled val="1"/>
        </dgm:presLayoutVars>
      </dgm:prSet>
      <dgm:spPr/>
    </dgm:pt>
    <dgm:pt modelId="{1C5E9DD5-6A4E-4771-A8D9-610B2F4CD912}" type="pres">
      <dgm:prSet presAssocID="{99564036-525E-4231-970D-0C29C328929B}" presName="descendantText" presStyleLbl="alignAccFollowNode1" presStyleIdx="2" presStyleCnt="3">
        <dgm:presLayoutVars>
          <dgm:bulletEnabled val="1"/>
        </dgm:presLayoutVars>
      </dgm:prSet>
      <dgm:spPr/>
    </dgm:pt>
  </dgm:ptLst>
  <dgm:cxnLst>
    <dgm:cxn modelId="{645D1D33-9E11-47CC-AABC-EBF463D1BC21}" srcId="{D8F9C53C-3F02-4D0A-A231-CCF37E3625AB}" destId="{781407CC-B1A9-42DB-9058-1F81780F25D4}" srcOrd="0" destOrd="0" parTransId="{33FA48F1-8560-48C9-97EB-013E2982BD96}" sibTransId="{2C1B0AC8-AFFC-461C-888F-1A3CBF65FCED}"/>
    <dgm:cxn modelId="{AAFA213B-EB7A-4BAE-9138-5439B8D342D1}" srcId="{2B33260F-5606-4C00-A3FF-FECF395A1132}" destId="{D8F9C53C-3F02-4D0A-A231-CCF37E3625AB}" srcOrd="1" destOrd="0" parTransId="{02181576-B512-4989-9412-D853A9435347}" sibTransId="{048B63A7-5498-48B5-A652-054B9CD9CDCC}"/>
    <dgm:cxn modelId="{005E3F6B-691E-4635-9398-D73DE30F2156}" srcId="{2B33260F-5606-4C00-A3FF-FECF395A1132}" destId="{99564036-525E-4231-970D-0C29C328929B}" srcOrd="2" destOrd="0" parTransId="{DDF6F59C-593D-48E6-8BBB-490520A07DE3}" sibTransId="{A4CB1064-24CD-4A45-AF77-9EA5D00DDF61}"/>
    <dgm:cxn modelId="{027CBA6F-5A3A-49BA-8745-CDAB7D21F1C6}" srcId="{DE76A30C-78D4-4B47-BFB4-8F813BB7B94F}" destId="{BBBED9B2-70E5-4561-8D25-0E337D3121DC}" srcOrd="0" destOrd="0" parTransId="{21968427-9C3D-497D-A925-FF9B9BD2EE4B}" sibTransId="{FA3AB085-7D53-4B38-BE50-B41A574D5585}"/>
    <dgm:cxn modelId="{91A47870-9E29-4328-91FD-C2718D07AAFA}" type="presOf" srcId="{BBBED9B2-70E5-4561-8D25-0E337D3121DC}" destId="{09709B39-21E3-4C84-91A1-B89185983AF9}" srcOrd="0" destOrd="0" presId="urn:microsoft.com/office/officeart/2005/8/layout/vList5"/>
    <dgm:cxn modelId="{CD1B3D79-40C1-4603-99C4-E7573CBB8BA9}" type="presOf" srcId="{DE76A30C-78D4-4B47-BFB4-8F813BB7B94F}" destId="{2AB84AE5-BA4A-4911-BD86-7155A13C9A88}" srcOrd="0" destOrd="0" presId="urn:microsoft.com/office/officeart/2005/8/layout/vList5"/>
    <dgm:cxn modelId="{2C995259-590C-43AA-87ED-1C124B437E58}" type="presOf" srcId="{781407CC-B1A9-42DB-9058-1F81780F25D4}" destId="{C41120D7-A4EB-4C26-81B5-E9DA91231308}" srcOrd="0" destOrd="0" presId="urn:microsoft.com/office/officeart/2005/8/layout/vList5"/>
    <dgm:cxn modelId="{07094B91-C38A-40AE-A525-E5374EF785ED}" type="presOf" srcId="{99564036-525E-4231-970D-0C29C328929B}" destId="{3D5765DE-3AC6-4731-94DB-499BA4F099BB}" srcOrd="0" destOrd="0" presId="urn:microsoft.com/office/officeart/2005/8/layout/vList5"/>
    <dgm:cxn modelId="{D23A88B5-2AC2-421B-BCEB-013AABD7A4C4}" srcId="{2B33260F-5606-4C00-A3FF-FECF395A1132}" destId="{DE76A30C-78D4-4B47-BFB4-8F813BB7B94F}" srcOrd="0" destOrd="0" parTransId="{53EB51B5-BA8D-432D-A322-1139CC68CC25}" sibTransId="{C4CD8564-2EA5-471D-A7A5-AFA64D9DA3D3}"/>
    <dgm:cxn modelId="{19F766BB-D12A-4BE4-A8A0-007C6DFB2BFB}" type="presOf" srcId="{D8F9C53C-3F02-4D0A-A231-CCF37E3625AB}" destId="{80D687F1-758F-49B7-9C11-40C0C28CAABF}" srcOrd="0" destOrd="0" presId="urn:microsoft.com/office/officeart/2005/8/layout/vList5"/>
    <dgm:cxn modelId="{584440BD-4BDA-410F-B173-6BDDC0AAA45D}" type="presOf" srcId="{2B33260F-5606-4C00-A3FF-FECF395A1132}" destId="{DF6672EA-D85E-48FA-9BA3-6183943897C0}" srcOrd="0" destOrd="0" presId="urn:microsoft.com/office/officeart/2005/8/layout/vList5"/>
    <dgm:cxn modelId="{0F3659CD-73F8-4E79-B641-64B0D573D0EF}" srcId="{99564036-525E-4231-970D-0C29C328929B}" destId="{2DB3C13B-17FB-46F1-81BA-561636EE8A7D}" srcOrd="0" destOrd="0" parTransId="{37625417-65D8-48F3-BD10-C5C822E1CC54}" sibTransId="{5884B23F-A1CE-41D5-957D-BDA9C0E75251}"/>
    <dgm:cxn modelId="{1693CDD7-35B8-4B33-B23B-156D0F2C966D}" type="presOf" srcId="{2DB3C13B-17FB-46F1-81BA-561636EE8A7D}" destId="{1C5E9DD5-6A4E-4771-A8D9-610B2F4CD912}" srcOrd="0" destOrd="0" presId="urn:microsoft.com/office/officeart/2005/8/layout/vList5"/>
    <dgm:cxn modelId="{3FDF9ED9-D646-421F-BEA4-8E95B662E9DE}" type="presParOf" srcId="{DF6672EA-D85E-48FA-9BA3-6183943897C0}" destId="{2DD6E352-BA00-49B7-A561-2405F45AE606}" srcOrd="0" destOrd="0" presId="urn:microsoft.com/office/officeart/2005/8/layout/vList5"/>
    <dgm:cxn modelId="{F30ECD07-1C5F-40FA-9159-EB37C5F9AEA0}" type="presParOf" srcId="{2DD6E352-BA00-49B7-A561-2405F45AE606}" destId="{2AB84AE5-BA4A-4911-BD86-7155A13C9A88}" srcOrd="0" destOrd="0" presId="urn:microsoft.com/office/officeart/2005/8/layout/vList5"/>
    <dgm:cxn modelId="{41B29574-9FFD-42ED-9946-F65DB665EEFD}" type="presParOf" srcId="{2DD6E352-BA00-49B7-A561-2405F45AE606}" destId="{09709B39-21E3-4C84-91A1-B89185983AF9}" srcOrd="1" destOrd="0" presId="urn:microsoft.com/office/officeart/2005/8/layout/vList5"/>
    <dgm:cxn modelId="{605F6CDC-49D8-4C2C-84EE-51013624C94F}" type="presParOf" srcId="{DF6672EA-D85E-48FA-9BA3-6183943897C0}" destId="{3DFF6154-0586-4113-8A94-3116FC8235BA}" srcOrd="1" destOrd="0" presId="urn:microsoft.com/office/officeart/2005/8/layout/vList5"/>
    <dgm:cxn modelId="{1F662BF3-322B-4064-9218-E1DB534D8CF7}" type="presParOf" srcId="{DF6672EA-D85E-48FA-9BA3-6183943897C0}" destId="{0BCC0876-7ED3-4DE1-AE34-773BCFDA1F4B}" srcOrd="2" destOrd="0" presId="urn:microsoft.com/office/officeart/2005/8/layout/vList5"/>
    <dgm:cxn modelId="{716D8104-BCD9-4933-A3D6-457E8F348F56}" type="presParOf" srcId="{0BCC0876-7ED3-4DE1-AE34-773BCFDA1F4B}" destId="{80D687F1-758F-49B7-9C11-40C0C28CAABF}" srcOrd="0" destOrd="0" presId="urn:microsoft.com/office/officeart/2005/8/layout/vList5"/>
    <dgm:cxn modelId="{B4F1BF23-2B6A-4F00-8F38-20BB4A43AA11}" type="presParOf" srcId="{0BCC0876-7ED3-4DE1-AE34-773BCFDA1F4B}" destId="{C41120D7-A4EB-4C26-81B5-E9DA91231308}" srcOrd="1" destOrd="0" presId="urn:microsoft.com/office/officeart/2005/8/layout/vList5"/>
    <dgm:cxn modelId="{CACBEC01-EE4F-48C3-ACF5-0D693BE50922}" type="presParOf" srcId="{DF6672EA-D85E-48FA-9BA3-6183943897C0}" destId="{3F8FE130-C1D8-4782-BED9-71C1BB34BBC6}" srcOrd="3" destOrd="0" presId="urn:microsoft.com/office/officeart/2005/8/layout/vList5"/>
    <dgm:cxn modelId="{3ACAD1DA-CA8D-4C83-8D11-BE05B816C63A}" type="presParOf" srcId="{DF6672EA-D85E-48FA-9BA3-6183943897C0}" destId="{0685DFB5-F7A5-4875-8B36-130E7A435A93}" srcOrd="4" destOrd="0" presId="urn:microsoft.com/office/officeart/2005/8/layout/vList5"/>
    <dgm:cxn modelId="{1B34AD08-CEC1-4580-BDB9-6910265B8371}" type="presParOf" srcId="{0685DFB5-F7A5-4875-8B36-130E7A435A93}" destId="{3D5765DE-3AC6-4731-94DB-499BA4F099BB}" srcOrd="0" destOrd="0" presId="urn:microsoft.com/office/officeart/2005/8/layout/vList5"/>
    <dgm:cxn modelId="{1D89D5B0-CACA-4422-AADE-8B290DB74535}" type="presParOf" srcId="{0685DFB5-F7A5-4875-8B36-130E7A435A93}" destId="{1C5E9DD5-6A4E-4771-A8D9-610B2F4CD91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C81A-6856-46DE-9E2A-CA71E2AC5FB9}">
      <dsp:nvSpPr>
        <dsp:cNvPr id="0" name=""/>
        <dsp:cNvSpPr/>
      </dsp:nvSpPr>
      <dsp:spPr>
        <a:xfrm>
          <a:off x="122433" y="646024"/>
          <a:ext cx="2893964" cy="904363"/>
        </a:xfrm>
        <a:prstGeom prst="rect">
          <a:avLst/>
        </a:prstGeom>
        <a:solidFill>
          <a:schemeClr val="accent1">
            <a:lumMod val="60000"/>
            <a:lumOff val="40000"/>
            <a:alpha val="4000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Teorisasi</a:t>
          </a:r>
          <a:endParaRPr lang="en-US" sz="1800" b="1" kern="1200" dirty="0">
            <a:latin typeface="Arial Unicode MS" pitchFamily="34" charset="-128"/>
            <a:ea typeface="Arial Unicode MS" pitchFamily="34" charset="-128"/>
            <a:cs typeface="Arial Unicode MS" pitchFamily="34" charset="-128"/>
          </a:endParaRPr>
        </a:p>
      </dsp:txBody>
      <dsp:txXfrm>
        <a:off x="122433" y="646024"/>
        <a:ext cx="2893964" cy="904363"/>
      </dsp:txXfrm>
    </dsp:sp>
    <dsp:sp modelId="{52D857C9-C08E-4EF1-AFBC-6E9BE0759546}">
      <dsp:nvSpPr>
        <dsp:cNvPr id="0" name=""/>
        <dsp:cNvSpPr/>
      </dsp:nvSpPr>
      <dsp:spPr>
        <a:xfrm>
          <a:off x="1851" y="515393"/>
          <a:ext cx="633054" cy="94958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B7769-55B6-4162-B155-8551C9CED73A}">
      <dsp:nvSpPr>
        <dsp:cNvPr id="0" name=""/>
        <dsp:cNvSpPr/>
      </dsp:nvSpPr>
      <dsp:spPr>
        <a:xfrm>
          <a:off x="3241338" y="646024"/>
          <a:ext cx="2893964" cy="904363"/>
        </a:xfrm>
        <a:prstGeom prst="rect">
          <a:avLst/>
        </a:prstGeom>
        <a:solidFill>
          <a:schemeClr val="accent3">
            <a:lumMod val="40000"/>
            <a:lumOff val="60000"/>
            <a:alpha val="4000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Perspektif</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Komunikasi</a:t>
          </a:r>
          <a:r>
            <a:rPr lang="en-US" sz="1800" b="1" kern="1200" dirty="0">
              <a:latin typeface="Arial Unicode MS" pitchFamily="34" charset="-128"/>
              <a:ea typeface="Arial Unicode MS" pitchFamily="34" charset="-128"/>
              <a:cs typeface="Arial Unicode MS" pitchFamily="34" charset="-128"/>
            </a:rPr>
            <a:t>  </a:t>
          </a:r>
        </a:p>
      </dsp:txBody>
      <dsp:txXfrm>
        <a:off x="3241338" y="646024"/>
        <a:ext cx="2893964" cy="904363"/>
      </dsp:txXfrm>
    </dsp:sp>
    <dsp:sp modelId="{A5E7BCD1-E1BB-4567-A7D0-DB5408E25F19}">
      <dsp:nvSpPr>
        <dsp:cNvPr id="0" name=""/>
        <dsp:cNvSpPr/>
      </dsp:nvSpPr>
      <dsp:spPr>
        <a:xfrm>
          <a:off x="3120756" y="515393"/>
          <a:ext cx="633054" cy="949582"/>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59CCAF-1AEC-48E6-94A1-38F55C118661}">
      <dsp:nvSpPr>
        <dsp:cNvPr id="0" name=""/>
        <dsp:cNvSpPr/>
      </dsp:nvSpPr>
      <dsp:spPr>
        <a:xfrm>
          <a:off x="6360242" y="646024"/>
          <a:ext cx="2893964" cy="904363"/>
        </a:xfrm>
        <a:prstGeom prst="rect">
          <a:avLst/>
        </a:prstGeom>
        <a:solidFill>
          <a:schemeClr val="accent5">
            <a:lumMod val="40000"/>
            <a:lumOff val="60000"/>
            <a:alpha val="4000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Unicode MS" pitchFamily="34" charset="-128"/>
              <a:ea typeface="Arial Unicode MS" pitchFamily="34" charset="-128"/>
              <a:cs typeface="Arial Unicode MS" pitchFamily="34" charset="-128"/>
            </a:rPr>
            <a:t>Peta </a:t>
          </a:r>
          <a:r>
            <a:rPr lang="en-US" sz="1800" b="1" kern="1200" dirty="0" err="1">
              <a:latin typeface="Arial Unicode MS" pitchFamily="34" charset="-128"/>
              <a:ea typeface="Arial Unicode MS" pitchFamily="34" charset="-128"/>
              <a:cs typeface="Arial Unicode MS" pitchFamily="34" charset="-128"/>
            </a:rPr>
            <a:t>Teori</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Komunikasi</a:t>
          </a:r>
          <a:endParaRPr lang="en-US" sz="1800" b="1" kern="1200" dirty="0">
            <a:latin typeface="Arial Unicode MS" pitchFamily="34" charset="-128"/>
            <a:ea typeface="Arial Unicode MS" pitchFamily="34" charset="-128"/>
            <a:cs typeface="Arial Unicode MS" pitchFamily="34" charset="-128"/>
          </a:endParaRPr>
        </a:p>
      </dsp:txBody>
      <dsp:txXfrm>
        <a:off x="6360242" y="646024"/>
        <a:ext cx="2893964" cy="904363"/>
      </dsp:txXfrm>
    </dsp:sp>
    <dsp:sp modelId="{8A39620F-5C23-4A97-8DE8-0E179ECC588D}">
      <dsp:nvSpPr>
        <dsp:cNvPr id="0" name=""/>
        <dsp:cNvSpPr/>
      </dsp:nvSpPr>
      <dsp:spPr>
        <a:xfrm>
          <a:off x="6239660" y="515393"/>
          <a:ext cx="633054" cy="949582"/>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6B68B-A638-4D8A-8CCA-99A723512FA9}">
      <dsp:nvSpPr>
        <dsp:cNvPr id="0" name=""/>
        <dsp:cNvSpPr/>
      </dsp:nvSpPr>
      <dsp:spPr>
        <a:xfrm>
          <a:off x="1681885" y="1784518"/>
          <a:ext cx="2893964" cy="904363"/>
        </a:xfrm>
        <a:prstGeom prst="rect">
          <a:avLst/>
        </a:prstGeom>
        <a:solidFill>
          <a:schemeClr val="accent4">
            <a:lumMod val="60000"/>
            <a:lumOff val="40000"/>
            <a:alpha val="4000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Penyusunan</a:t>
          </a:r>
          <a:r>
            <a:rPr lang="en-US" sz="1800" b="1" kern="1200" dirty="0">
              <a:latin typeface="Arial Unicode MS" pitchFamily="34" charset="-128"/>
              <a:ea typeface="Arial Unicode MS" pitchFamily="34" charset="-128"/>
              <a:cs typeface="Arial Unicode MS" pitchFamily="34" charset="-128"/>
            </a:rPr>
            <a:t> Bab 2 </a:t>
          </a:r>
          <a:r>
            <a:rPr lang="en-US" sz="1800" b="1" kern="1200" dirty="0" err="1">
              <a:latin typeface="Arial Unicode MS" pitchFamily="34" charset="-128"/>
              <a:ea typeface="Arial Unicode MS" pitchFamily="34" charset="-128"/>
              <a:cs typeface="Arial Unicode MS" pitchFamily="34" charset="-128"/>
            </a:rPr>
            <a:t>Tinjauan</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Pustaka</a:t>
          </a:r>
          <a:endParaRPr lang="en-US" sz="1800" b="1" kern="1200" dirty="0">
            <a:latin typeface="Arial Unicode MS" pitchFamily="34" charset="-128"/>
            <a:ea typeface="Arial Unicode MS" pitchFamily="34" charset="-128"/>
            <a:cs typeface="Arial Unicode MS" pitchFamily="34" charset="-128"/>
          </a:endParaRPr>
        </a:p>
      </dsp:txBody>
      <dsp:txXfrm>
        <a:off x="1681885" y="1784518"/>
        <a:ext cx="2893964" cy="904363"/>
      </dsp:txXfrm>
    </dsp:sp>
    <dsp:sp modelId="{B467668D-4C84-4C24-B1EC-D9D5081471A7}">
      <dsp:nvSpPr>
        <dsp:cNvPr id="0" name=""/>
        <dsp:cNvSpPr/>
      </dsp:nvSpPr>
      <dsp:spPr>
        <a:xfrm>
          <a:off x="1561303" y="1653887"/>
          <a:ext cx="633054" cy="949582"/>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9095F-7CE6-447A-8360-32F0D847E6B1}">
      <dsp:nvSpPr>
        <dsp:cNvPr id="0" name=""/>
        <dsp:cNvSpPr/>
      </dsp:nvSpPr>
      <dsp:spPr>
        <a:xfrm>
          <a:off x="4800790" y="1784518"/>
          <a:ext cx="2893964" cy="904363"/>
        </a:xfrm>
        <a:prstGeom prst="rect">
          <a:avLst/>
        </a:prstGeom>
        <a:solidFill>
          <a:srgbClr val="FF0000">
            <a:alpha val="40000"/>
          </a:srgb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latin typeface="Arial Unicode MS" pitchFamily="34" charset="-128"/>
              <a:ea typeface="Arial Unicode MS" pitchFamily="34" charset="-128"/>
              <a:cs typeface="Arial Unicode MS" pitchFamily="34" charset="-128"/>
            </a:rPr>
            <a:t>State of The Art</a:t>
          </a:r>
        </a:p>
      </dsp:txBody>
      <dsp:txXfrm>
        <a:off x="4800790" y="1784518"/>
        <a:ext cx="2893964" cy="904363"/>
      </dsp:txXfrm>
    </dsp:sp>
    <dsp:sp modelId="{794197D5-DFC9-48BD-8E86-45A54E670E4A}">
      <dsp:nvSpPr>
        <dsp:cNvPr id="0" name=""/>
        <dsp:cNvSpPr/>
      </dsp:nvSpPr>
      <dsp:spPr>
        <a:xfrm>
          <a:off x="4680208" y="1653887"/>
          <a:ext cx="633054" cy="949582"/>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916F9-31B6-40FC-9B23-F25926F5D9E1}">
      <dsp:nvSpPr>
        <dsp:cNvPr id="0" name=""/>
        <dsp:cNvSpPr/>
      </dsp:nvSpPr>
      <dsp:spPr>
        <a:xfrm rot="5400000">
          <a:off x="5021983" y="-1944053"/>
          <a:ext cx="1070564" cy="52303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af-ZA" sz="1600" kern="1200"/>
            <a:t>Interpretivisme, Hermeneutik &amp; Konstruksionisme Sosial </a:t>
          </a:r>
          <a:endParaRPr lang="en-US" sz="1600" kern="1200"/>
        </a:p>
      </dsp:txBody>
      <dsp:txXfrm rot="-5400000">
        <a:off x="2942082" y="188109"/>
        <a:ext cx="5178107" cy="966042"/>
      </dsp:txXfrm>
    </dsp:sp>
    <dsp:sp modelId="{FA255545-0C56-45AB-AA92-0098BE347F02}">
      <dsp:nvSpPr>
        <dsp:cNvPr id="0" name=""/>
        <dsp:cNvSpPr/>
      </dsp:nvSpPr>
      <dsp:spPr>
        <a:xfrm>
          <a:off x="0" y="2027"/>
          <a:ext cx="2942082" cy="1338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af-ZA" sz="3000" kern="1200"/>
            <a:t>Schwandt (Patton, 2002)</a:t>
          </a:r>
          <a:endParaRPr lang="en-US" sz="3000" kern="1200"/>
        </a:p>
      </dsp:txBody>
      <dsp:txXfrm>
        <a:off x="65326" y="67353"/>
        <a:ext cx="2811430" cy="1207553"/>
      </dsp:txXfrm>
    </dsp:sp>
    <dsp:sp modelId="{759E1AFC-F648-469E-A544-979491C06F03}">
      <dsp:nvSpPr>
        <dsp:cNvPr id="0" name=""/>
        <dsp:cNvSpPr/>
      </dsp:nvSpPr>
      <dsp:spPr>
        <a:xfrm rot="5400000">
          <a:off x="5021983" y="-538937"/>
          <a:ext cx="1070564" cy="52303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af-ZA" sz="1600" kern="1200" dirty="0"/>
            <a:t>Positivisme (dan Pospositivisme), Interpretivisme (Interaksi Simbolik, Fenomenologi, dan Hermeneutika), Kritis, Feminisme, &amp; Posmodernisme</a:t>
          </a:r>
          <a:endParaRPr lang="en-US" sz="1600" kern="1200" dirty="0"/>
        </a:p>
      </dsp:txBody>
      <dsp:txXfrm rot="-5400000">
        <a:off x="2942082" y="1593225"/>
        <a:ext cx="5178107" cy="966042"/>
      </dsp:txXfrm>
    </dsp:sp>
    <dsp:sp modelId="{D99C6760-E1C7-4EE4-8C07-7F473228ADE6}">
      <dsp:nvSpPr>
        <dsp:cNvPr id="0" name=""/>
        <dsp:cNvSpPr/>
      </dsp:nvSpPr>
      <dsp:spPr>
        <a:xfrm>
          <a:off x="0" y="1407143"/>
          <a:ext cx="2942082" cy="1338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af-ZA" sz="3000" kern="1200"/>
            <a:t>Crotty  (Patton, 2002)</a:t>
          </a:r>
          <a:endParaRPr lang="en-US" sz="3000" kern="1200"/>
        </a:p>
      </dsp:txBody>
      <dsp:txXfrm>
        <a:off x="65326" y="1472469"/>
        <a:ext cx="2811430" cy="1207553"/>
      </dsp:txXfrm>
    </dsp:sp>
    <dsp:sp modelId="{8837B9D2-0AB0-4ABC-82C0-9EEBFD555CD8}">
      <dsp:nvSpPr>
        <dsp:cNvPr id="0" name=""/>
        <dsp:cNvSpPr/>
      </dsp:nvSpPr>
      <dsp:spPr>
        <a:xfrm rot="5400000">
          <a:off x="5021983" y="866178"/>
          <a:ext cx="1070564" cy="52303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af-ZA" sz="1600" kern="1200"/>
            <a:t>Kuantitatif ; Kualitatif</a:t>
          </a:r>
          <a:endParaRPr lang="en-US" sz="1600" kern="1200"/>
        </a:p>
      </dsp:txBody>
      <dsp:txXfrm rot="-5400000">
        <a:off x="2942082" y="2998341"/>
        <a:ext cx="5178107" cy="966042"/>
      </dsp:txXfrm>
    </dsp:sp>
    <dsp:sp modelId="{7F061396-F08D-4CC3-843A-2DE41825528E}">
      <dsp:nvSpPr>
        <dsp:cNvPr id="0" name=""/>
        <dsp:cNvSpPr/>
      </dsp:nvSpPr>
      <dsp:spPr>
        <a:xfrm>
          <a:off x="0" y="2812259"/>
          <a:ext cx="2942082" cy="1338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af-ZA" sz="3000" kern="1200"/>
            <a:t>Creswell (1994) </a:t>
          </a:r>
          <a:endParaRPr lang="en-US" sz="3000" kern="1200"/>
        </a:p>
      </dsp:txBody>
      <dsp:txXfrm>
        <a:off x="65326" y="2877585"/>
        <a:ext cx="2811430" cy="12075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2ADD6-8354-403B-8988-619FA7B6BC63}">
      <dsp:nvSpPr>
        <dsp:cNvPr id="0" name=""/>
        <dsp:cNvSpPr/>
      </dsp:nvSpPr>
      <dsp:spPr>
        <a:xfrm>
          <a:off x="-124174" y="2290166"/>
          <a:ext cx="1669884" cy="833801"/>
        </a:xfrm>
        <a:prstGeom prst="roundRect">
          <a:avLst>
            <a:gd name="adj" fmla="val 10000"/>
          </a:avLst>
        </a:prstGeom>
        <a:solidFill>
          <a:srgbClr val="FFCCFF">
            <a:alpha val="90000"/>
          </a:srgb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b="1" kern="1200">
              <a:solidFill>
                <a:srgbClr val="FF0000"/>
              </a:solidFill>
              <a:effectLst/>
              <a:latin typeface="A.C.M.E. Explosive" pitchFamily="34" charset="0"/>
            </a:rPr>
            <a:t>REALITAS SUBYEKTIF</a:t>
          </a:r>
        </a:p>
      </dsp:txBody>
      <dsp:txXfrm>
        <a:off x="-105858" y="2516932"/>
        <a:ext cx="1132287" cy="588718"/>
      </dsp:txXfrm>
    </dsp:sp>
    <dsp:sp modelId="{26BB8502-D09D-4047-B682-93437070DAF0}">
      <dsp:nvSpPr>
        <dsp:cNvPr id="0" name=""/>
        <dsp:cNvSpPr/>
      </dsp:nvSpPr>
      <dsp:spPr>
        <a:xfrm>
          <a:off x="2110318" y="518339"/>
          <a:ext cx="1401173" cy="833801"/>
        </a:xfrm>
        <a:prstGeom prst="roundRect">
          <a:avLst>
            <a:gd name="adj" fmla="val 10000"/>
          </a:avLst>
        </a:prstGeom>
        <a:solidFill>
          <a:srgbClr val="FFCCFF">
            <a:alpha val="90000"/>
          </a:srgb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b="1" kern="1200">
              <a:solidFill>
                <a:srgbClr val="FF0000"/>
              </a:solidFill>
              <a:effectLst/>
              <a:latin typeface="A.C.M.E. Explosive" pitchFamily="34" charset="0"/>
            </a:rPr>
            <a:t>REALITAS OBYEKTIF</a:t>
          </a:r>
        </a:p>
      </dsp:txBody>
      <dsp:txXfrm>
        <a:off x="2548986" y="536655"/>
        <a:ext cx="944189" cy="588718"/>
      </dsp:txXfrm>
    </dsp:sp>
    <dsp:sp modelId="{5F7DCD3C-FDD6-41B0-AF35-AFE978F06FAE}">
      <dsp:nvSpPr>
        <dsp:cNvPr id="0" name=""/>
        <dsp:cNvSpPr/>
      </dsp:nvSpPr>
      <dsp:spPr>
        <a:xfrm>
          <a:off x="539365" y="666860"/>
          <a:ext cx="1128237" cy="1128237"/>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err="1">
              <a:effectLst/>
              <a:latin typeface="A.C.M.E. Explosive" pitchFamily="34" charset="0"/>
            </a:rPr>
            <a:t>Realitas</a:t>
          </a:r>
          <a:r>
            <a:rPr lang="en-US" sz="1100" kern="1200" dirty="0">
              <a:effectLst/>
              <a:latin typeface="A.C.M.E. Explosive" pitchFamily="34" charset="0"/>
            </a:rPr>
            <a:t> yang </a:t>
          </a:r>
          <a:r>
            <a:rPr lang="en-US" sz="1100" kern="1200" dirty="0" err="1">
              <a:effectLst/>
              <a:latin typeface="A.C.M.E. Explosive" pitchFamily="34" charset="0"/>
            </a:rPr>
            <a:t>disadari</a:t>
          </a:r>
          <a:endParaRPr lang="en-US" sz="1100" kern="1200" dirty="0">
            <a:effectLst/>
            <a:latin typeface="A.C.M.E. Explosive" pitchFamily="34" charset="0"/>
          </a:endParaRPr>
        </a:p>
      </dsp:txBody>
      <dsp:txXfrm>
        <a:off x="869818" y="997313"/>
        <a:ext cx="797784" cy="797784"/>
      </dsp:txXfrm>
    </dsp:sp>
    <dsp:sp modelId="{A62421F7-9733-4DD9-A8A5-FE3FB8358B05}">
      <dsp:nvSpPr>
        <dsp:cNvPr id="0" name=""/>
        <dsp:cNvSpPr/>
      </dsp:nvSpPr>
      <dsp:spPr>
        <a:xfrm rot="5400000">
          <a:off x="1719714" y="666860"/>
          <a:ext cx="1128237" cy="1128237"/>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effectLst/>
              <a:latin typeface="A.C.M.E. Explosive" pitchFamily="34" charset="0"/>
            </a:rPr>
            <a:t>Realitas yang tampak</a:t>
          </a:r>
        </a:p>
      </dsp:txBody>
      <dsp:txXfrm rot="-5400000">
        <a:off x="1719714" y="997313"/>
        <a:ext cx="797784" cy="797784"/>
      </dsp:txXfrm>
    </dsp:sp>
    <dsp:sp modelId="{5E353762-C49F-414C-9074-2F7E4DB0A94E}">
      <dsp:nvSpPr>
        <dsp:cNvPr id="0" name=""/>
        <dsp:cNvSpPr/>
      </dsp:nvSpPr>
      <dsp:spPr>
        <a:xfrm rot="10800000">
          <a:off x="1719714" y="1847209"/>
          <a:ext cx="1128237" cy="1128237"/>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effectLst/>
              <a:latin typeface="A.C.M.E. Explosive" pitchFamily="34" charset="0"/>
            </a:rPr>
            <a:t>Realitas yang tidak tampak</a:t>
          </a:r>
        </a:p>
      </dsp:txBody>
      <dsp:txXfrm rot="10800000">
        <a:off x="1719714" y="1847209"/>
        <a:ext cx="797784" cy="797784"/>
      </dsp:txXfrm>
    </dsp:sp>
    <dsp:sp modelId="{C8239232-F5F8-4A3A-A3C6-410A610AC335}">
      <dsp:nvSpPr>
        <dsp:cNvPr id="0" name=""/>
        <dsp:cNvSpPr/>
      </dsp:nvSpPr>
      <dsp:spPr>
        <a:xfrm rot="16200000">
          <a:off x="539365" y="1847209"/>
          <a:ext cx="1128237" cy="1128237"/>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effectLst/>
              <a:latin typeface="A.C.M.E. Explosive" pitchFamily="34" charset="0"/>
            </a:rPr>
            <a:t>Realitas yang tidak disadari</a:t>
          </a:r>
        </a:p>
      </dsp:txBody>
      <dsp:txXfrm rot="5400000">
        <a:off x="869818" y="1847209"/>
        <a:ext cx="797784" cy="797784"/>
      </dsp:txXfrm>
    </dsp:sp>
    <dsp:sp modelId="{4E3D61C1-E83D-4289-BDD3-460603A53FDC}">
      <dsp:nvSpPr>
        <dsp:cNvPr id="0" name=""/>
        <dsp:cNvSpPr/>
      </dsp:nvSpPr>
      <dsp:spPr>
        <a:xfrm>
          <a:off x="1498887" y="1636992"/>
          <a:ext cx="389541" cy="338731"/>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222DA-06C1-41F9-97D4-F7B4E04DBC0E}">
      <dsp:nvSpPr>
        <dsp:cNvPr id="0" name=""/>
        <dsp:cNvSpPr/>
      </dsp:nvSpPr>
      <dsp:spPr>
        <a:xfrm rot="10800000">
          <a:off x="1498887" y="1666582"/>
          <a:ext cx="389541" cy="338731"/>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E5C5B-0D5F-44D7-B4CD-054F65F769D0}">
      <dsp:nvSpPr>
        <dsp:cNvPr id="0" name=""/>
        <dsp:cNvSpPr/>
      </dsp:nvSpPr>
      <dsp:spPr>
        <a:xfrm>
          <a:off x="0" y="189644"/>
          <a:ext cx="4537686" cy="606769"/>
        </a:xfrm>
        <a:prstGeom prst="roundRect">
          <a:avLst/>
        </a:prstGeom>
        <a:no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Scientific paradigm (paradigma ilmiah)</a:t>
          </a:r>
        </a:p>
      </dsp:txBody>
      <dsp:txXfrm>
        <a:off x="29620" y="219264"/>
        <a:ext cx="4478446" cy="547529"/>
      </dsp:txXfrm>
    </dsp:sp>
    <dsp:sp modelId="{048E56A4-0B4D-47B8-BB37-91A2A7195901}">
      <dsp:nvSpPr>
        <dsp:cNvPr id="0" name=""/>
        <dsp:cNvSpPr/>
      </dsp:nvSpPr>
      <dsp:spPr>
        <a:xfrm>
          <a:off x="0" y="796414"/>
          <a:ext cx="4537686" cy="171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7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effectLst/>
              <a:latin typeface="Tahoma" panose="020B0604030504040204" pitchFamily="34" charset="0"/>
              <a:ea typeface="Tahoma" panose="020B0604030504040204" pitchFamily="34" charset="0"/>
              <a:cs typeface="Tahoma" panose="020B0604030504040204" pitchFamily="34" charset="0"/>
            </a:rPr>
            <a:t>Bersumber dari pandangan positivisme</a:t>
          </a:r>
        </a:p>
        <a:p>
          <a:pPr marL="114300" lvl="1" indent="-114300" algn="l" defTabSz="622300">
            <a:lnSpc>
              <a:spcPct val="90000"/>
            </a:lnSpc>
            <a:spcBef>
              <a:spcPct val="0"/>
            </a:spcBef>
            <a:spcAft>
              <a:spcPct val="20000"/>
            </a:spcAft>
            <a:buChar char="•"/>
          </a:pPr>
          <a:r>
            <a:rPr lang="en-US" sz="1400" kern="1200">
              <a:effectLst/>
              <a:latin typeface="Tahoma" panose="020B0604030504040204" pitchFamily="34" charset="0"/>
              <a:ea typeface="Tahoma" panose="020B0604030504040204" pitchFamily="34" charset="0"/>
              <a:cs typeface="Tahoma" panose="020B0604030504040204" pitchFamily="34" charset="0"/>
            </a:rPr>
            <a:t>August Comte dan Emile Durkheim.</a:t>
          </a:r>
        </a:p>
        <a:p>
          <a:pPr marL="114300" lvl="1" indent="-114300" algn="l" defTabSz="622300">
            <a:lnSpc>
              <a:spcPct val="90000"/>
            </a:lnSpc>
            <a:spcBef>
              <a:spcPct val="0"/>
            </a:spcBef>
            <a:spcAft>
              <a:spcPct val="20000"/>
            </a:spcAft>
            <a:buChar char="•"/>
          </a:pPr>
          <a:r>
            <a:rPr lang="en-US" sz="1400" kern="1200">
              <a:effectLst/>
              <a:latin typeface="Tahoma" panose="020B0604030504040204" pitchFamily="34" charset="0"/>
              <a:ea typeface="Tahoma" panose="020B0604030504040204" pitchFamily="34" charset="0"/>
              <a:cs typeface="Tahoma" panose="020B0604030504040204" pitchFamily="34" charset="0"/>
            </a:rPr>
            <a:t>Mencari fakta dan penyebab fenomena sosial, dan kurang mempertimbangkan subyektif individu.</a:t>
          </a:r>
        </a:p>
        <a:p>
          <a:pPr marL="114300" lvl="1" indent="-114300" algn="l" defTabSz="622300">
            <a:lnSpc>
              <a:spcPct val="90000"/>
            </a:lnSpc>
            <a:spcBef>
              <a:spcPct val="0"/>
            </a:spcBef>
            <a:spcAft>
              <a:spcPct val="20000"/>
            </a:spcAft>
            <a:buChar char="•"/>
          </a:pPr>
          <a:r>
            <a:rPr lang="en-US" sz="1400" kern="1200" dirty="0" err="1">
              <a:effectLst/>
              <a:latin typeface="Tahoma" panose="020B0604030504040204" pitchFamily="34" charset="0"/>
              <a:ea typeface="Tahoma" panose="020B0604030504040204" pitchFamily="34" charset="0"/>
              <a:cs typeface="Tahoma" panose="020B0604030504040204" pitchFamily="34" charset="0"/>
            </a:rPr>
            <a:t>Mempertimbangkan</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fakta</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sosial</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atau</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fenomena</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sosial</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sebagai</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sesuatu</a:t>
          </a:r>
          <a:r>
            <a:rPr lang="en-US" sz="1400" kern="1200" dirty="0">
              <a:effectLst/>
              <a:latin typeface="Tahoma" panose="020B0604030504040204" pitchFamily="34" charset="0"/>
              <a:ea typeface="Tahoma" panose="020B0604030504040204" pitchFamily="34" charset="0"/>
              <a:cs typeface="Tahoma" panose="020B0604030504040204" pitchFamily="34" charset="0"/>
            </a:rPr>
            <a:t> yang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memberikan</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pengaruh</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dari</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luar</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atau</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memaksakan</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pengaruh</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terhadap</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perilaku</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manusia</a:t>
          </a:r>
          <a:endPar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dsp:txBody>
      <dsp:txXfrm>
        <a:off x="0" y="796414"/>
        <a:ext cx="4537686" cy="1715512"/>
      </dsp:txXfrm>
    </dsp:sp>
    <dsp:sp modelId="{D6CBCC4B-8C1A-4CDA-A56E-ECDFC3C7893A}">
      <dsp:nvSpPr>
        <dsp:cNvPr id="0" name=""/>
        <dsp:cNvSpPr/>
      </dsp:nvSpPr>
      <dsp:spPr>
        <a:xfrm>
          <a:off x="0" y="2511926"/>
          <a:ext cx="4537686" cy="567977"/>
        </a:xfrm>
        <a:prstGeom prst="roundRect">
          <a:avLst/>
        </a:prstGeom>
        <a:no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none" kern="1200">
              <a:solidFill>
                <a:srgbClr val="FF0000"/>
              </a:solidFill>
              <a:effectLst/>
              <a:latin typeface="Tahoma" panose="020B0604030504040204" pitchFamily="34" charset="0"/>
              <a:ea typeface="Tahoma" panose="020B0604030504040204" pitchFamily="34" charset="0"/>
              <a:cs typeface="Tahoma" panose="020B0604030504040204" pitchFamily="34" charset="0"/>
            </a:rPr>
            <a:t>Naturalistic paradigm (paradigma alamiah)</a:t>
          </a:r>
        </a:p>
      </dsp:txBody>
      <dsp:txXfrm>
        <a:off x="27726" y="2539652"/>
        <a:ext cx="4482234" cy="512525"/>
      </dsp:txXfrm>
    </dsp:sp>
    <dsp:sp modelId="{1BF72D65-2D3B-46EF-AD05-7B81AA5FBA9D}">
      <dsp:nvSpPr>
        <dsp:cNvPr id="0" name=""/>
        <dsp:cNvSpPr/>
      </dsp:nvSpPr>
      <dsp:spPr>
        <a:xfrm>
          <a:off x="0" y="3079904"/>
          <a:ext cx="4537686"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7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effectLst/>
              <a:latin typeface="Tahoma" panose="020B0604030504040204" pitchFamily="34" charset="0"/>
              <a:ea typeface="Tahoma" panose="020B0604030504040204" pitchFamily="34" charset="0"/>
              <a:cs typeface="Tahoma" panose="020B0604030504040204" pitchFamily="34" charset="0"/>
            </a:rPr>
            <a:t>Bersumber pada pandangan fenomenologis.</a:t>
          </a:r>
        </a:p>
        <a:p>
          <a:pPr marL="114300" lvl="1" indent="-114300" algn="l" defTabSz="622300">
            <a:lnSpc>
              <a:spcPct val="90000"/>
            </a:lnSpc>
            <a:spcBef>
              <a:spcPct val="0"/>
            </a:spcBef>
            <a:spcAft>
              <a:spcPct val="20000"/>
            </a:spcAft>
            <a:buChar char="•"/>
          </a:pPr>
          <a:r>
            <a:rPr lang="en-US" sz="1400" kern="1200">
              <a:effectLst/>
              <a:latin typeface="Tahoma" panose="020B0604030504040204" pitchFamily="34" charset="0"/>
              <a:ea typeface="Tahoma" panose="020B0604030504040204" pitchFamily="34" charset="0"/>
              <a:cs typeface="Tahoma" panose="020B0604030504040204" pitchFamily="34" charset="0"/>
            </a:rPr>
            <a:t>Max Weber dan Irwin Deutcher.</a:t>
          </a:r>
        </a:p>
        <a:p>
          <a:pPr marL="114300" lvl="1" indent="-114300" algn="l" defTabSz="622300">
            <a:lnSpc>
              <a:spcPct val="90000"/>
            </a:lnSpc>
            <a:spcBef>
              <a:spcPct val="0"/>
            </a:spcBef>
            <a:spcAft>
              <a:spcPct val="20000"/>
            </a:spcAft>
            <a:buChar char="•"/>
          </a:pPr>
          <a:r>
            <a:rPr lang="en-US" sz="1400" kern="1200" dirty="0" err="1">
              <a:effectLst/>
              <a:latin typeface="Tahoma" panose="020B0604030504040204" pitchFamily="34" charset="0"/>
              <a:ea typeface="Tahoma" panose="020B0604030504040204" pitchFamily="34" charset="0"/>
              <a:cs typeface="Tahoma" panose="020B0604030504040204" pitchFamily="34" charset="0"/>
            </a:rPr>
            <a:t>Berusaha</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memahami</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perilaku</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manusia</a:t>
          </a:r>
          <a:r>
            <a:rPr lang="en-US" sz="1400"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dari</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segi</a:t>
          </a:r>
          <a:r>
            <a:rPr lang="en-US" sz="1400" kern="1200" dirty="0">
              <a:effectLst/>
              <a:latin typeface="Tahoma" panose="020B0604030504040204" pitchFamily="34" charset="0"/>
              <a:ea typeface="Tahoma" panose="020B0604030504040204" pitchFamily="34" charset="0"/>
              <a:cs typeface="Tahoma" panose="020B0604030504040204" pitchFamily="34" charset="0"/>
            </a:rPr>
            <a:t> yang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dibayangkan</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atau</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dipikirkan</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oleh</a:t>
          </a:r>
          <a:r>
            <a:rPr lang="en-US" sz="1400" kern="1200" dirty="0">
              <a:effectLst/>
              <a:latin typeface="Tahoma" panose="020B0604030504040204" pitchFamily="34" charset="0"/>
              <a:ea typeface="Tahoma" panose="020B0604030504040204" pitchFamily="34" charset="0"/>
              <a:cs typeface="Tahoma" panose="020B0604030504040204" pitchFamily="34" charset="0"/>
            </a:rPr>
            <a:t> orang-orang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itu</a:t>
          </a:r>
          <a:r>
            <a:rPr lang="en-US" sz="1400" kern="1200" dirty="0">
              <a:effectLst/>
              <a:latin typeface="Tahoma" panose="020B0604030504040204" pitchFamily="34" charset="0"/>
              <a:ea typeface="Tahoma" panose="020B0604030504040204" pitchFamily="34" charset="0"/>
              <a:cs typeface="Tahoma" panose="020B0604030504040204" pitchFamily="34" charset="0"/>
            </a:rPr>
            <a:t> </a:t>
          </a:r>
          <a:r>
            <a:rPr lang="en-US" sz="1400" kern="1200" dirty="0" err="1">
              <a:effectLst/>
              <a:latin typeface="Tahoma" panose="020B0604030504040204" pitchFamily="34" charset="0"/>
              <a:ea typeface="Tahoma" panose="020B0604030504040204" pitchFamily="34" charset="0"/>
              <a:cs typeface="Tahoma" panose="020B0604030504040204" pitchFamily="34" charset="0"/>
            </a:rPr>
            <a:t>sendiri</a:t>
          </a:r>
          <a:r>
            <a:rPr lang="en-US" sz="1400" kern="1200" dirty="0">
              <a:effectLst/>
              <a:latin typeface="Tahoma" panose="020B0604030504040204" pitchFamily="34" charset="0"/>
              <a:ea typeface="Tahoma" panose="020B0604030504040204" pitchFamily="34" charset="0"/>
              <a:cs typeface="Tahoma" panose="020B0604030504040204" pitchFamily="34" charset="0"/>
            </a:rPr>
            <a:t>.</a:t>
          </a:r>
        </a:p>
      </dsp:txBody>
      <dsp:txXfrm>
        <a:off x="0" y="3079904"/>
        <a:ext cx="4537686" cy="11100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43399-F020-4E24-BCC4-657D4FAF283F}">
      <dsp:nvSpPr>
        <dsp:cNvPr id="0" name=""/>
        <dsp:cNvSpPr/>
      </dsp:nvSpPr>
      <dsp:spPr>
        <a:xfrm>
          <a:off x="1221019" y="0"/>
          <a:ext cx="7284654"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E945DC4-F904-4FCA-9815-D7BF22972B7E}">
      <dsp:nvSpPr>
        <dsp:cNvPr id="0" name=""/>
        <dsp:cNvSpPr/>
      </dsp:nvSpPr>
      <dsp:spPr>
        <a:xfrm>
          <a:off x="9206" y="1234440"/>
          <a:ext cx="2758527" cy="1645920"/>
        </a:xfrm>
        <a:prstGeom prst="round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dirty="0" err="1"/>
            <a:t>Konstruksi</a:t>
          </a:r>
          <a:r>
            <a:rPr lang="en-US" sz="1600" b="0" kern="1200" dirty="0"/>
            <a:t> </a:t>
          </a:r>
          <a:r>
            <a:rPr lang="en-US" sz="1600" b="0" kern="1200" dirty="0" err="1"/>
            <a:t>logika</a:t>
          </a:r>
          <a:r>
            <a:rPr lang="en-US" sz="1600" b="0" kern="1200" dirty="0"/>
            <a:t> </a:t>
          </a:r>
          <a:r>
            <a:rPr lang="en-US" sz="1600" b="0" kern="1200" dirty="0" err="1"/>
            <a:t>dari</a:t>
          </a:r>
          <a:r>
            <a:rPr lang="en-US" sz="1600" b="0" kern="1200" dirty="0"/>
            <a:t> </a:t>
          </a:r>
          <a:r>
            <a:rPr lang="en-US" sz="1600" b="0" kern="1200" dirty="0" err="1"/>
            <a:t>masalah</a:t>
          </a:r>
          <a:r>
            <a:rPr lang="en-US" sz="1600" b="0" kern="1200" dirty="0"/>
            <a:t> </a:t>
          </a:r>
          <a:r>
            <a:rPr lang="en-US" sz="1600" b="0" kern="1200" dirty="0" err="1"/>
            <a:t>penelitian</a:t>
          </a:r>
          <a:r>
            <a:rPr lang="en-US" sz="1600" b="0" kern="1200" dirty="0"/>
            <a:t> </a:t>
          </a:r>
          <a:r>
            <a:rPr lang="en-US" sz="1600" b="0" kern="1200" dirty="0" err="1"/>
            <a:t>baik</a:t>
          </a:r>
          <a:r>
            <a:rPr lang="en-US" sz="1600" b="0" kern="1200" dirty="0"/>
            <a:t> </a:t>
          </a:r>
          <a:r>
            <a:rPr lang="en-US" sz="1600" b="0" kern="1200" dirty="0" err="1"/>
            <a:t>ditinjau</a:t>
          </a:r>
          <a:r>
            <a:rPr lang="en-US" sz="1600" b="0" kern="1200" dirty="0"/>
            <a:t> </a:t>
          </a:r>
          <a:r>
            <a:rPr lang="en-US" sz="1600" b="0" kern="1200" dirty="0" err="1"/>
            <a:t>dari</a:t>
          </a:r>
          <a:r>
            <a:rPr lang="en-US" sz="1600" b="0" kern="1200" dirty="0"/>
            <a:t> </a:t>
          </a:r>
          <a:r>
            <a:rPr lang="en-US" sz="1600" b="0" kern="1200" dirty="0" err="1"/>
            <a:t>aspek</a:t>
          </a:r>
          <a:r>
            <a:rPr lang="en-US" sz="1600" b="0" kern="1200" dirty="0"/>
            <a:t> </a:t>
          </a:r>
          <a:r>
            <a:rPr lang="en-US" sz="1600" b="0" kern="1200" dirty="0" err="1"/>
            <a:t>teoritis</a:t>
          </a:r>
          <a:r>
            <a:rPr lang="en-US" sz="1600" b="0" kern="1200" dirty="0"/>
            <a:t> </a:t>
          </a:r>
          <a:r>
            <a:rPr lang="en-US" sz="1600" b="0" kern="1200" dirty="0" err="1"/>
            <a:t>ataupun</a:t>
          </a:r>
          <a:r>
            <a:rPr lang="en-US" sz="1600" b="0" kern="1200" dirty="0"/>
            <a:t> </a:t>
          </a:r>
          <a:r>
            <a:rPr lang="en-US" sz="1600" b="0" kern="1200" dirty="0" err="1"/>
            <a:t>dari</a:t>
          </a:r>
          <a:r>
            <a:rPr lang="en-US" sz="1600" b="0" kern="1200" dirty="0"/>
            <a:t> </a:t>
          </a:r>
          <a:r>
            <a:rPr lang="en-US" sz="1600" b="0" kern="1200" dirty="0" err="1"/>
            <a:t>aspek</a:t>
          </a:r>
          <a:r>
            <a:rPr lang="en-US" sz="1600" b="0" kern="1200" dirty="0"/>
            <a:t> </a:t>
          </a:r>
          <a:r>
            <a:rPr lang="en-US" sz="1600" b="0" kern="1200" dirty="0" err="1"/>
            <a:t>konseptual</a:t>
          </a:r>
          <a:r>
            <a:rPr lang="en-US" sz="2000" b="0" kern="1200" dirty="0"/>
            <a:t>. </a:t>
          </a:r>
        </a:p>
      </dsp:txBody>
      <dsp:txXfrm>
        <a:off x="89553" y="1314787"/>
        <a:ext cx="2597833" cy="1485226"/>
      </dsp:txXfrm>
    </dsp:sp>
    <dsp:sp modelId="{82C2EEA1-2FCC-4153-A488-526E5DF2417C}">
      <dsp:nvSpPr>
        <dsp:cNvPr id="0" name=""/>
        <dsp:cNvSpPr/>
      </dsp:nvSpPr>
      <dsp:spPr>
        <a:xfrm>
          <a:off x="2905827" y="1234440"/>
          <a:ext cx="2758527" cy="1645920"/>
        </a:xfrm>
        <a:prstGeom prst="round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Didesain</a:t>
          </a:r>
          <a:r>
            <a:rPr lang="en-US" sz="1600" kern="1200" dirty="0"/>
            <a:t> </a:t>
          </a:r>
          <a:r>
            <a:rPr lang="en-US" sz="1600" kern="1200" dirty="0" err="1"/>
            <a:t>dengan</a:t>
          </a:r>
          <a:r>
            <a:rPr lang="en-US" sz="1600" kern="1200" dirty="0"/>
            <a:t> </a:t>
          </a:r>
          <a:r>
            <a:rPr lang="en-US" sz="1600" kern="1200" dirty="0" err="1"/>
            <a:t>tujuan</a:t>
          </a:r>
          <a:r>
            <a:rPr lang="en-US" sz="1600" kern="1200" dirty="0"/>
            <a:t> </a:t>
          </a:r>
          <a:r>
            <a:rPr lang="en-US" sz="1600" kern="1200" dirty="0" err="1"/>
            <a:t>untuk</a:t>
          </a:r>
          <a:r>
            <a:rPr lang="en-US" sz="1600" kern="1200" dirty="0"/>
            <a:t> </a:t>
          </a:r>
          <a:r>
            <a:rPr lang="en-US" sz="1600" kern="1200" dirty="0" err="1"/>
            <a:t>mengarahkan</a:t>
          </a:r>
          <a:r>
            <a:rPr lang="en-US" sz="1600" kern="1200" dirty="0"/>
            <a:t> </a:t>
          </a:r>
          <a:r>
            <a:rPr lang="en-US" sz="1600" kern="1200" dirty="0" err="1"/>
            <a:t>alur</a:t>
          </a:r>
          <a:r>
            <a:rPr lang="en-US" sz="1600" kern="1200" dirty="0"/>
            <a:t> </a:t>
          </a:r>
          <a:r>
            <a:rPr lang="en-US" sz="1600" kern="1200" dirty="0" err="1"/>
            <a:t>penelitian</a:t>
          </a:r>
          <a:r>
            <a:rPr lang="en-US" sz="1600" kern="1200" dirty="0"/>
            <a:t> dan </a:t>
          </a:r>
          <a:r>
            <a:rPr lang="en-US" sz="1600" kern="1200" dirty="0" err="1"/>
            <a:t>membantu</a:t>
          </a:r>
          <a:r>
            <a:rPr lang="en-US" sz="1600" kern="1200" dirty="0"/>
            <a:t> </a:t>
          </a:r>
          <a:r>
            <a:rPr lang="en-US" sz="1600" kern="1200" dirty="0" err="1"/>
            <a:t>peneliti</a:t>
          </a:r>
          <a:r>
            <a:rPr lang="en-US" sz="1600" kern="1200" dirty="0"/>
            <a:t> </a:t>
          </a:r>
          <a:r>
            <a:rPr lang="en-US" sz="1600" kern="1200" dirty="0" err="1"/>
            <a:t>saat</a:t>
          </a:r>
          <a:r>
            <a:rPr lang="en-US" sz="1600" kern="1200" dirty="0"/>
            <a:t> </a:t>
          </a:r>
          <a:r>
            <a:rPr lang="en-US" sz="1600" kern="1200" dirty="0" err="1"/>
            <a:t>melakukan</a:t>
          </a:r>
          <a:r>
            <a:rPr lang="en-US" sz="1600" kern="1200" dirty="0"/>
            <a:t> </a:t>
          </a:r>
          <a:r>
            <a:rPr lang="en-US" sz="1600" kern="1200" dirty="0" err="1"/>
            <a:t>analisa</a:t>
          </a:r>
          <a:r>
            <a:rPr lang="en-US" sz="1600" kern="1200" dirty="0"/>
            <a:t> data</a:t>
          </a:r>
        </a:p>
      </dsp:txBody>
      <dsp:txXfrm>
        <a:off x="2986174" y="1314787"/>
        <a:ext cx="2597833" cy="1485226"/>
      </dsp:txXfrm>
    </dsp:sp>
    <dsp:sp modelId="{A932C808-E48B-4A36-84E6-CC1ADD26877F}">
      <dsp:nvSpPr>
        <dsp:cNvPr id="0" name=""/>
        <dsp:cNvSpPr/>
      </dsp:nvSpPr>
      <dsp:spPr>
        <a:xfrm>
          <a:off x="5802448" y="1234440"/>
          <a:ext cx="2758527" cy="1645920"/>
        </a:xfrm>
        <a:prstGeom prst="round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Ditentukan</a:t>
          </a:r>
          <a:r>
            <a:rPr lang="en-US" sz="1600" kern="1200" dirty="0"/>
            <a:t> </a:t>
          </a:r>
          <a:r>
            <a:rPr lang="en-US" sz="1600" kern="1200" dirty="0" err="1"/>
            <a:t>dari</a:t>
          </a:r>
          <a:r>
            <a:rPr lang="en-US" sz="1600" kern="1200" dirty="0"/>
            <a:t> </a:t>
          </a:r>
          <a:r>
            <a:rPr lang="en-US" sz="1600" kern="1200" dirty="0" err="1"/>
            <a:t>tujuan</a:t>
          </a:r>
          <a:r>
            <a:rPr lang="en-US" sz="1600" kern="1200" dirty="0"/>
            <a:t> </a:t>
          </a:r>
          <a:r>
            <a:rPr lang="en-US" sz="1600" kern="1200" dirty="0" err="1"/>
            <a:t>penelitian</a:t>
          </a:r>
          <a:r>
            <a:rPr lang="en-US" sz="1600" kern="1200" dirty="0"/>
            <a:t> dan </a:t>
          </a:r>
          <a:r>
            <a:rPr lang="en-US" sz="1600" kern="1200" dirty="0" err="1"/>
            <a:t>konsep</a:t>
          </a:r>
          <a:r>
            <a:rPr lang="en-US" sz="1600" kern="1200" dirty="0"/>
            <a:t> </a:t>
          </a:r>
          <a:r>
            <a:rPr lang="en-US" sz="1600" kern="1200" dirty="0" err="1"/>
            <a:t>serta</a:t>
          </a:r>
          <a:r>
            <a:rPr lang="en-US" sz="1600" kern="1200" dirty="0"/>
            <a:t> </a:t>
          </a:r>
          <a:r>
            <a:rPr lang="en-US" sz="1600" kern="1200" dirty="0" err="1"/>
            <a:t>teori</a:t>
          </a:r>
          <a:r>
            <a:rPr lang="en-US" sz="1600" kern="1200" dirty="0"/>
            <a:t> </a:t>
          </a:r>
          <a:r>
            <a:rPr lang="en-US" sz="1600" kern="1200" dirty="0" err="1"/>
            <a:t>penelitian</a:t>
          </a:r>
          <a:endParaRPr lang="en-US" sz="1600" kern="1200" dirty="0"/>
        </a:p>
      </dsp:txBody>
      <dsp:txXfrm>
        <a:off x="5882795" y="1314787"/>
        <a:ext cx="2597833" cy="148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A5F61-D6B8-4AD5-87D5-6731673B7DEB}">
      <dsp:nvSpPr>
        <dsp:cNvPr id="0" name=""/>
        <dsp:cNvSpPr/>
      </dsp:nvSpPr>
      <dsp:spPr>
        <a:xfrm>
          <a:off x="1290795" y="0"/>
          <a:ext cx="4114800" cy="41148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7DDE8-FC4C-4AEC-9C25-D006E8EFD6F3}">
      <dsp:nvSpPr>
        <dsp:cNvPr id="0" name=""/>
        <dsp:cNvSpPr/>
      </dsp:nvSpPr>
      <dsp:spPr>
        <a:xfrm>
          <a:off x="3348195" y="411881"/>
          <a:ext cx="2674620" cy="7313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af-ZA" sz="1800" kern="1200"/>
            <a:t>Arah penalaran</a:t>
          </a:r>
          <a:endParaRPr lang="en-US" sz="1800" kern="1200"/>
        </a:p>
      </dsp:txBody>
      <dsp:txXfrm>
        <a:off x="3383896" y="447582"/>
        <a:ext cx="2603218" cy="659939"/>
      </dsp:txXfrm>
    </dsp:sp>
    <dsp:sp modelId="{B5F05C21-CE2F-437E-A31B-3240B70F258A}">
      <dsp:nvSpPr>
        <dsp:cNvPr id="0" name=""/>
        <dsp:cNvSpPr/>
      </dsp:nvSpPr>
      <dsp:spPr>
        <a:xfrm>
          <a:off x="3348195" y="1234640"/>
          <a:ext cx="2674620" cy="7313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af-ZA" sz="1800" kern="1200"/>
            <a:t>Level realita sosial yg dijelaskan</a:t>
          </a:r>
          <a:endParaRPr lang="en-US" sz="1800" kern="1200"/>
        </a:p>
      </dsp:txBody>
      <dsp:txXfrm>
        <a:off x="3383896" y="1270341"/>
        <a:ext cx="2603218" cy="659939"/>
      </dsp:txXfrm>
    </dsp:sp>
    <dsp:sp modelId="{7120243E-AF97-4D5D-92A5-F7EDC83B2459}">
      <dsp:nvSpPr>
        <dsp:cNvPr id="0" name=""/>
        <dsp:cNvSpPr/>
      </dsp:nvSpPr>
      <dsp:spPr>
        <a:xfrm>
          <a:off x="3348195" y="2057400"/>
          <a:ext cx="2674620" cy="7313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af-ZA" sz="1800" kern="1200"/>
            <a:t>Cakupan teori</a:t>
          </a:r>
          <a:endParaRPr lang="en-US" sz="1800" kern="1200"/>
        </a:p>
      </dsp:txBody>
      <dsp:txXfrm>
        <a:off x="3383896" y="2093101"/>
        <a:ext cx="2603218" cy="659939"/>
      </dsp:txXfrm>
    </dsp:sp>
    <dsp:sp modelId="{DF6C30C4-C29E-441F-9A9B-5BF32987D8AC}">
      <dsp:nvSpPr>
        <dsp:cNvPr id="0" name=""/>
        <dsp:cNvSpPr/>
      </dsp:nvSpPr>
      <dsp:spPr>
        <a:xfrm>
          <a:off x="3348195" y="2880159"/>
          <a:ext cx="2674620" cy="7313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af-ZA" sz="1800" kern="1200"/>
            <a:t>Penjelasan teori</a:t>
          </a:r>
          <a:endParaRPr lang="en-US" sz="1800" kern="1200"/>
        </a:p>
      </dsp:txBody>
      <dsp:txXfrm>
        <a:off x="3383896" y="2915860"/>
        <a:ext cx="2603218" cy="659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4B6F4-0A55-4F9D-90A6-C6083C5C4980}">
      <dsp:nvSpPr>
        <dsp:cNvPr id="0" name=""/>
        <dsp:cNvSpPr/>
      </dsp:nvSpPr>
      <dsp:spPr>
        <a:xfrm>
          <a:off x="148134" y="0"/>
          <a:ext cx="3825478" cy="3910013"/>
        </a:xfrm>
        <a:prstGeom prst="roundRect">
          <a:avLst>
            <a:gd name="adj" fmla="val 10000"/>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af-ZA" sz="1800" kern="1200"/>
            <a:t>Deduktif --- bermula dr gagasan abstrak (konsep) mengarah pd bukti empiris ---- pendekatan kuantitatif</a:t>
          </a:r>
          <a:endParaRPr lang="en-US" sz="1800" kern="1200"/>
        </a:p>
      </dsp:txBody>
      <dsp:txXfrm>
        <a:off x="148134" y="1564005"/>
        <a:ext cx="3825478" cy="1564005"/>
      </dsp:txXfrm>
    </dsp:sp>
    <dsp:sp modelId="{05C3CA19-505F-40F7-B0D0-94EC0259AE9A}">
      <dsp:nvSpPr>
        <dsp:cNvPr id="0" name=""/>
        <dsp:cNvSpPr/>
      </dsp:nvSpPr>
      <dsp:spPr>
        <a:xfrm>
          <a:off x="1265061" y="234600"/>
          <a:ext cx="1302034" cy="1302034"/>
        </a:xfrm>
        <a:prstGeom prst="ellipse">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F33B1A9-C233-4EC1-9862-2698EB4B5F19}">
      <dsp:nvSpPr>
        <dsp:cNvPr id="0" name=""/>
        <dsp:cNvSpPr/>
      </dsp:nvSpPr>
      <dsp:spPr>
        <a:xfrm>
          <a:off x="3946921" y="0"/>
          <a:ext cx="3825478" cy="3910013"/>
        </a:xfrm>
        <a:prstGeom prst="roundRect">
          <a:avLst>
            <a:gd name="adj" fmla="val 10000"/>
          </a:avLst>
        </a:prstGeom>
        <a:solidFill>
          <a:srgbClr val="FF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af-ZA" sz="1800" kern="1200"/>
            <a:t>Induktif --- bermula dr observasi empiris (data) mengarah pd generalisasi teoritis yg abstrak --- pendekatan kualitatif</a:t>
          </a:r>
          <a:endParaRPr lang="en-US" sz="1800" kern="1200"/>
        </a:p>
      </dsp:txBody>
      <dsp:txXfrm>
        <a:off x="3946921" y="1564005"/>
        <a:ext cx="3825478" cy="1564005"/>
      </dsp:txXfrm>
    </dsp:sp>
    <dsp:sp modelId="{2E96AEB4-4A49-45C8-A3D9-04806526BDE3}">
      <dsp:nvSpPr>
        <dsp:cNvPr id="0" name=""/>
        <dsp:cNvSpPr/>
      </dsp:nvSpPr>
      <dsp:spPr>
        <a:xfrm>
          <a:off x="5205304" y="234600"/>
          <a:ext cx="1302034" cy="1302034"/>
        </a:xfrm>
        <a:prstGeom prst="ellipse">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D3BE7C1-9B65-4570-909A-4CD616328B33}">
      <dsp:nvSpPr>
        <dsp:cNvPr id="0" name=""/>
        <dsp:cNvSpPr/>
      </dsp:nvSpPr>
      <dsp:spPr>
        <a:xfrm>
          <a:off x="310895" y="3128010"/>
          <a:ext cx="7150608" cy="586501"/>
        </a:xfrm>
        <a:prstGeom prst="leftRightArrow">
          <a:avLst/>
        </a:prstGeom>
        <a:gradFill rotWithShape="0">
          <a:gsLst>
            <a:gs pos="0">
              <a:schemeClr val="accent1">
                <a:tint val="60000"/>
                <a:hueOff val="0"/>
                <a:satOff val="0"/>
                <a:lumOff val="0"/>
                <a:alphaOff val="0"/>
                <a:tint val="60000"/>
                <a:satMod val="105000"/>
                <a:lumMod val="105000"/>
              </a:schemeClr>
            </a:gs>
            <a:gs pos="100000">
              <a:schemeClr val="accent1">
                <a:tint val="60000"/>
                <a:hueOff val="0"/>
                <a:satOff val="0"/>
                <a:lumOff val="0"/>
                <a:alphaOff val="0"/>
                <a:tint val="65000"/>
                <a:satMod val="100000"/>
                <a:lumMod val="100000"/>
              </a:schemeClr>
            </a:gs>
            <a:gs pos="100000">
              <a:schemeClr val="accent1">
                <a:tint val="60000"/>
                <a:hueOff val="0"/>
                <a:satOff val="0"/>
                <a:lumOff val="0"/>
                <a:alphaOff val="0"/>
                <a:tint val="70000"/>
                <a:satMod val="100000"/>
                <a:lumMod val="100000"/>
              </a:schemeClr>
            </a:gs>
          </a:gsLst>
          <a:lin ang="5400000" scaled="0"/>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9A3CB-1490-4789-87EB-EAC25FB231F2}">
      <dsp:nvSpPr>
        <dsp:cNvPr id="0" name=""/>
        <dsp:cNvSpPr/>
      </dsp:nvSpPr>
      <dsp:spPr>
        <a:xfrm>
          <a:off x="-3223934" y="-496070"/>
          <a:ext cx="3844878" cy="3844878"/>
        </a:xfrm>
        <a:prstGeom prst="blockArc">
          <a:avLst>
            <a:gd name="adj1" fmla="val 18900000"/>
            <a:gd name="adj2" fmla="val 2700000"/>
            <a:gd name="adj3" fmla="val 56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64D3C-E316-42BE-998F-1F3DDDFD13D4}">
      <dsp:nvSpPr>
        <dsp:cNvPr id="0" name=""/>
        <dsp:cNvSpPr/>
      </dsp:nvSpPr>
      <dsp:spPr>
        <a:xfrm>
          <a:off x="399271" y="285273"/>
          <a:ext cx="6879872" cy="570547"/>
        </a:xfrm>
        <a:prstGeom prst="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72" tIns="73660" rIns="73660" bIns="73660" numCol="1" spcCol="1270" anchor="ctr" anchorCtr="0">
          <a:noAutofit/>
        </a:bodyPr>
        <a:lstStyle/>
        <a:p>
          <a:pPr marL="0" lvl="0" indent="0" algn="l" defTabSz="1289050" rtl="0">
            <a:lnSpc>
              <a:spcPct val="90000"/>
            </a:lnSpc>
            <a:spcBef>
              <a:spcPct val="0"/>
            </a:spcBef>
            <a:spcAft>
              <a:spcPct val="35000"/>
            </a:spcAft>
            <a:buNone/>
          </a:pPr>
          <a:r>
            <a:rPr lang="af-ZA" sz="2900" kern="1200"/>
            <a:t>Mikro --- interaksi antara individu</a:t>
          </a:r>
          <a:endParaRPr lang="en-US" sz="2900" kern="1200"/>
        </a:p>
      </dsp:txBody>
      <dsp:txXfrm>
        <a:off x="399271" y="285273"/>
        <a:ext cx="6879872" cy="570547"/>
      </dsp:txXfrm>
    </dsp:sp>
    <dsp:sp modelId="{975B191D-2FA2-43C0-9715-E854459FDD60}">
      <dsp:nvSpPr>
        <dsp:cNvPr id="0" name=""/>
        <dsp:cNvSpPr/>
      </dsp:nvSpPr>
      <dsp:spPr>
        <a:xfrm>
          <a:off x="42679" y="213955"/>
          <a:ext cx="713184" cy="713184"/>
        </a:xfrm>
        <a:prstGeom prst="ellipse">
          <a:avLst/>
        </a:prstGeom>
        <a:gradFill rotWithShape="0">
          <a:gsLst>
            <a:gs pos="0">
              <a:schemeClr val="lt1">
                <a:hueOff val="0"/>
                <a:satOff val="0"/>
                <a:lumOff val="0"/>
                <a:alphaOff val="0"/>
                <a:tint val="60000"/>
                <a:satMod val="105000"/>
                <a:lumMod val="105000"/>
              </a:schemeClr>
            </a:gs>
            <a:gs pos="100000">
              <a:schemeClr val="lt1">
                <a:hueOff val="0"/>
                <a:satOff val="0"/>
                <a:lumOff val="0"/>
                <a:alphaOff val="0"/>
                <a:tint val="65000"/>
                <a:satMod val="100000"/>
                <a:lumMod val="100000"/>
              </a:schemeClr>
            </a:gs>
            <a:gs pos="100000">
              <a:schemeClr val="lt1">
                <a:hueOff val="0"/>
                <a:satOff val="0"/>
                <a:lumOff val="0"/>
                <a:alphaOff val="0"/>
                <a:tint val="70000"/>
                <a:satMod val="100000"/>
                <a:lumMod val="100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597CD5-0843-4C2F-92AF-94F43F56A141}">
      <dsp:nvSpPr>
        <dsp:cNvPr id="0" name=""/>
        <dsp:cNvSpPr/>
      </dsp:nvSpPr>
      <dsp:spPr>
        <a:xfrm>
          <a:off x="606665" y="1141094"/>
          <a:ext cx="6672478" cy="570547"/>
        </a:xfrm>
        <a:prstGeom prst="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72" tIns="73660" rIns="73660" bIns="73660" numCol="1" spcCol="1270" anchor="ctr" anchorCtr="0">
          <a:noAutofit/>
        </a:bodyPr>
        <a:lstStyle/>
        <a:p>
          <a:pPr marL="0" lvl="0" indent="0" algn="l" defTabSz="1289050" rtl="0">
            <a:lnSpc>
              <a:spcPct val="90000"/>
            </a:lnSpc>
            <a:spcBef>
              <a:spcPct val="0"/>
            </a:spcBef>
            <a:spcAft>
              <a:spcPct val="35000"/>
            </a:spcAft>
            <a:buNone/>
          </a:pPr>
          <a:r>
            <a:rPr lang="af-ZA" sz="2900" kern="1200"/>
            <a:t>Meso --- organisasi atau institusi</a:t>
          </a:r>
          <a:endParaRPr lang="en-US" sz="2900" kern="1200"/>
        </a:p>
      </dsp:txBody>
      <dsp:txXfrm>
        <a:off x="606665" y="1141094"/>
        <a:ext cx="6672478" cy="570547"/>
      </dsp:txXfrm>
    </dsp:sp>
    <dsp:sp modelId="{DBFC926E-21F6-4E7C-B23E-A281D21B420A}">
      <dsp:nvSpPr>
        <dsp:cNvPr id="0" name=""/>
        <dsp:cNvSpPr/>
      </dsp:nvSpPr>
      <dsp:spPr>
        <a:xfrm>
          <a:off x="250073" y="1069776"/>
          <a:ext cx="713184" cy="713184"/>
        </a:xfrm>
        <a:prstGeom prst="ellipse">
          <a:avLst/>
        </a:prstGeom>
        <a:gradFill rotWithShape="0">
          <a:gsLst>
            <a:gs pos="0">
              <a:schemeClr val="lt1">
                <a:hueOff val="0"/>
                <a:satOff val="0"/>
                <a:lumOff val="0"/>
                <a:alphaOff val="0"/>
                <a:tint val="60000"/>
                <a:satMod val="105000"/>
                <a:lumMod val="105000"/>
              </a:schemeClr>
            </a:gs>
            <a:gs pos="100000">
              <a:schemeClr val="lt1">
                <a:hueOff val="0"/>
                <a:satOff val="0"/>
                <a:lumOff val="0"/>
                <a:alphaOff val="0"/>
                <a:tint val="65000"/>
                <a:satMod val="100000"/>
                <a:lumMod val="100000"/>
              </a:schemeClr>
            </a:gs>
            <a:gs pos="100000">
              <a:schemeClr val="lt1">
                <a:hueOff val="0"/>
                <a:satOff val="0"/>
                <a:lumOff val="0"/>
                <a:alphaOff val="0"/>
                <a:tint val="70000"/>
                <a:satMod val="100000"/>
                <a:lumMod val="100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E062A12-1000-46CB-978A-FD5971DF2169}">
      <dsp:nvSpPr>
        <dsp:cNvPr id="0" name=""/>
        <dsp:cNvSpPr/>
      </dsp:nvSpPr>
      <dsp:spPr>
        <a:xfrm>
          <a:off x="399271" y="1996915"/>
          <a:ext cx="6879872" cy="570547"/>
        </a:xfrm>
        <a:prstGeom prst="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72" tIns="73660" rIns="73660" bIns="73660" numCol="1" spcCol="1270" anchor="ctr" anchorCtr="0">
          <a:noAutofit/>
        </a:bodyPr>
        <a:lstStyle/>
        <a:p>
          <a:pPr marL="0" lvl="0" indent="0" algn="l" defTabSz="1289050" rtl="0">
            <a:lnSpc>
              <a:spcPct val="90000"/>
            </a:lnSpc>
            <a:spcBef>
              <a:spcPct val="0"/>
            </a:spcBef>
            <a:spcAft>
              <a:spcPct val="35000"/>
            </a:spcAft>
            <a:buNone/>
          </a:pPr>
          <a:r>
            <a:rPr lang="af-ZA" sz="2900" kern="1200" dirty="0"/>
            <a:t>Makro  --- masyarakat atau sosial</a:t>
          </a:r>
          <a:endParaRPr lang="en-US" sz="2900" kern="1200" dirty="0"/>
        </a:p>
      </dsp:txBody>
      <dsp:txXfrm>
        <a:off x="399271" y="1996915"/>
        <a:ext cx="6879872" cy="570547"/>
      </dsp:txXfrm>
    </dsp:sp>
    <dsp:sp modelId="{C5F9CC12-1CF9-46B5-A642-432B6177A089}">
      <dsp:nvSpPr>
        <dsp:cNvPr id="0" name=""/>
        <dsp:cNvSpPr/>
      </dsp:nvSpPr>
      <dsp:spPr>
        <a:xfrm>
          <a:off x="42679" y="1925597"/>
          <a:ext cx="713184" cy="713184"/>
        </a:xfrm>
        <a:prstGeom prst="ellipse">
          <a:avLst/>
        </a:prstGeom>
        <a:gradFill rotWithShape="0">
          <a:gsLst>
            <a:gs pos="0">
              <a:schemeClr val="lt1">
                <a:hueOff val="0"/>
                <a:satOff val="0"/>
                <a:lumOff val="0"/>
                <a:alphaOff val="0"/>
                <a:tint val="60000"/>
                <a:satMod val="105000"/>
                <a:lumMod val="105000"/>
              </a:schemeClr>
            </a:gs>
            <a:gs pos="100000">
              <a:schemeClr val="lt1">
                <a:hueOff val="0"/>
                <a:satOff val="0"/>
                <a:lumOff val="0"/>
                <a:alphaOff val="0"/>
                <a:tint val="65000"/>
                <a:satMod val="100000"/>
                <a:lumMod val="100000"/>
              </a:schemeClr>
            </a:gs>
            <a:gs pos="100000">
              <a:schemeClr val="lt1">
                <a:hueOff val="0"/>
                <a:satOff val="0"/>
                <a:lumOff val="0"/>
                <a:alphaOff val="0"/>
                <a:tint val="70000"/>
                <a:satMod val="100000"/>
                <a:lumMod val="100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0FA41-B44D-4991-8B6E-C0386AA6E930}">
      <dsp:nvSpPr>
        <dsp:cNvPr id="0" name=""/>
        <dsp:cNvSpPr/>
      </dsp:nvSpPr>
      <dsp:spPr>
        <a:xfrm>
          <a:off x="3734679" y="3827358"/>
          <a:ext cx="378792" cy="91440"/>
        </a:xfrm>
        <a:custGeom>
          <a:avLst/>
          <a:gdLst/>
          <a:ahLst/>
          <a:cxnLst/>
          <a:rect l="0" t="0" r="0" b="0"/>
          <a:pathLst>
            <a:path>
              <a:moveTo>
                <a:pt x="0" y="45720"/>
              </a:moveTo>
              <a:lnTo>
                <a:pt x="378792" y="457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d-ID" sz="1200" kern="1200">
            <a:effectLst/>
          </a:endParaRPr>
        </a:p>
      </dsp:txBody>
      <dsp:txXfrm>
        <a:off x="3914605" y="3863608"/>
        <a:ext cx="18939" cy="18939"/>
      </dsp:txXfrm>
    </dsp:sp>
    <dsp:sp modelId="{F0E560BD-A263-417B-94BC-384AAB8EFA55}">
      <dsp:nvSpPr>
        <dsp:cNvPr id="0" name=""/>
        <dsp:cNvSpPr/>
      </dsp:nvSpPr>
      <dsp:spPr>
        <a:xfrm>
          <a:off x="2159411" y="2690049"/>
          <a:ext cx="378792" cy="1183029"/>
        </a:xfrm>
        <a:custGeom>
          <a:avLst/>
          <a:gdLst/>
          <a:ahLst/>
          <a:cxnLst/>
          <a:rect l="0" t="0" r="0" b="0"/>
          <a:pathLst>
            <a:path>
              <a:moveTo>
                <a:pt x="0" y="0"/>
              </a:moveTo>
              <a:lnTo>
                <a:pt x="189396" y="0"/>
              </a:lnTo>
              <a:lnTo>
                <a:pt x="189396" y="1183029"/>
              </a:lnTo>
              <a:lnTo>
                <a:pt x="378792" y="1183029"/>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d-ID" sz="1200" kern="1200">
            <a:effectLst/>
          </a:endParaRPr>
        </a:p>
      </dsp:txBody>
      <dsp:txXfrm>
        <a:off x="2317753" y="3250508"/>
        <a:ext cx="62109" cy="62109"/>
      </dsp:txXfrm>
    </dsp:sp>
    <dsp:sp modelId="{620834B7-46CF-4923-8425-88091D5A226D}">
      <dsp:nvSpPr>
        <dsp:cNvPr id="0" name=""/>
        <dsp:cNvSpPr/>
      </dsp:nvSpPr>
      <dsp:spPr>
        <a:xfrm>
          <a:off x="3734679" y="2644329"/>
          <a:ext cx="378792" cy="91440"/>
        </a:xfrm>
        <a:custGeom>
          <a:avLst/>
          <a:gdLst/>
          <a:ahLst/>
          <a:cxnLst/>
          <a:rect l="0" t="0" r="0" b="0"/>
          <a:pathLst>
            <a:path>
              <a:moveTo>
                <a:pt x="0" y="45720"/>
              </a:moveTo>
              <a:lnTo>
                <a:pt x="378792" y="457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d-ID" sz="1200" kern="1200">
            <a:effectLst/>
          </a:endParaRPr>
        </a:p>
      </dsp:txBody>
      <dsp:txXfrm>
        <a:off x="3914605" y="2680579"/>
        <a:ext cx="18939" cy="18939"/>
      </dsp:txXfrm>
    </dsp:sp>
    <dsp:sp modelId="{28E467CB-9454-4A48-A34C-6CB98127CBD6}">
      <dsp:nvSpPr>
        <dsp:cNvPr id="0" name=""/>
        <dsp:cNvSpPr/>
      </dsp:nvSpPr>
      <dsp:spPr>
        <a:xfrm>
          <a:off x="2159411" y="2644329"/>
          <a:ext cx="378792" cy="91440"/>
        </a:xfrm>
        <a:custGeom>
          <a:avLst/>
          <a:gdLst/>
          <a:ahLst/>
          <a:cxnLst/>
          <a:rect l="0" t="0" r="0" b="0"/>
          <a:pathLst>
            <a:path>
              <a:moveTo>
                <a:pt x="0" y="45720"/>
              </a:moveTo>
              <a:lnTo>
                <a:pt x="378792" y="4572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d-ID" sz="1200" kern="1200">
            <a:effectLst/>
          </a:endParaRPr>
        </a:p>
      </dsp:txBody>
      <dsp:txXfrm>
        <a:off x="2339338" y="2680579"/>
        <a:ext cx="18939" cy="18939"/>
      </dsp:txXfrm>
    </dsp:sp>
    <dsp:sp modelId="{7370FA09-777E-4317-BE90-3D69D944DEB6}">
      <dsp:nvSpPr>
        <dsp:cNvPr id="0" name=""/>
        <dsp:cNvSpPr/>
      </dsp:nvSpPr>
      <dsp:spPr>
        <a:xfrm>
          <a:off x="3734679" y="1461299"/>
          <a:ext cx="378792" cy="91440"/>
        </a:xfrm>
        <a:custGeom>
          <a:avLst/>
          <a:gdLst/>
          <a:ahLst/>
          <a:cxnLst/>
          <a:rect l="0" t="0" r="0" b="0"/>
          <a:pathLst>
            <a:path>
              <a:moveTo>
                <a:pt x="0" y="45720"/>
              </a:moveTo>
              <a:lnTo>
                <a:pt x="378792" y="457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d-ID" sz="1200" kern="1200">
            <a:effectLst/>
          </a:endParaRPr>
        </a:p>
      </dsp:txBody>
      <dsp:txXfrm>
        <a:off x="3914605" y="1497549"/>
        <a:ext cx="18939" cy="18939"/>
      </dsp:txXfrm>
    </dsp:sp>
    <dsp:sp modelId="{F26A765F-9EAD-4459-A323-DB3BE7EECDC5}">
      <dsp:nvSpPr>
        <dsp:cNvPr id="0" name=""/>
        <dsp:cNvSpPr/>
      </dsp:nvSpPr>
      <dsp:spPr>
        <a:xfrm>
          <a:off x="2159411" y="1507019"/>
          <a:ext cx="378792" cy="1183029"/>
        </a:xfrm>
        <a:custGeom>
          <a:avLst/>
          <a:gdLst/>
          <a:ahLst/>
          <a:cxnLst/>
          <a:rect l="0" t="0" r="0" b="0"/>
          <a:pathLst>
            <a:path>
              <a:moveTo>
                <a:pt x="0" y="1183029"/>
              </a:moveTo>
              <a:lnTo>
                <a:pt x="189396" y="1183029"/>
              </a:lnTo>
              <a:lnTo>
                <a:pt x="189396" y="0"/>
              </a:lnTo>
              <a:lnTo>
                <a:pt x="378792"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d-ID" sz="1200" kern="1200">
            <a:effectLst/>
          </a:endParaRPr>
        </a:p>
      </dsp:txBody>
      <dsp:txXfrm>
        <a:off x="2317753" y="2067479"/>
        <a:ext cx="62109" cy="62109"/>
      </dsp:txXfrm>
    </dsp:sp>
    <dsp:sp modelId="{E271A304-0207-4BEA-9D86-2799A70AFA9E}">
      <dsp:nvSpPr>
        <dsp:cNvPr id="0" name=""/>
        <dsp:cNvSpPr/>
      </dsp:nvSpPr>
      <dsp:spPr>
        <a:xfrm>
          <a:off x="584144" y="2644329"/>
          <a:ext cx="378792" cy="91440"/>
        </a:xfrm>
        <a:custGeom>
          <a:avLst/>
          <a:gdLst/>
          <a:ahLst/>
          <a:cxnLst/>
          <a:rect l="0" t="0" r="0" b="0"/>
          <a:pathLst>
            <a:path>
              <a:moveTo>
                <a:pt x="0" y="45720"/>
              </a:moveTo>
              <a:lnTo>
                <a:pt x="378792" y="4572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d-ID" sz="1200" kern="1200">
            <a:effectLst/>
          </a:endParaRPr>
        </a:p>
      </dsp:txBody>
      <dsp:txXfrm>
        <a:off x="764071" y="2680579"/>
        <a:ext cx="18939" cy="18939"/>
      </dsp:txXfrm>
    </dsp:sp>
    <dsp:sp modelId="{9901F6E4-41D6-46FD-BE30-07BBAC71E59B}">
      <dsp:nvSpPr>
        <dsp:cNvPr id="0" name=""/>
        <dsp:cNvSpPr/>
      </dsp:nvSpPr>
      <dsp:spPr>
        <a:xfrm rot="16200000">
          <a:off x="-1224117" y="2401334"/>
          <a:ext cx="3039096" cy="577428"/>
        </a:xfrm>
        <a:prstGeom prst="rect">
          <a:avLst/>
        </a:prstGeom>
        <a:gradFill rotWithShape="0">
          <a:gsLst>
            <a:gs pos="0">
              <a:schemeClr val="accent4">
                <a:hueOff val="0"/>
                <a:satOff val="0"/>
                <a:lumOff val="0"/>
                <a:alphaOff val="0"/>
                <a:tint val="60000"/>
                <a:satMod val="105000"/>
                <a:lumMod val="105000"/>
              </a:schemeClr>
            </a:gs>
            <a:gs pos="100000">
              <a:schemeClr val="accent4">
                <a:hueOff val="0"/>
                <a:satOff val="0"/>
                <a:lumOff val="0"/>
                <a:alphaOff val="0"/>
                <a:tint val="65000"/>
                <a:satMod val="100000"/>
                <a:lumMod val="100000"/>
              </a:schemeClr>
            </a:gs>
            <a:gs pos="100000">
              <a:schemeClr val="accent4">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d-ID" sz="1200" kern="1200">
              <a:effectLst/>
            </a:rPr>
            <a:t>TEORI</a:t>
          </a:r>
        </a:p>
      </dsp:txBody>
      <dsp:txXfrm>
        <a:off x="-1224117" y="2401334"/>
        <a:ext cx="3039096" cy="577428"/>
      </dsp:txXfrm>
    </dsp:sp>
    <dsp:sp modelId="{7746A8FB-1764-45D8-814D-819EBEFF9E94}">
      <dsp:nvSpPr>
        <dsp:cNvPr id="0" name=""/>
        <dsp:cNvSpPr/>
      </dsp:nvSpPr>
      <dsp:spPr>
        <a:xfrm>
          <a:off x="962937" y="2401334"/>
          <a:ext cx="1196474" cy="577428"/>
        </a:xfrm>
        <a:prstGeom prst="rect">
          <a:avLst/>
        </a:prstGeom>
        <a:gradFill rotWithShape="0">
          <a:gsLst>
            <a:gs pos="0">
              <a:schemeClr val="accent6">
                <a:hueOff val="0"/>
                <a:satOff val="0"/>
                <a:lumOff val="0"/>
                <a:alphaOff val="0"/>
                <a:tint val="60000"/>
                <a:satMod val="105000"/>
                <a:lumMod val="105000"/>
              </a:schemeClr>
            </a:gs>
            <a:gs pos="100000">
              <a:schemeClr val="accent6">
                <a:hueOff val="0"/>
                <a:satOff val="0"/>
                <a:lumOff val="0"/>
                <a:alphaOff val="0"/>
                <a:tint val="65000"/>
                <a:satMod val="100000"/>
                <a:lumMod val="10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d-ID" sz="1200" b="1" kern="1200" dirty="0">
              <a:effectLst/>
            </a:rPr>
            <a:t>Ara</a:t>
          </a:r>
          <a:r>
            <a:rPr lang="en-US" sz="1200" b="1" kern="1200" dirty="0">
              <a:effectLst/>
            </a:rPr>
            <a:t>h</a:t>
          </a:r>
          <a:r>
            <a:rPr lang="id-ID" sz="1200" b="1" kern="1200" dirty="0">
              <a:effectLst/>
            </a:rPr>
            <a:t> Analisis</a:t>
          </a:r>
        </a:p>
      </dsp:txBody>
      <dsp:txXfrm>
        <a:off x="962937" y="2401334"/>
        <a:ext cx="1196474" cy="577428"/>
      </dsp:txXfrm>
    </dsp:sp>
    <dsp:sp modelId="{50573B71-507A-4F43-B9CD-ADC06B450D61}">
      <dsp:nvSpPr>
        <dsp:cNvPr id="0" name=""/>
        <dsp:cNvSpPr/>
      </dsp:nvSpPr>
      <dsp:spPr>
        <a:xfrm>
          <a:off x="2538204" y="1218305"/>
          <a:ext cx="1196474" cy="577428"/>
        </a:xfrm>
        <a:prstGeom prst="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d-ID" sz="1200" b="1" kern="1200">
              <a:effectLst/>
            </a:rPr>
            <a:t>Mikro</a:t>
          </a:r>
        </a:p>
      </dsp:txBody>
      <dsp:txXfrm>
        <a:off x="2538204" y="1218305"/>
        <a:ext cx="1196474" cy="577428"/>
      </dsp:txXfrm>
    </dsp:sp>
    <dsp:sp modelId="{952418AA-0F67-4637-9C2F-AEE189A66B0B}">
      <dsp:nvSpPr>
        <dsp:cNvPr id="0" name=""/>
        <dsp:cNvSpPr/>
      </dsp:nvSpPr>
      <dsp:spPr>
        <a:xfrm>
          <a:off x="4113472" y="987683"/>
          <a:ext cx="4773416" cy="1038672"/>
        </a:xfrm>
        <a:prstGeom prst="rect">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d-ID" sz="1200" kern="1200">
              <a:effectLst/>
            </a:rPr>
            <a:t>Teori sosial yang berfokus pada kehidupan sosial tingkat mikro yang terjadi selama jangka waktu yang singkat (misal, interaksi berhadapan muka dan pertemuan antara beberapa individu atau kelompok kecil).</a:t>
          </a:r>
        </a:p>
      </dsp:txBody>
      <dsp:txXfrm>
        <a:off x="4113472" y="987683"/>
        <a:ext cx="4773416" cy="1038672"/>
      </dsp:txXfrm>
    </dsp:sp>
    <dsp:sp modelId="{0BF3E461-2BC3-49C3-B450-3484F1AB1806}">
      <dsp:nvSpPr>
        <dsp:cNvPr id="0" name=""/>
        <dsp:cNvSpPr/>
      </dsp:nvSpPr>
      <dsp:spPr>
        <a:xfrm>
          <a:off x="2538204" y="2401334"/>
          <a:ext cx="1196474" cy="577428"/>
        </a:xfrm>
        <a:prstGeom prst="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d-ID" sz="1200" b="1" kern="1200">
              <a:effectLst/>
            </a:rPr>
            <a:t>Menengah</a:t>
          </a:r>
        </a:p>
      </dsp:txBody>
      <dsp:txXfrm>
        <a:off x="2538204" y="2401334"/>
        <a:ext cx="1196474" cy="577428"/>
      </dsp:txXfrm>
    </dsp:sp>
    <dsp:sp modelId="{3516E5B7-DEAD-4E0B-B13C-47E8A9A95154}">
      <dsp:nvSpPr>
        <dsp:cNvPr id="0" name=""/>
        <dsp:cNvSpPr/>
      </dsp:nvSpPr>
      <dsp:spPr>
        <a:xfrm>
          <a:off x="4113472" y="2170712"/>
          <a:ext cx="4773416" cy="1038672"/>
        </a:xfrm>
        <a:prstGeom prst="rect">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d-ID" sz="1200" kern="1200">
              <a:effectLst/>
            </a:rPr>
            <a:t>Teori sosial yang berfokus pada hubungan, proses, dan struktur pada kehidupan sosial tingkat menengah (misal, organisasi, pergerakan, dan komunitas) serta peristiwa yang beroperasi dalam jangka waktu menengah (beberapa bulan, beberapa tahun, atau satu dekade)</a:t>
          </a:r>
        </a:p>
      </dsp:txBody>
      <dsp:txXfrm>
        <a:off x="4113472" y="2170712"/>
        <a:ext cx="4773416" cy="1038672"/>
      </dsp:txXfrm>
    </dsp:sp>
    <dsp:sp modelId="{D5C65C3D-8934-44CC-9428-07EB2188FF9F}">
      <dsp:nvSpPr>
        <dsp:cNvPr id="0" name=""/>
        <dsp:cNvSpPr/>
      </dsp:nvSpPr>
      <dsp:spPr>
        <a:xfrm>
          <a:off x="2538204" y="3584364"/>
          <a:ext cx="1196474" cy="577428"/>
        </a:xfrm>
        <a:prstGeom prst="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d-ID" sz="1200" b="1" kern="1200">
              <a:effectLst/>
            </a:rPr>
            <a:t>Makro</a:t>
          </a:r>
        </a:p>
      </dsp:txBody>
      <dsp:txXfrm>
        <a:off x="2538204" y="3584364"/>
        <a:ext cx="1196474" cy="577428"/>
      </dsp:txXfrm>
    </dsp:sp>
    <dsp:sp modelId="{72C0B246-4DC1-44F2-976B-A08E35F4E368}">
      <dsp:nvSpPr>
        <dsp:cNvPr id="0" name=""/>
        <dsp:cNvSpPr/>
      </dsp:nvSpPr>
      <dsp:spPr>
        <a:xfrm>
          <a:off x="4113472" y="3353742"/>
          <a:ext cx="4773416" cy="1038672"/>
        </a:xfrm>
        <a:prstGeom prst="rect">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d-ID" sz="1200" kern="1200" dirty="0">
              <a:effectLst/>
            </a:rPr>
            <a:t>Teori sosial yang berfokus pada kehidupan sosial tingkat makro (misal, lembaga sosial, masyarakat sektor utama, keseluruhan masyarakat, atau dunia) dan proses yang terjadi dalam jangka waktu yang lama (beberapa tahun, beberapa dekade, seabad atau lebih lama)</a:t>
          </a:r>
        </a:p>
      </dsp:txBody>
      <dsp:txXfrm>
        <a:off x="4113472" y="3353742"/>
        <a:ext cx="4773416" cy="1038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BC129-9309-4D67-9910-8F38A8DB676F}">
      <dsp:nvSpPr>
        <dsp:cNvPr id="0" name=""/>
        <dsp:cNvSpPr/>
      </dsp:nvSpPr>
      <dsp:spPr>
        <a:xfrm>
          <a:off x="2637732" y="50431"/>
          <a:ext cx="2420734" cy="2420734"/>
        </a:xfrm>
        <a:prstGeom prst="ellipse">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af-ZA" sz="1800" kern="1200" dirty="0"/>
            <a:t>Penjelasan kausalitas (</a:t>
          </a:r>
          <a:r>
            <a:rPr lang="af-ZA" sz="1800" i="1" kern="1200" dirty="0"/>
            <a:t>causal explanation</a:t>
          </a:r>
          <a:r>
            <a:rPr lang="af-ZA" sz="1800" kern="1200" dirty="0"/>
            <a:t>)</a:t>
          </a:r>
          <a:endParaRPr lang="en-US" sz="1800" kern="1200" dirty="0"/>
        </a:p>
      </dsp:txBody>
      <dsp:txXfrm>
        <a:off x="2960497" y="474060"/>
        <a:ext cx="1775205" cy="1089330"/>
      </dsp:txXfrm>
    </dsp:sp>
    <dsp:sp modelId="{C9C2EA12-90A0-43CC-85DF-FBA4A233343E}">
      <dsp:nvSpPr>
        <dsp:cNvPr id="0" name=""/>
        <dsp:cNvSpPr/>
      </dsp:nvSpPr>
      <dsp:spPr>
        <a:xfrm>
          <a:off x="3810005" y="1295391"/>
          <a:ext cx="2420734" cy="2420734"/>
        </a:xfrm>
        <a:prstGeom prst="ellipse">
          <a:avLst/>
        </a:prstGeom>
        <a:solidFill>
          <a:srgbClr val="FFCCFF"/>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af-ZA" sz="1800" kern="1200"/>
            <a:t>Penjelasan struktural (</a:t>
          </a:r>
          <a:r>
            <a:rPr lang="af-ZA" sz="1800" i="1" kern="1200"/>
            <a:t>structural explanation</a:t>
          </a:r>
          <a:r>
            <a:rPr lang="af-ZA" sz="1800" kern="1200"/>
            <a:t>) </a:t>
          </a:r>
          <a:endParaRPr lang="en-US" sz="1800" kern="1200"/>
        </a:p>
      </dsp:txBody>
      <dsp:txXfrm>
        <a:off x="4550347" y="1920748"/>
        <a:ext cx="1452440" cy="1331404"/>
      </dsp:txXfrm>
    </dsp:sp>
    <dsp:sp modelId="{7E283D47-E384-4B59-BEDA-2C3D183987E3}">
      <dsp:nvSpPr>
        <dsp:cNvPr id="0" name=""/>
        <dsp:cNvSpPr/>
      </dsp:nvSpPr>
      <dsp:spPr>
        <a:xfrm>
          <a:off x="685789" y="381007"/>
          <a:ext cx="2420734" cy="2420734"/>
        </a:xfrm>
        <a:prstGeom prst="ellipse">
          <a:avLst/>
        </a:prstGeom>
        <a:gradFill rotWithShape="0">
          <a:gsLst>
            <a:gs pos="0">
              <a:schemeClr val="accent1">
                <a:alpha val="50000"/>
                <a:hueOff val="0"/>
                <a:satOff val="0"/>
                <a:lumOff val="0"/>
                <a:alphaOff val="0"/>
                <a:tint val="60000"/>
                <a:satMod val="105000"/>
                <a:lumMod val="105000"/>
              </a:schemeClr>
            </a:gs>
            <a:gs pos="100000">
              <a:schemeClr val="accent1">
                <a:alpha val="50000"/>
                <a:hueOff val="0"/>
                <a:satOff val="0"/>
                <a:lumOff val="0"/>
                <a:alphaOff val="0"/>
                <a:tint val="65000"/>
                <a:satMod val="100000"/>
                <a:lumMod val="100000"/>
              </a:schemeClr>
            </a:gs>
            <a:gs pos="100000">
              <a:schemeClr val="accent1">
                <a:alpha val="50000"/>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af-ZA" sz="1800" kern="1200"/>
            <a:t>Penjelasan interpretif (</a:t>
          </a:r>
          <a:r>
            <a:rPr lang="af-ZA" sz="1800" i="1" kern="1200"/>
            <a:t>interpretive explanation</a:t>
          </a:r>
          <a:r>
            <a:rPr lang="af-ZA" sz="1800" kern="1200"/>
            <a:t>)  </a:t>
          </a:r>
          <a:endParaRPr lang="en-US" sz="1800" kern="1200"/>
        </a:p>
      </dsp:txBody>
      <dsp:txXfrm>
        <a:off x="913741" y="1006364"/>
        <a:ext cx="1452440" cy="13314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F6681-C9A3-48CD-A685-EF8928C12701}">
      <dsp:nvSpPr>
        <dsp:cNvPr id="0" name=""/>
        <dsp:cNvSpPr/>
      </dsp:nvSpPr>
      <dsp:spPr>
        <a:xfrm rot="16200000">
          <a:off x="-701972" y="703131"/>
          <a:ext cx="4419600" cy="3013336"/>
        </a:xfrm>
        <a:prstGeom prst="flowChartManualOperation">
          <a:avLst/>
        </a:prstGeom>
        <a:solidFill>
          <a:srgbClr val="99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0474" bIns="0" numCol="1" spcCol="1270" anchor="ctr" anchorCtr="0">
          <a:noAutofit/>
        </a:bodyPr>
        <a:lstStyle/>
        <a:p>
          <a:pPr marL="0" lvl="0" indent="0" algn="ctr" defTabSz="977900" rtl="0">
            <a:lnSpc>
              <a:spcPct val="90000"/>
            </a:lnSpc>
            <a:spcBef>
              <a:spcPct val="0"/>
            </a:spcBef>
            <a:spcAft>
              <a:spcPct val="35000"/>
            </a:spcAft>
            <a:buNone/>
          </a:pPr>
          <a:r>
            <a:rPr lang="af-ZA" sz="2200" kern="1200" dirty="0"/>
            <a:t>Konteks informal (perspektif dalam kehidupan sehari-hari). Misal, jelaskan kecelakaan dikaitkan dengan mahluk halus, dll</a:t>
          </a:r>
          <a:endParaRPr lang="en-US" sz="2200" kern="1200" dirty="0"/>
        </a:p>
      </dsp:txBody>
      <dsp:txXfrm rot="5400000">
        <a:off x="1160" y="883919"/>
        <a:ext cx="3013336" cy="2651760"/>
      </dsp:txXfrm>
    </dsp:sp>
    <dsp:sp modelId="{685B0824-AA55-4C41-973E-15D31909BA59}">
      <dsp:nvSpPr>
        <dsp:cNvPr id="0" name=""/>
        <dsp:cNvSpPr/>
      </dsp:nvSpPr>
      <dsp:spPr>
        <a:xfrm rot="16200000">
          <a:off x="2537363" y="703131"/>
          <a:ext cx="4419600" cy="3013336"/>
        </a:xfrm>
        <a:prstGeom prst="flowChartManualOperation">
          <a:avLst/>
        </a:prstGeom>
        <a:solidFill>
          <a:srgbClr val="FF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0474" bIns="0" numCol="1" spcCol="1270" anchor="ctr" anchorCtr="0">
          <a:noAutofit/>
        </a:bodyPr>
        <a:lstStyle/>
        <a:p>
          <a:pPr marL="0" lvl="0" indent="0" algn="ctr" defTabSz="977900" rtl="0">
            <a:lnSpc>
              <a:spcPct val="90000"/>
            </a:lnSpc>
            <a:spcBef>
              <a:spcPct val="0"/>
            </a:spcBef>
            <a:spcAft>
              <a:spcPct val="35000"/>
            </a:spcAft>
            <a:buNone/>
          </a:pPr>
          <a:r>
            <a:rPr lang="af-ZA" sz="2200" kern="1200" dirty="0"/>
            <a:t>Konteks formal (perspektif ilmiah dan non ilmiah). Misal, ilmiah melalui prosedur riset ketat dan non ilmiah tidak berdasar prosedur riset</a:t>
          </a:r>
          <a:endParaRPr lang="en-US" sz="2200" kern="1200" dirty="0"/>
        </a:p>
      </dsp:txBody>
      <dsp:txXfrm rot="5400000">
        <a:off x="3240495" y="883919"/>
        <a:ext cx="3013336" cy="2651760"/>
      </dsp:txXfrm>
    </dsp:sp>
    <dsp:sp modelId="{8EA29CDD-07F4-42AE-8ADF-389C42790A42}">
      <dsp:nvSpPr>
        <dsp:cNvPr id="0" name=""/>
        <dsp:cNvSpPr/>
      </dsp:nvSpPr>
      <dsp:spPr>
        <a:xfrm rot="16200000">
          <a:off x="5776699" y="703131"/>
          <a:ext cx="4419600" cy="3013336"/>
        </a:xfrm>
        <a:prstGeom prst="flowChartManualOperation">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0474" bIns="0" numCol="1" spcCol="1270" anchor="ctr" anchorCtr="0">
          <a:noAutofit/>
        </a:bodyPr>
        <a:lstStyle/>
        <a:p>
          <a:pPr marL="0" lvl="0" indent="0" algn="ctr" defTabSz="977900" rtl="0">
            <a:lnSpc>
              <a:spcPct val="90000"/>
            </a:lnSpc>
            <a:spcBef>
              <a:spcPct val="0"/>
            </a:spcBef>
            <a:spcAft>
              <a:spcPct val="35000"/>
            </a:spcAft>
            <a:buNone/>
          </a:pPr>
          <a:r>
            <a:rPr lang="af-ZA" sz="2200" kern="1200"/>
            <a:t>Disiplin ilmu (sosiologi, psikologi, antropologi, komunikasi, dll)</a:t>
          </a:r>
          <a:endParaRPr lang="en-US" sz="2200" kern="1200"/>
        </a:p>
      </dsp:txBody>
      <dsp:txXfrm rot="5400000">
        <a:off x="6479831" y="883919"/>
        <a:ext cx="3013336" cy="2651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0DC6-BD3E-4EB7-B632-0268D451A4D9}">
      <dsp:nvSpPr>
        <dsp:cNvPr id="0" name=""/>
        <dsp:cNvSpPr/>
      </dsp:nvSpPr>
      <dsp:spPr>
        <a:xfrm>
          <a:off x="3853797" y="1202832"/>
          <a:ext cx="1540910" cy="1541099"/>
        </a:xfrm>
        <a:prstGeom prst="ellipse">
          <a:avLst/>
        </a:prstGeom>
        <a:gradFill rotWithShape="0">
          <a:gsLst>
            <a:gs pos="0">
              <a:schemeClr val="accent1">
                <a:alpha val="50000"/>
                <a:hueOff val="0"/>
                <a:satOff val="0"/>
                <a:lumOff val="0"/>
                <a:alphaOff val="0"/>
                <a:satMod val="100000"/>
                <a:lumMod val="100000"/>
              </a:schemeClr>
            </a:gs>
            <a:gs pos="50000">
              <a:schemeClr val="accent1">
                <a:alpha val="50000"/>
                <a:hueOff val="0"/>
                <a:satOff val="0"/>
                <a:lumOff val="0"/>
                <a:alphaOff val="0"/>
                <a:shade val="99000"/>
                <a:satMod val="105000"/>
                <a:lumMod val="100000"/>
              </a:schemeClr>
            </a:gs>
            <a:gs pos="100000">
              <a:schemeClr val="accent1">
                <a:alpha val="5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tx1"/>
        </a:fontRef>
      </dsp:style>
    </dsp:sp>
    <dsp:sp modelId="{582B6788-E5C6-4580-BEEE-D084D7644742}">
      <dsp:nvSpPr>
        <dsp:cNvPr id="0" name=""/>
        <dsp:cNvSpPr/>
      </dsp:nvSpPr>
      <dsp:spPr>
        <a:xfrm>
          <a:off x="3741439" y="0"/>
          <a:ext cx="1765626" cy="9448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af-ZA" sz="1600" b="1" kern="1200"/>
            <a:t>Tradisi (semiotika, fenomenologi, dll)</a:t>
          </a:r>
          <a:endParaRPr lang="en-US" sz="1600" b="1" kern="1200"/>
        </a:p>
      </dsp:txBody>
      <dsp:txXfrm>
        <a:off x="3741439" y="0"/>
        <a:ext cx="1765626" cy="944880"/>
      </dsp:txXfrm>
    </dsp:sp>
    <dsp:sp modelId="{9DEDF170-A666-4854-9CAD-E2B350A1C0A5}">
      <dsp:nvSpPr>
        <dsp:cNvPr id="0" name=""/>
        <dsp:cNvSpPr/>
      </dsp:nvSpPr>
      <dsp:spPr>
        <a:xfrm>
          <a:off x="4305797" y="1420154"/>
          <a:ext cx="1540910" cy="1541099"/>
        </a:xfrm>
        <a:prstGeom prst="ellipse">
          <a:avLst/>
        </a:prstGeom>
        <a:gradFill rotWithShape="0">
          <a:gsLst>
            <a:gs pos="0">
              <a:schemeClr val="accent1">
                <a:alpha val="50000"/>
                <a:hueOff val="0"/>
                <a:satOff val="0"/>
                <a:lumOff val="0"/>
                <a:alphaOff val="0"/>
                <a:satMod val="100000"/>
                <a:lumMod val="100000"/>
              </a:schemeClr>
            </a:gs>
            <a:gs pos="50000">
              <a:schemeClr val="accent1">
                <a:alpha val="50000"/>
                <a:hueOff val="0"/>
                <a:satOff val="0"/>
                <a:lumOff val="0"/>
                <a:alphaOff val="0"/>
                <a:shade val="99000"/>
                <a:satMod val="105000"/>
                <a:lumMod val="100000"/>
              </a:schemeClr>
            </a:gs>
            <a:gs pos="100000">
              <a:schemeClr val="accent1">
                <a:alpha val="5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tx1"/>
        </a:fontRef>
      </dsp:style>
    </dsp:sp>
    <dsp:sp modelId="{BE26138F-E918-482A-A1B8-58DFBE0B1C17}">
      <dsp:nvSpPr>
        <dsp:cNvPr id="0" name=""/>
        <dsp:cNvSpPr/>
      </dsp:nvSpPr>
      <dsp:spPr>
        <a:xfrm>
          <a:off x="6036753" y="897636"/>
          <a:ext cx="1669319" cy="10393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af-ZA" sz="1600" b="1" kern="1200"/>
            <a:t>Disiplin ilmu (sosiologi, psikologi, dll)</a:t>
          </a:r>
          <a:endParaRPr lang="en-US" sz="1600" b="1" kern="1200"/>
        </a:p>
      </dsp:txBody>
      <dsp:txXfrm>
        <a:off x="6036753" y="897636"/>
        <a:ext cx="1669319" cy="1039368"/>
      </dsp:txXfrm>
    </dsp:sp>
    <dsp:sp modelId="{45A534B4-5B4B-4AD7-ADBC-281C85918E34}">
      <dsp:nvSpPr>
        <dsp:cNvPr id="0" name=""/>
        <dsp:cNvSpPr/>
      </dsp:nvSpPr>
      <dsp:spPr>
        <a:xfrm>
          <a:off x="4416871" y="1909130"/>
          <a:ext cx="1540910" cy="1541099"/>
        </a:xfrm>
        <a:prstGeom prst="ellipse">
          <a:avLst/>
        </a:prstGeom>
        <a:gradFill rotWithShape="0">
          <a:gsLst>
            <a:gs pos="0">
              <a:schemeClr val="accent1">
                <a:alpha val="50000"/>
                <a:hueOff val="0"/>
                <a:satOff val="0"/>
                <a:lumOff val="0"/>
                <a:alphaOff val="0"/>
                <a:satMod val="100000"/>
                <a:lumMod val="100000"/>
              </a:schemeClr>
            </a:gs>
            <a:gs pos="50000">
              <a:schemeClr val="accent1">
                <a:alpha val="50000"/>
                <a:hueOff val="0"/>
                <a:satOff val="0"/>
                <a:lumOff val="0"/>
                <a:alphaOff val="0"/>
                <a:shade val="99000"/>
                <a:satMod val="105000"/>
                <a:lumMod val="100000"/>
              </a:schemeClr>
            </a:gs>
            <a:gs pos="100000">
              <a:schemeClr val="accent1">
                <a:alpha val="5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tx1"/>
        </a:fontRef>
      </dsp:style>
    </dsp:sp>
    <dsp:sp modelId="{57B21235-F7D8-4F21-A7DF-DCF896411104}">
      <dsp:nvSpPr>
        <dsp:cNvPr id="0" name=""/>
        <dsp:cNvSpPr/>
      </dsp:nvSpPr>
      <dsp:spPr>
        <a:xfrm>
          <a:off x="6197265" y="2220468"/>
          <a:ext cx="1637217" cy="11102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af-ZA" sz="1600" b="1" kern="1200"/>
            <a:t>Level (tataran) (interpersonal, group, dll)</a:t>
          </a:r>
          <a:endParaRPr lang="en-US" sz="1600" b="1" kern="1200"/>
        </a:p>
      </dsp:txBody>
      <dsp:txXfrm>
        <a:off x="6197265" y="2220468"/>
        <a:ext cx="1637217" cy="1110234"/>
      </dsp:txXfrm>
    </dsp:sp>
    <dsp:sp modelId="{C81340E0-77CF-4C9B-B61E-D00B14576E3F}">
      <dsp:nvSpPr>
        <dsp:cNvPr id="0" name=""/>
        <dsp:cNvSpPr/>
      </dsp:nvSpPr>
      <dsp:spPr>
        <a:xfrm>
          <a:off x="4104195" y="2301255"/>
          <a:ext cx="1540910" cy="1541099"/>
        </a:xfrm>
        <a:prstGeom prst="ellipse">
          <a:avLst/>
        </a:prstGeom>
        <a:gradFill rotWithShape="0">
          <a:gsLst>
            <a:gs pos="0">
              <a:schemeClr val="accent1">
                <a:alpha val="50000"/>
                <a:hueOff val="0"/>
                <a:satOff val="0"/>
                <a:lumOff val="0"/>
                <a:alphaOff val="0"/>
                <a:satMod val="100000"/>
                <a:lumMod val="100000"/>
              </a:schemeClr>
            </a:gs>
            <a:gs pos="50000">
              <a:schemeClr val="accent1">
                <a:alpha val="50000"/>
                <a:hueOff val="0"/>
                <a:satOff val="0"/>
                <a:lumOff val="0"/>
                <a:alphaOff val="0"/>
                <a:shade val="99000"/>
                <a:satMod val="105000"/>
                <a:lumMod val="100000"/>
              </a:schemeClr>
            </a:gs>
            <a:gs pos="100000">
              <a:schemeClr val="accent1">
                <a:alpha val="5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tx1"/>
        </a:fontRef>
      </dsp:style>
    </dsp:sp>
    <dsp:sp modelId="{210F40BE-59E7-48C1-AEE0-1C22E7AC6FE9}">
      <dsp:nvSpPr>
        <dsp:cNvPr id="0" name=""/>
        <dsp:cNvSpPr/>
      </dsp:nvSpPr>
      <dsp:spPr>
        <a:xfrm>
          <a:off x="5491014" y="3708654"/>
          <a:ext cx="1765626" cy="10157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af-ZA" sz="1600" b="1" kern="1200"/>
            <a:t>Level observasi (mikro, meso &amp; makro)</a:t>
          </a:r>
          <a:endParaRPr lang="en-US" sz="1600" b="1" kern="1200"/>
        </a:p>
      </dsp:txBody>
      <dsp:txXfrm>
        <a:off x="5491014" y="3708654"/>
        <a:ext cx="1765626" cy="1015746"/>
      </dsp:txXfrm>
    </dsp:sp>
    <dsp:sp modelId="{81E00EEF-E08F-4DD9-BA52-02CE758130AF}">
      <dsp:nvSpPr>
        <dsp:cNvPr id="0" name=""/>
        <dsp:cNvSpPr/>
      </dsp:nvSpPr>
      <dsp:spPr>
        <a:xfrm>
          <a:off x="3603399" y="2301255"/>
          <a:ext cx="1540910" cy="1541099"/>
        </a:xfrm>
        <a:prstGeom prst="ellipse">
          <a:avLst/>
        </a:prstGeom>
        <a:gradFill rotWithShape="0">
          <a:gsLst>
            <a:gs pos="0">
              <a:schemeClr val="accent1">
                <a:alpha val="50000"/>
                <a:hueOff val="0"/>
                <a:satOff val="0"/>
                <a:lumOff val="0"/>
                <a:alphaOff val="0"/>
                <a:satMod val="100000"/>
                <a:lumMod val="100000"/>
              </a:schemeClr>
            </a:gs>
            <a:gs pos="50000">
              <a:schemeClr val="accent1">
                <a:alpha val="50000"/>
                <a:hueOff val="0"/>
                <a:satOff val="0"/>
                <a:lumOff val="0"/>
                <a:alphaOff val="0"/>
                <a:shade val="99000"/>
                <a:satMod val="105000"/>
                <a:lumMod val="100000"/>
              </a:schemeClr>
            </a:gs>
            <a:gs pos="100000">
              <a:schemeClr val="accent1">
                <a:alpha val="5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tx1"/>
        </a:fontRef>
      </dsp:style>
    </dsp:sp>
    <dsp:sp modelId="{8C6E5033-BD9C-4344-AF59-7153B19D2C0A}">
      <dsp:nvSpPr>
        <dsp:cNvPr id="0" name=""/>
        <dsp:cNvSpPr/>
      </dsp:nvSpPr>
      <dsp:spPr>
        <a:xfrm>
          <a:off x="1991864" y="3708654"/>
          <a:ext cx="1765626" cy="10157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af-ZA" sz="1600" b="1" kern="1200"/>
            <a:t>Metodologi (objektif &amp; subjektif)</a:t>
          </a:r>
          <a:endParaRPr lang="en-US" sz="1600" b="1" kern="1200"/>
        </a:p>
      </dsp:txBody>
      <dsp:txXfrm>
        <a:off x="1991864" y="3708654"/>
        <a:ext cx="1765626" cy="1015746"/>
      </dsp:txXfrm>
    </dsp:sp>
    <dsp:sp modelId="{6656BF2E-A1B7-4573-A463-23A2015D2715}">
      <dsp:nvSpPr>
        <dsp:cNvPr id="0" name=""/>
        <dsp:cNvSpPr/>
      </dsp:nvSpPr>
      <dsp:spPr>
        <a:xfrm>
          <a:off x="3290723" y="1909130"/>
          <a:ext cx="1540910" cy="1541099"/>
        </a:xfrm>
        <a:prstGeom prst="ellipse">
          <a:avLst/>
        </a:prstGeom>
        <a:gradFill rotWithShape="0">
          <a:gsLst>
            <a:gs pos="0">
              <a:schemeClr val="accent1">
                <a:alpha val="50000"/>
                <a:hueOff val="0"/>
                <a:satOff val="0"/>
                <a:lumOff val="0"/>
                <a:alphaOff val="0"/>
                <a:satMod val="100000"/>
                <a:lumMod val="100000"/>
              </a:schemeClr>
            </a:gs>
            <a:gs pos="50000">
              <a:schemeClr val="accent1">
                <a:alpha val="50000"/>
                <a:hueOff val="0"/>
                <a:satOff val="0"/>
                <a:lumOff val="0"/>
                <a:alphaOff val="0"/>
                <a:shade val="99000"/>
                <a:satMod val="105000"/>
                <a:lumMod val="100000"/>
              </a:schemeClr>
            </a:gs>
            <a:gs pos="100000">
              <a:schemeClr val="accent1">
                <a:alpha val="5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tx1"/>
        </a:fontRef>
      </dsp:style>
    </dsp:sp>
    <dsp:sp modelId="{F8E8C692-95FF-401E-9291-8112278D8B10}">
      <dsp:nvSpPr>
        <dsp:cNvPr id="0" name=""/>
        <dsp:cNvSpPr/>
      </dsp:nvSpPr>
      <dsp:spPr>
        <a:xfrm>
          <a:off x="1414022" y="2220468"/>
          <a:ext cx="1637217" cy="11102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af-ZA" sz="1600" b="1" kern="1200"/>
            <a:t>Wilayah (barat &amp; timur)</a:t>
          </a:r>
          <a:endParaRPr lang="en-US" sz="1600" b="1" kern="1200"/>
        </a:p>
      </dsp:txBody>
      <dsp:txXfrm>
        <a:off x="1414022" y="2220468"/>
        <a:ext cx="1637217" cy="1110234"/>
      </dsp:txXfrm>
    </dsp:sp>
    <dsp:sp modelId="{66DE5ACB-D23C-47E9-8FA3-4E83993A79A9}">
      <dsp:nvSpPr>
        <dsp:cNvPr id="0" name=""/>
        <dsp:cNvSpPr/>
      </dsp:nvSpPr>
      <dsp:spPr>
        <a:xfrm>
          <a:off x="3401796" y="1420154"/>
          <a:ext cx="1540910" cy="1541099"/>
        </a:xfrm>
        <a:prstGeom prst="ellipse">
          <a:avLst/>
        </a:prstGeom>
        <a:gradFill rotWithShape="0">
          <a:gsLst>
            <a:gs pos="0">
              <a:schemeClr val="accent1">
                <a:alpha val="50000"/>
                <a:hueOff val="0"/>
                <a:satOff val="0"/>
                <a:lumOff val="0"/>
                <a:alphaOff val="0"/>
                <a:satMod val="100000"/>
                <a:lumMod val="100000"/>
              </a:schemeClr>
            </a:gs>
            <a:gs pos="50000">
              <a:schemeClr val="accent1">
                <a:alpha val="50000"/>
                <a:hueOff val="0"/>
                <a:satOff val="0"/>
                <a:lumOff val="0"/>
                <a:alphaOff val="0"/>
                <a:shade val="99000"/>
                <a:satMod val="105000"/>
                <a:lumMod val="100000"/>
              </a:schemeClr>
            </a:gs>
            <a:gs pos="100000">
              <a:schemeClr val="accent1">
                <a:alpha val="5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tx1"/>
        </a:fontRef>
      </dsp:style>
    </dsp:sp>
    <dsp:sp modelId="{552B70AA-5BB9-4CE1-86D8-AD0196C3D45B}">
      <dsp:nvSpPr>
        <dsp:cNvPr id="0" name=""/>
        <dsp:cNvSpPr/>
      </dsp:nvSpPr>
      <dsp:spPr>
        <a:xfrm>
          <a:off x="1542431" y="897636"/>
          <a:ext cx="1669319" cy="10393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af-ZA" sz="1600" b="1" kern="1200" dirty="0"/>
            <a:t>Paradigma (positivistik, interpretif, kritis)</a:t>
          </a:r>
          <a:endParaRPr lang="en-US" sz="1600" b="1" kern="1200" dirty="0"/>
        </a:p>
      </dsp:txBody>
      <dsp:txXfrm>
        <a:off x="1542431" y="897636"/>
        <a:ext cx="1669319" cy="10393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09B39-21E3-4C84-91A1-B89185983AF9}">
      <dsp:nvSpPr>
        <dsp:cNvPr id="0" name=""/>
        <dsp:cNvSpPr/>
      </dsp:nvSpPr>
      <dsp:spPr>
        <a:xfrm rot="5400000">
          <a:off x="5056192" y="-1956507"/>
          <a:ext cx="1079870" cy="5266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af-ZA" sz="2100" kern="1200"/>
            <a:t>Positivisme; Post positivisme; Konstruktivisme; Teori Kritis; Partisipatori.  </a:t>
          </a:r>
          <a:endParaRPr lang="en-US" sz="2100" kern="1200"/>
        </a:p>
      </dsp:txBody>
      <dsp:txXfrm rot="-5400000">
        <a:off x="2962656" y="189744"/>
        <a:ext cx="5214229" cy="974440"/>
      </dsp:txXfrm>
    </dsp:sp>
    <dsp:sp modelId="{2AB84AE5-BA4A-4911-BD86-7155A13C9A88}">
      <dsp:nvSpPr>
        <dsp:cNvPr id="0" name=""/>
        <dsp:cNvSpPr/>
      </dsp:nvSpPr>
      <dsp:spPr>
        <a:xfrm>
          <a:off x="0" y="2045"/>
          <a:ext cx="2962656" cy="1349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af-ZA" sz="2600" kern="1200"/>
            <a:t>Guba dan Lincoln (1994; 2000) </a:t>
          </a:r>
          <a:endParaRPr lang="en-US" sz="2600" kern="1200"/>
        </a:p>
      </dsp:txBody>
      <dsp:txXfrm>
        <a:off x="65894" y="67939"/>
        <a:ext cx="2830868" cy="1218049"/>
      </dsp:txXfrm>
    </dsp:sp>
    <dsp:sp modelId="{C41120D7-A4EB-4C26-81B5-E9DA91231308}">
      <dsp:nvSpPr>
        <dsp:cNvPr id="0" name=""/>
        <dsp:cNvSpPr/>
      </dsp:nvSpPr>
      <dsp:spPr>
        <a:xfrm rot="5400000">
          <a:off x="5056192" y="-539178"/>
          <a:ext cx="1079870" cy="5266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af-ZA" sz="2100" kern="1200"/>
            <a:t>Positivisme; Interpretif; Kritis</a:t>
          </a:r>
          <a:endParaRPr lang="en-US" sz="2100" kern="1200"/>
        </a:p>
      </dsp:txBody>
      <dsp:txXfrm rot="-5400000">
        <a:off x="2962656" y="1607073"/>
        <a:ext cx="5214229" cy="974440"/>
      </dsp:txXfrm>
    </dsp:sp>
    <dsp:sp modelId="{80D687F1-758F-49B7-9C11-40C0C28CAABF}">
      <dsp:nvSpPr>
        <dsp:cNvPr id="0" name=""/>
        <dsp:cNvSpPr/>
      </dsp:nvSpPr>
      <dsp:spPr>
        <a:xfrm>
          <a:off x="0" y="1419374"/>
          <a:ext cx="2962656" cy="1349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af-ZA" sz="2600" kern="1200"/>
            <a:t>Neuman (2000) </a:t>
          </a:r>
          <a:endParaRPr lang="en-US" sz="2600" kern="1200"/>
        </a:p>
      </dsp:txBody>
      <dsp:txXfrm>
        <a:off x="65894" y="1485268"/>
        <a:ext cx="2830868" cy="1218049"/>
      </dsp:txXfrm>
    </dsp:sp>
    <dsp:sp modelId="{1C5E9DD5-6A4E-4771-A8D9-610B2F4CD912}">
      <dsp:nvSpPr>
        <dsp:cNvPr id="0" name=""/>
        <dsp:cNvSpPr/>
      </dsp:nvSpPr>
      <dsp:spPr>
        <a:xfrm rot="5400000">
          <a:off x="5056192" y="878150"/>
          <a:ext cx="1079870" cy="5266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af-ZA" sz="2100" kern="1200" dirty="0"/>
            <a:t>Positivisme; Ilmu Pengetahuan Sosial Interpretif;  Teori Kritis</a:t>
          </a:r>
          <a:endParaRPr lang="en-US" sz="2100" kern="1200" dirty="0"/>
        </a:p>
      </dsp:txBody>
      <dsp:txXfrm rot="-5400000">
        <a:off x="2962656" y="3024402"/>
        <a:ext cx="5214229" cy="974440"/>
      </dsp:txXfrm>
    </dsp:sp>
    <dsp:sp modelId="{3D5765DE-3AC6-4731-94DB-499BA4F099BB}">
      <dsp:nvSpPr>
        <dsp:cNvPr id="0" name=""/>
        <dsp:cNvSpPr/>
      </dsp:nvSpPr>
      <dsp:spPr>
        <a:xfrm>
          <a:off x="0" y="2838749"/>
          <a:ext cx="2962656" cy="1349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af-ZA" sz="2600" kern="1200"/>
            <a:t>Sarantakos (1993) </a:t>
          </a:r>
          <a:endParaRPr lang="en-US" sz="2600" kern="1200"/>
        </a:p>
      </dsp:txBody>
      <dsp:txXfrm>
        <a:off x="65894" y="2904643"/>
        <a:ext cx="2830868" cy="1218049"/>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6CA38-1B64-4FBD-B65E-D2BE8A41CBC0}"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BF5A7-E6FC-43C1-9403-B71B81F5E52F}" type="slidenum">
              <a:rPr lang="en-US" smtClean="0"/>
              <a:t>‹#›</a:t>
            </a:fld>
            <a:endParaRPr lang="en-US"/>
          </a:p>
        </p:txBody>
      </p:sp>
    </p:spTree>
    <p:extLst>
      <p:ext uri="{BB962C8B-B14F-4D97-AF65-F5344CB8AC3E}">
        <p14:creationId xmlns:p14="http://schemas.microsoft.com/office/powerpoint/2010/main" val="185155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01F2A70B-78F2-4DCF-B53B-C990D2FAFB8A}" type="slidenum">
              <a:rPr lang="id-ID" smtClean="0"/>
              <a:t>6</a:t>
            </a:fld>
            <a:endParaRPr lang="id-ID"/>
          </a:p>
        </p:txBody>
      </p:sp>
    </p:spTree>
    <p:extLst>
      <p:ext uri="{BB962C8B-B14F-4D97-AF65-F5344CB8AC3E}">
        <p14:creationId xmlns:p14="http://schemas.microsoft.com/office/powerpoint/2010/main" val="409836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01F2A70B-78F2-4DCF-B53B-C990D2FAFB8A}" type="slidenum">
              <a:rPr lang="id-ID" smtClean="0"/>
              <a:t>16</a:t>
            </a:fld>
            <a:endParaRPr lang="id-ID"/>
          </a:p>
        </p:txBody>
      </p:sp>
    </p:spTree>
    <p:extLst>
      <p:ext uri="{BB962C8B-B14F-4D97-AF65-F5344CB8AC3E}">
        <p14:creationId xmlns:p14="http://schemas.microsoft.com/office/powerpoint/2010/main" val="191652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5826A13-DF89-49A3-9F70-242700ACD8DD}" type="slidenum">
              <a:rPr lang="id-ID" smtClean="0"/>
              <a:pPr/>
              <a:t>20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8/26/2019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78495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501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8936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4114800"/>
          </a:xfrm>
        </p:spPr>
        <p:txBody>
          <a:bodyPr rtlCol="0">
            <a:normAutofit/>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BD63D-C47C-446F-9464-B66C0D36CFD4}" type="slidenum">
              <a:rPr lang="en-US"/>
              <a:pPr>
                <a:defRPr/>
              </a:pPr>
              <a:t>‹#›</a:t>
            </a:fld>
            <a:endParaRPr lang="en-US"/>
          </a:p>
        </p:txBody>
      </p:sp>
    </p:spTree>
    <p:extLst>
      <p:ext uri="{BB962C8B-B14F-4D97-AF65-F5344CB8AC3E}">
        <p14:creationId xmlns:p14="http://schemas.microsoft.com/office/powerpoint/2010/main" val="401312374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647F38-B617-4D2F-AE0A-013F0C4D2C57}" type="datetimeFigureOut">
              <a:rPr lang="en-US" smtClean="0"/>
              <a:t>8/26/2019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09718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8/26/2019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00182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73581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6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886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645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8/26/2019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274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8/26/2019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56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8/26/2019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41913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926C-CFF8-452F-9500-E2C558F6B71C}"/>
              </a:ext>
            </a:extLst>
          </p:cNvPr>
          <p:cNvSpPr>
            <a:spLocks noGrp="1"/>
          </p:cNvSpPr>
          <p:nvPr>
            <p:ph type="ctrTitle"/>
          </p:nvPr>
        </p:nvSpPr>
        <p:spPr>
          <a:xfrm>
            <a:off x="-661147" y="2353235"/>
            <a:ext cx="13514294" cy="1719229"/>
          </a:xfrm>
        </p:spPr>
        <p:txBody>
          <a:bodyPr>
            <a:noAutofit/>
          </a:bodyPr>
          <a:lstStyle/>
          <a:p>
            <a:r>
              <a:rPr lang="en-US" sz="4000" b="1" dirty="0">
                <a:solidFill>
                  <a:schemeClr val="tx1"/>
                </a:solidFill>
              </a:rPr>
              <a:t>COM-305</a:t>
            </a:r>
            <a:r>
              <a:rPr lang="en-US" sz="5400" b="1" dirty="0">
                <a:solidFill>
                  <a:srgbClr val="C00000"/>
                </a:solidFill>
              </a:rPr>
              <a:t> </a:t>
            </a:r>
            <a:br>
              <a:rPr lang="en-US" sz="5400" dirty="0">
                <a:solidFill>
                  <a:srgbClr val="C00000"/>
                </a:solidFill>
              </a:rPr>
            </a:br>
            <a:r>
              <a:rPr lang="en-US" sz="5400" b="1" dirty="0">
                <a:solidFill>
                  <a:srgbClr val="C00000"/>
                </a:solidFill>
              </a:rPr>
              <a:t>METODOLOGI </a:t>
            </a:r>
            <a:br>
              <a:rPr lang="en-US" sz="5400" b="1" dirty="0">
                <a:solidFill>
                  <a:srgbClr val="C00000"/>
                </a:solidFill>
              </a:rPr>
            </a:br>
            <a:r>
              <a:rPr lang="en-US" sz="5400" b="1" dirty="0">
                <a:solidFill>
                  <a:srgbClr val="C00000"/>
                </a:solidFill>
              </a:rPr>
              <a:t>PENELITIAN KUALITATIF</a:t>
            </a:r>
          </a:p>
        </p:txBody>
      </p:sp>
      <p:sp>
        <p:nvSpPr>
          <p:cNvPr id="3" name="Subtitle 2">
            <a:extLst>
              <a:ext uri="{FF2B5EF4-FFF2-40B4-BE49-F238E27FC236}">
                <a16:creationId xmlns:a16="http://schemas.microsoft.com/office/drawing/2014/main" id="{A216D88D-8242-4D9D-9BE3-F974A4DFF79D}"/>
              </a:ext>
            </a:extLst>
          </p:cNvPr>
          <p:cNvSpPr>
            <a:spLocks noGrp="1"/>
          </p:cNvSpPr>
          <p:nvPr>
            <p:ph type="subTitle" idx="1"/>
          </p:nvPr>
        </p:nvSpPr>
        <p:spPr/>
        <p:txBody>
          <a:bodyPr>
            <a:normAutofit fontScale="25000" lnSpcReduction="20000"/>
          </a:bodyPr>
          <a:lstStyle/>
          <a:p>
            <a:r>
              <a:rPr lang="en-US" sz="9600" b="1" dirty="0"/>
              <a:t>2019-2020</a:t>
            </a:r>
          </a:p>
          <a:p>
            <a:endParaRPr lang="en-US" b="1" dirty="0"/>
          </a:p>
          <a:p>
            <a:pPr algn="r"/>
            <a:r>
              <a:rPr lang="en-US" sz="6400" b="1" dirty="0">
                <a:solidFill>
                  <a:schemeClr val="accent5"/>
                </a:solidFill>
              </a:rPr>
              <a:t>Dr Sri </a:t>
            </a:r>
            <a:r>
              <a:rPr lang="en-US" sz="6400" b="1" dirty="0" err="1">
                <a:solidFill>
                  <a:schemeClr val="accent5"/>
                </a:solidFill>
              </a:rPr>
              <a:t>Wijayanti</a:t>
            </a:r>
            <a:r>
              <a:rPr lang="en-US" sz="6400" b="1" dirty="0">
                <a:solidFill>
                  <a:schemeClr val="accent5"/>
                </a:solidFill>
              </a:rPr>
              <a:t>. </a:t>
            </a:r>
            <a:r>
              <a:rPr lang="en-US" sz="6400" b="1" dirty="0" err="1">
                <a:solidFill>
                  <a:schemeClr val="accent5"/>
                </a:solidFill>
              </a:rPr>
              <a:t>M.Si</a:t>
            </a:r>
            <a:endParaRPr lang="en-US" sz="6400" b="1" dirty="0">
              <a:solidFill>
                <a:schemeClr val="accent5"/>
              </a:solidFill>
            </a:endParaRPr>
          </a:p>
        </p:txBody>
      </p:sp>
    </p:spTree>
    <p:extLst>
      <p:ext uri="{BB962C8B-B14F-4D97-AF65-F5344CB8AC3E}">
        <p14:creationId xmlns:p14="http://schemas.microsoft.com/office/powerpoint/2010/main" val="161901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E46E95-DEAD-481D-B2FB-35237F75CEA3}"/>
              </a:ext>
            </a:extLst>
          </p:cNvPr>
          <p:cNvSpPr/>
          <p:nvPr/>
        </p:nvSpPr>
        <p:spPr>
          <a:xfrm>
            <a:off x="8122024" y="242047"/>
            <a:ext cx="3832411" cy="6360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p:cNvSpPr>
            <a:spLocks noGrp="1" noChangeArrowheads="1"/>
          </p:cNvSpPr>
          <p:nvPr>
            <p:ph type="title"/>
          </p:nvPr>
        </p:nvSpPr>
        <p:spPr>
          <a:xfrm>
            <a:off x="8122024" y="801034"/>
            <a:ext cx="4870459" cy="1143000"/>
          </a:xfrm>
        </p:spPr>
        <p:txBody>
          <a:bodyPr>
            <a:normAutofit fontScale="90000"/>
          </a:bodyPr>
          <a:lstStyle/>
          <a:p>
            <a:pPr>
              <a:defRPr/>
            </a:pPr>
            <a:r>
              <a:rPr lang="af-ZA" dirty="0">
                <a:solidFill>
                  <a:schemeClr val="tx1"/>
                </a:solidFill>
                <a:latin typeface="Impact" pitchFamily="34" charset="0"/>
              </a:rPr>
              <a:t>Communication Theory</a:t>
            </a:r>
          </a:p>
        </p:txBody>
      </p:sp>
      <p:sp>
        <p:nvSpPr>
          <p:cNvPr id="6" name="Rectangle 3">
            <a:extLst>
              <a:ext uri="{FF2B5EF4-FFF2-40B4-BE49-F238E27FC236}">
                <a16:creationId xmlns:a16="http://schemas.microsoft.com/office/drawing/2014/main" id="{6766204B-8ACC-45E3-BC5E-13826DC50FCC}"/>
              </a:ext>
            </a:extLst>
          </p:cNvPr>
          <p:cNvSpPr txBox="1">
            <a:spLocks noChangeArrowheads="1"/>
          </p:cNvSpPr>
          <p:nvPr/>
        </p:nvSpPr>
        <p:spPr>
          <a:xfrm>
            <a:off x="510988" y="1591236"/>
            <a:ext cx="7467600" cy="4873625"/>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af-ZA" altLang="en-US" sz="2800" dirty="0"/>
              <a:t>Collective wisdom found in the entire body of theories related to communication</a:t>
            </a:r>
          </a:p>
          <a:p>
            <a:r>
              <a:rPr lang="af-ZA" altLang="en-US" sz="2800" dirty="0"/>
              <a:t>Umbrella term for all careful, systematic and self-conscious discussion and analysis of communication phenomena</a:t>
            </a:r>
          </a:p>
          <a:p>
            <a:r>
              <a:rPr lang="af-ZA" altLang="en-US" sz="2800" dirty="0"/>
              <a:t>Sebuah istilah utk memayungi prinsip2 umum &amp; berorientasi pd pernyataan2 yg didesain utk menjelaskan sebab2 &amp; hubungan2 kunci diantara aspek2 yg ada pada perilaku komunikatif</a:t>
            </a:r>
          </a:p>
          <a:p>
            <a:endParaRPr lang="af-ZA" altLang="en-US" sz="2800" dirty="0"/>
          </a:p>
          <a:p>
            <a:pPr>
              <a:buFont typeface="Wingdings" panose="05000000000000000000" pitchFamily="2" charset="2"/>
              <a:buNone/>
            </a:pPr>
            <a:endParaRPr lang="af-ZA" altLang="en-US" sz="2800" dirty="0"/>
          </a:p>
        </p:txBody>
      </p:sp>
    </p:spTree>
    <p:extLst>
      <p:ext uri="{BB962C8B-B14F-4D97-AF65-F5344CB8AC3E}">
        <p14:creationId xmlns:p14="http://schemas.microsoft.com/office/powerpoint/2010/main" val="150970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3">
            <a:extLst>
              <a:ext uri="{FF2B5EF4-FFF2-40B4-BE49-F238E27FC236}">
                <a16:creationId xmlns:a16="http://schemas.microsoft.com/office/drawing/2014/main" id="{16B154E9-7069-46C9-B74D-43B2F209A501}"/>
              </a:ext>
            </a:extLst>
          </p:cNvPr>
          <p:cNvSpPr>
            <a:spLocks noChangeArrowheads="1"/>
          </p:cNvSpPr>
          <p:nvPr/>
        </p:nvSpPr>
        <p:spPr bwMode="auto">
          <a:xfrm>
            <a:off x="2057400" y="1981200"/>
            <a:ext cx="1447800" cy="990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entury Schoolbook" panose="02040604050505020304" pitchFamily="18" charset="0"/>
            </a:endParaRPr>
          </a:p>
        </p:txBody>
      </p:sp>
      <p:sp>
        <p:nvSpPr>
          <p:cNvPr id="14339" name="Oval 4">
            <a:extLst>
              <a:ext uri="{FF2B5EF4-FFF2-40B4-BE49-F238E27FC236}">
                <a16:creationId xmlns:a16="http://schemas.microsoft.com/office/drawing/2014/main" id="{30A24E91-6570-4E69-9CFB-2C87EE24C95D}"/>
              </a:ext>
            </a:extLst>
          </p:cNvPr>
          <p:cNvSpPr>
            <a:spLocks noChangeArrowheads="1"/>
          </p:cNvSpPr>
          <p:nvPr/>
        </p:nvSpPr>
        <p:spPr bwMode="auto">
          <a:xfrm>
            <a:off x="8229600" y="1981200"/>
            <a:ext cx="18669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entury Schoolbook" panose="02040604050505020304" pitchFamily="18" charset="0"/>
            </a:endParaRPr>
          </a:p>
        </p:txBody>
      </p:sp>
      <p:sp>
        <p:nvSpPr>
          <p:cNvPr id="14340" name="Oval 5">
            <a:extLst>
              <a:ext uri="{FF2B5EF4-FFF2-40B4-BE49-F238E27FC236}">
                <a16:creationId xmlns:a16="http://schemas.microsoft.com/office/drawing/2014/main" id="{2E0785E2-2DFE-463D-9C11-F8F7EC3CB0D4}"/>
              </a:ext>
            </a:extLst>
          </p:cNvPr>
          <p:cNvSpPr>
            <a:spLocks noChangeArrowheads="1"/>
          </p:cNvSpPr>
          <p:nvPr/>
        </p:nvSpPr>
        <p:spPr bwMode="auto">
          <a:xfrm>
            <a:off x="5181600" y="5562600"/>
            <a:ext cx="1447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entury Schoolbook" panose="02040604050505020304" pitchFamily="18" charset="0"/>
            </a:endParaRPr>
          </a:p>
        </p:txBody>
      </p:sp>
      <p:sp>
        <p:nvSpPr>
          <p:cNvPr id="14341" name="AutoShape 6">
            <a:extLst>
              <a:ext uri="{FF2B5EF4-FFF2-40B4-BE49-F238E27FC236}">
                <a16:creationId xmlns:a16="http://schemas.microsoft.com/office/drawing/2014/main" id="{6EB5F53A-B146-4D7F-9F35-71A6BF6DFF9A}"/>
              </a:ext>
            </a:extLst>
          </p:cNvPr>
          <p:cNvSpPr>
            <a:spLocks noChangeArrowheads="1"/>
          </p:cNvSpPr>
          <p:nvPr/>
        </p:nvSpPr>
        <p:spPr bwMode="auto">
          <a:xfrm>
            <a:off x="3505200" y="3505200"/>
            <a:ext cx="685800" cy="609600"/>
          </a:xfrm>
          <a:prstGeom prst="smileyFace">
            <a:avLst>
              <a:gd name="adj" fmla="val 465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rgbClr val="FF0000"/>
              </a:solidFill>
              <a:latin typeface="Century Schoolbook" panose="02040604050505020304" pitchFamily="18" charset="0"/>
            </a:endParaRPr>
          </a:p>
        </p:txBody>
      </p:sp>
      <p:sp>
        <p:nvSpPr>
          <p:cNvPr id="14342" name="AutoShape 7">
            <a:extLst>
              <a:ext uri="{FF2B5EF4-FFF2-40B4-BE49-F238E27FC236}">
                <a16:creationId xmlns:a16="http://schemas.microsoft.com/office/drawing/2014/main" id="{38C8C24B-3FFA-48BF-B715-647DF0E35817}"/>
              </a:ext>
            </a:extLst>
          </p:cNvPr>
          <p:cNvSpPr>
            <a:spLocks noChangeArrowheads="1"/>
          </p:cNvSpPr>
          <p:nvPr/>
        </p:nvSpPr>
        <p:spPr bwMode="auto">
          <a:xfrm>
            <a:off x="7391400" y="3505200"/>
            <a:ext cx="685800" cy="609600"/>
          </a:xfrm>
          <a:prstGeom prst="smileyFace">
            <a:avLst>
              <a:gd name="adj" fmla="val 465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entury Schoolbook" panose="02040604050505020304" pitchFamily="18" charset="0"/>
            </a:endParaRPr>
          </a:p>
        </p:txBody>
      </p:sp>
      <p:sp>
        <p:nvSpPr>
          <p:cNvPr id="14343" name="Rectangle 8">
            <a:extLst>
              <a:ext uri="{FF2B5EF4-FFF2-40B4-BE49-F238E27FC236}">
                <a16:creationId xmlns:a16="http://schemas.microsoft.com/office/drawing/2014/main" id="{AC9154EC-C6E3-487E-83FF-1CAE39BCD229}"/>
              </a:ext>
            </a:extLst>
          </p:cNvPr>
          <p:cNvSpPr>
            <a:spLocks noChangeArrowheads="1"/>
          </p:cNvSpPr>
          <p:nvPr/>
        </p:nvSpPr>
        <p:spPr bwMode="auto">
          <a:xfrm>
            <a:off x="5105400" y="3505200"/>
            <a:ext cx="1371600" cy="609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entury Schoolbook" panose="02040604050505020304" pitchFamily="18" charset="0"/>
            </a:endParaRPr>
          </a:p>
        </p:txBody>
      </p:sp>
      <p:sp>
        <p:nvSpPr>
          <p:cNvPr id="14344" name="Line 9">
            <a:extLst>
              <a:ext uri="{FF2B5EF4-FFF2-40B4-BE49-F238E27FC236}">
                <a16:creationId xmlns:a16="http://schemas.microsoft.com/office/drawing/2014/main" id="{FEDFB3AB-5D77-4AA4-8908-2644B7BF6CB0}"/>
              </a:ext>
            </a:extLst>
          </p:cNvPr>
          <p:cNvSpPr>
            <a:spLocks noChangeShapeType="1"/>
          </p:cNvSpPr>
          <p:nvPr/>
        </p:nvSpPr>
        <p:spPr bwMode="auto">
          <a:xfrm>
            <a:off x="4267200" y="3810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5" name="Line 10">
            <a:extLst>
              <a:ext uri="{FF2B5EF4-FFF2-40B4-BE49-F238E27FC236}">
                <a16:creationId xmlns:a16="http://schemas.microsoft.com/office/drawing/2014/main" id="{19FC6834-7DF9-45C4-820E-A48F4AF16FC8}"/>
              </a:ext>
            </a:extLst>
          </p:cNvPr>
          <p:cNvSpPr>
            <a:spLocks noChangeShapeType="1"/>
          </p:cNvSpPr>
          <p:nvPr/>
        </p:nvSpPr>
        <p:spPr bwMode="auto">
          <a:xfrm>
            <a:off x="6553200" y="3810000"/>
            <a:ext cx="7620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346" name="AutoShape 11">
            <a:extLst>
              <a:ext uri="{FF2B5EF4-FFF2-40B4-BE49-F238E27FC236}">
                <a16:creationId xmlns:a16="http://schemas.microsoft.com/office/drawing/2014/main" id="{9E99D120-3E79-4F8D-AF9C-FA8D6D4DC502}"/>
              </a:ext>
            </a:extLst>
          </p:cNvPr>
          <p:cNvSpPr>
            <a:spLocks noChangeArrowheads="1"/>
          </p:cNvSpPr>
          <p:nvPr/>
        </p:nvSpPr>
        <p:spPr bwMode="auto">
          <a:xfrm rot="16200000">
            <a:off x="5467350" y="1771650"/>
            <a:ext cx="723900" cy="2667000"/>
          </a:xfrm>
          <a:prstGeom prst="curvedLeftArrow">
            <a:avLst>
              <a:gd name="adj1" fmla="val 73684"/>
              <a:gd name="adj2" fmla="val 147368"/>
              <a:gd name="adj3" fmla="val 33333"/>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entury Schoolbook" panose="02040604050505020304" pitchFamily="18" charset="0"/>
            </a:endParaRPr>
          </a:p>
        </p:txBody>
      </p:sp>
      <p:sp>
        <p:nvSpPr>
          <p:cNvPr id="14347" name="AutoShape 12">
            <a:extLst>
              <a:ext uri="{FF2B5EF4-FFF2-40B4-BE49-F238E27FC236}">
                <a16:creationId xmlns:a16="http://schemas.microsoft.com/office/drawing/2014/main" id="{626970B3-0727-4242-B97C-61A38CE18959}"/>
              </a:ext>
            </a:extLst>
          </p:cNvPr>
          <p:cNvSpPr>
            <a:spLocks noChangeArrowheads="1"/>
          </p:cNvSpPr>
          <p:nvPr/>
        </p:nvSpPr>
        <p:spPr bwMode="auto">
          <a:xfrm rot="16200000" flipH="1" flipV="1">
            <a:off x="5314950" y="3409950"/>
            <a:ext cx="723900" cy="2667000"/>
          </a:xfrm>
          <a:prstGeom prst="curvedLeftArrow">
            <a:avLst>
              <a:gd name="adj1" fmla="val 73684"/>
              <a:gd name="adj2" fmla="val 147368"/>
              <a:gd name="adj3" fmla="val 33333"/>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entury Schoolbook" panose="02040604050505020304" pitchFamily="18" charset="0"/>
            </a:endParaRPr>
          </a:p>
        </p:txBody>
      </p:sp>
      <p:sp>
        <p:nvSpPr>
          <p:cNvPr id="14348" name="Text Box 13">
            <a:extLst>
              <a:ext uri="{FF2B5EF4-FFF2-40B4-BE49-F238E27FC236}">
                <a16:creationId xmlns:a16="http://schemas.microsoft.com/office/drawing/2014/main" id="{2F915810-DBE8-4C21-B5B0-14491FFE84FB}"/>
              </a:ext>
            </a:extLst>
          </p:cNvPr>
          <p:cNvSpPr txBox="1">
            <a:spLocks noChangeArrowheads="1"/>
          </p:cNvSpPr>
          <p:nvPr/>
        </p:nvSpPr>
        <p:spPr bwMode="auto">
          <a:xfrm>
            <a:off x="2819400" y="4411663"/>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Century Schoolbook" panose="02040604050505020304" pitchFamily="18" charset="0"/>
            </a:endParaRPr>
          </a:p>
        </p:txBody>
      </p:sp>
      <p:sp>
        <p:nvSpPr>
          <p:cNvPr id="14349" name="Text Box 14">
            <a:extLst>
              <a:ext uri="{FF2B5EF4-FFF2-40B4-BE49-F238E27FC236}">
                <a16:creationId xmlns:a16="http://schemas.microsoft.com/office/drawing/2014/main" id="{837C7DFD-3F72-4A25-8031-8835D006FE6B}"/>
              </a:ext>
            </a:extLst>
          </p:cNvPr>
          <p:cNvSpPr txBox="1">
            <a:spLocks noChangeArrowheads="1"/>
          </p:cNvSpPr>
          <p:nvPr/>
        </p:nvSpPr>
        <p:spPr bwMode="auto">
          <a:xfrm>
            <a:off x="2809876" y="4114801"/>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Communicator </a:t>
            </a:r>
            <a:endParaRPr lang="en-US" altLang="en-US" sz="1600">
              <a:latin typeface="Century Schoolbook" panose="02040604050505020304" pitchFamily="18" charset="0"/>
            </a:endParaRPr>
          </a:p>
        </p:txBody>
      </p:sp>
      <p:sp>
        <p:nvSpPr>
          <p:cNvPr id="14350" name="Text Box 15">
            <a:extLst>
              <a:ext uri="{FF2B5EF4-FFF2-40B4-BE49-F238E27FC236}">
                <a16:creationId xmlns:a16="http://schemas.microsoft.com/office/drawing/2014/main" id="{791197A8-03CF-4192-987D-2124C7C733AB}"/>
              </a:ext>
            </a:extLst>
          </p:cNvPr>
          <p:cNvSpPr txBox="1">
            <a:spLocks noChangeArrowheads="1"/>
          </p:cNvSpPr>
          <p:nvPr/>
        </p:nvSpPr>
        <p:spPr bwMode="auto">
          <a:xfrm>
            <a:off x="7010401" y="4114801"/>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Communicator </a:t>
            </a:r>
            <a:endParaRPr lang="en-US" altLang="en-US" sz="1600">
              <a:latin typeface="Century Schoolbook" panose="02040604050505020304" pitchFamily="18" charset="0"/>
            </a:endParaRPr>
          </a:p>
        </p:txBody>
      </p:sp>
      <p:sp>
        <p:nvSpPr>
          <p:cNvPr id="14351" name="Text Box 16">
            <a:extLst>
              <a:ext uri="{FF2B5EF4-FFF2-40B4-BE49-F238E27FC236}">
                <a16:creationId xmlns:a16="http://schemas.microsoft.com/office/drawing/2014/main" id="{5E3D9403-B706-469B-A3DB-3329254807D5}"/>
              </a:ext>
            </a:extLst>
          </p:cNvPr>
          <p:cNvSpPr txBox="1">
            <a:spLocks noChangeArrowheads="1"/>
          </p:cNvSpPr>
          <p:nvPr/>
        </p:nvSpPr>
        <p:spPr bwMode="auto">
          <a:xfrm>
            <a:off x="5181600" y="35956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Message </a:t>
            </a:r>
            <a:endParaRPr lang="en-US" altLang="en-US" sz="1600">
              <a:latin typeface="Century Schoolbook" panose="02040604050505020304" pitchFamily="18" charset="0"/>
            </a:endParaRPr>
          </a:p>
        </p:txBody>
      </p:sp>
      <p:sp>
        <p:nvSpPr>
          <p:cNvPr id="14352" name="Text Box 17">
            <a:extLst>
              <a:ext uri="{FF2B5EF4-FFF2-40B4-BE49-F238E27FC236}">
                <a16:creationId xmlns:a16="http://schemas.microsoft.com/office/drawing/2014/main" id="{1D8E8073-E851-48A4-8291-4DA92B013E94}"/>
              </a:ext>
            </a:extLst>
          </p:cNvPr>
          <p:cNvSpPr txBox="1">
            <a:spLocks noChangeArrowheads="1"/>
          </p:cNvSpPr>
          <p:nvPr/>
        </p:nvSpPr>
        <p:spPr bwMode="auto">
          <a:xfrm>
            <a:off x="2057400" y="22098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Groups </a:t>
            </a:r>
            <a:endParaRPr lang="en-US" altLang="en-US" sz="1600">
              <a:latin typeface="Century Schoolbook" panose="02040604050505020304" pitchFamily="18" charset="0"/>
            </a:endParaRPr>
          </a:p>
        </p:txBody>
      </p:sp>
      <p:sp>
        <p:nvSpPr>
          <p:cNvPr id="14353" name="Text Box 18">
            <a:extLst>
              <a:ext uri="{FF2B5EF4-FFF2-40B4-BE49-F238E27FC236}">
                <a16:creationId xmlns:a16="http://schemas.microsoft.com/office/drawing/2014/main" id="{FBDE3457-7654-4F3A-9D49-6F9C5F2062B0}"/>
              </a:ext>
            </a:extLst>
          </p:cNvPr>
          <p:cNvSpPr txBox="1">
            <a:spLocks noChangeArrowheads="1"/>
          </p:cNvSpPr>
          <p:nvPr/>
        </p:nvSpPr>
        <p:spPr bwMode="auto">
          <a:xfrm>
            <a:off x="8229601" y="2286001"/>
            <a:ext cx="1795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Organizations </a:t>
            </a:r>
            <a:endParaRPr lang="en-US" altLang="en-US" sz="1600">
              <a:latin typeface="Century Schoolbook" panose="02040604050505020304" pitchFamily="18" charset="0"/>
            </a:endParaRPr>
          </a:p>
        </p:txBody>
      </p:sp>
      <p:sp>
        <p:nvSpPr>
          <p:cNvPr id="14354" name="Text Box 19">
            <a:extLst>
              <a:ext uri="{FF2B5EF4-FFF2-40B4-BE49-F238E27FC236}">
                <a16:creationId xmlns:a16="http://schemas.microsoft.com/office/drawing/2014/main" id="{0624DDC5-E7E9-46F6-BC1F-506331B37E60}"/>
              </a:ext>
            </a:extLst>
          </p:cNvPr>
          <p:cNvSpPr txBox="1">
            <a:spLocks noChangeArrowheads="1"/>
          </p:cNvSpPr>
          <p:nvPr/>
        </p:nvSpPr>
        <p:spPr bwMode="auto">
          <a:xfrm>
            <a:off x="5367338" y="57292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Media  </a:t>
            </a:r>
            <a:endParaRPr lang="en-US" altLang="en-US" sz="1600">
              <a:latin typeface="Century Schoolbook" panose="02040604050505020304" pitchFamily="18" charset="0"/>
            </a:endParaRPr>
          </a:p>
        </p:txBody>
      </p:sp>
      <p:sp>
        <p:nvSpPr>
          <p:cNvPr id="14355" name="Text Box 20">
            <a:extLst>
              <a:ext uri="{FF2B5EF4-FFF2-40B4-BE49-F238E27FC236}">
                <a16:creationId xmlns:a16="http://schemas.microsoft.com/office/drawing/2014/main" id="{B9106890-CDEC-4983-A058-EB58166F2BE8}"/>
              </a:ext>
            </a:extLst>
          </p:cNvPr>
          <p:cNvSpPr txBox="1">
            <a:spLocks noChangeArrowheads="1"/>
          </p:cNvSpPr>
          <p:nvPr/>
        </p:nvSpPr>
        <p:spPr bwMode="auto">
          <a:xfrm>
            <a:off x="5029200" y="42672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Conversation </a:t>
            </a:r>
            <a:endParaRPr lang="en-US" altLang="en-US" sz="1600">
              <a:latin typeface="Century Schoolbook" panose="02040604050505020304" pitchFamily="18" charset="0"/>
            </a:endParaRPr>
          </a:p>
        </p:txBody>
      </p:sp>
      <p:sp>
        <p:nvSpPr>
          <p:cNvPr id="14356" name="Oval 21">
            <a:extLst>
              <a:ext uri="{FF2B5EF4-FFF2-40B4-BE49-F238E27FC236}">
                <a16:creationId xmlns:a16="http://schemas.microsoft.com/office/drawing/2014/main" id="{6B75A400-6258-4861-AC63-AC54CECB88E9}"/>
              </a:ext>
            </a:extLst>
          </p:cNvPr>
          <p:cNvSpPr>
            <a:spLocks noChangeArrowheads="1"/>
          </p:cNvSpPr>
          <p:nvPr/>
        </p:nvSpPr>
        <p:spPr bwMode="auto">
          <a:xfrm>
            <a:off x="2590800" y="2590800"/>
            <a:ext cx="6324600" cy="274320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entury Schoolbook" panose="02040604050505020304" pitchFamily="18" charset="0"/>
            </a:endParaRPr>
          </a:p>
        </p:txBody>
      </p:sp>
      <p:sp>
        <p:nvSpPr>
          <p:cNvPr id="14357" name="Text Box 22">
            <a:extLst>
              <a:ext uri="{FF2B5EF4-FFF2-40B4-BE49-F238E27FC236}">
                <a16:creationId xmlns:a16="http://schemas.microsoft.com/office/drawing/2014/main" id="{A0083A15-7F1E-42BA-A69B-32AA0C0F9366}"/>
              </a:ext>
            </a:extLst>
          </p:cNvPr>
          <p:cNvSpPr txBox="1">
            <a:spLocks noChangeArrowheads="1"/>
          </p:cNvSpPr>
          <p:nvPr/>
        </p:nvSpPr>
        <p:spPr bwMode="auto">
          <a:xfrm>
            <a:off x="6705600" y="4875213"/>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Relationship  </a:t>
            </a:r>
            <a:endParaRPr lang="en-US" altLang="en-US" sz="1600">
              <a:latin typeface="Century Schoolbook" panose="02040604050505020304" pitchFamily="18" charset="0"/>
            </a:endParaRPr>
          </a:p>
        </p:txBody>
      </p:sp>
      <p:sp>
        <p:nvSpPr>
          <p:cNvPr id="14358" name="Text Box 23">
            <a:extLst>
              <a:ext uri="{FF2B5EF4-FFF2-40B4-BE49-F238E27FC236}">
                <a16:creationId xmlns:a16="http://schemas.microsoft.com/office/drawing/2014/main" id="{67EA6C13-2B1F-4137-80E3-5C76C1D73FAE}"/>
              </a:ext>
            </a:extLst>
          </p:cNvPr>
          <p:cNvSpPr txBox="1">
            <a:spLocks noChangeArrowheads="1"/>
          </p:cNvSpPr>
          <p:nvPr/>
        </p:nvSpPr>
        <p:spPr bwMode="auto">
          <a:xfrm>
            <a:off x="1905000" y="5334001"/>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latin typeface="Century Schoolbook" panose="02040604050505020304" pitchFamily="18" charset="0"/>
              </a:rPr>
              <a:t>Culture &amp; Society  </a:t>
            </a:r>
            <a:endParaRPr lang="en-US" altLang="en-US" sz="1600">
              <a:latin typeface="Century Schoolbook" panose="02040604050505020304" pitchFamily="18" charset="0"/>
            </a:endParaRPr>
          </a:p>
        </p:txBody>
      </p:sp>
      <p:sp>
        <p:nvSpPr>
          <p:cNvPr id="14359" name="Text Box 24">
            <a:extLst>
              <a:ext uri="{FF2B5EF4-FFF2-40B4-BE49-F238E27FC236}">
                <a16:creationId xmlns:a16="http://schemas.microsoft.com/office/drawing/2014/main" id="{DD27DACA-3CC9-4A42-A1ED-DFC13A354CC7}"/>
              </a:ext>
            </a:extLst>
          </p:cNvPr>
          <p:cNvSpPr txBox="1">
            <a:spLocks noChangeArrowheads="1"/>
          </p:cNvSpPr>
          <p:nvPr/>
        </p:nvSpPr>
        <p:spPr bwMode="auto">
          <a:xfrm>
            <a:off x="4038601" y="1676401"/>
            <a:ext cx="3700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0000"/>
                </a:solidFill>
                <a:latin typeface="Century Schoolbook" panose="02040604050505020304" pitchFamily="18" charset="0"/>
              </a:rPr>
              <a:t>SIMBOL &amp; SISTEM TANDA</a:t>
            </a:r>
          </a:p>
        </p:txBody>
      </p:sp>
      <p:sp>
        <p:nvSpPr>
          <p:cNvPr id="14360" name="Text Box 25">
            <a:extLst>
              <a:ext uri="{FF2B5EF4-FFF2-40B4-BE49-F238E27FC236}">
                <a16:creationId xmlns:a16="http://schemas.microsoft.com/office/drawing/2014/main" id="{9000F7B1-EA94-430F-AB30-3CB7E14C5B11}"/>
              </a:ext>
            </a:extLst>
          </p:cNvPr>
          <p:cNvSpPr txBox="1">
            <a:spLocks noChangeArrowheads="1"/>
          </p:cNvSpPr>
          <p:nvPr/>
        </p:nvSpPr>
        <p:spPr bwMode="auto">
          <a:xfrm>
            <a:off x="7010401" y="5729288"/>
            <a:ext cx="2728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0000"/>
                </a:solidFill>
                <a:latin typeface="Century Schoolbook" panose="02040604050505020304" pitchFamily="18" charset="0"/>
              </a:rPr>
              <a:t>INTERAKSI SOSIAL</a:t>
            </a:r>
          </a:p>
        </p:txBody>
      </p:sp>
      <p:sp>
        <p:nvSpPr>
          <p:cNvPr id="14361" name="Line 26">
            <a:extLst>
              <a:ext uri="{FF2B5EF4-FFF2-40B4-BE49-F238E27FC236}">
                <a16:creationId xmlns:a16="http://schemas.microsoft.com/office/drawing/2014/main" id="{427F96D6-74F0-4C04-8643-D4FAFBAA4573}"/>
              </a:ext>
            </a:extLst>
          </p:cNvPr>
          <p:cNvSpPr>
            <a:spLocks noChangeShapeType="1"/>
          </p:cNvSpPr>
          <p:nvPr/>
        </p:nvSpPr>
        <p:spPr bwMode="auto">
          <a:xfrm flipV="1">
            <a:off x="5562600" y="2057400"/>
            <a:ext cx="0" cy="1600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Line 27">
            <a:extLst>
              <a:ext uri="{FF2B5EF4-FFF2-40B4-BE49-F238E27FC236}">
                <a16:creationId xmlns:a16="http://schemas.microsoft.com/office/drawing/2014/main" id="{0ABFE040-0944-41A5-A008-4F616D1333C3}"/>
              </a:ext>
            </a:extLst>
          </p:cNvPr>
          <p:cNvSpPr>
            <a:spLocks noChangeShapeType="1"/>
          </p:cNvSpPr>
          <p:nvPr/>
        </p:nvSpPr>
        <p:spPr bwMode="auto">
          <a:xfrm>
            <a:off x="5943600" y="4648200"/>
            <a:ext cx="1371600" cy="10668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itle 27">
            <a:extLst>
              <a:ext uri="{FF2B5EF4-FFF2-40B4-BE49-F238E27FC236}">
                <a16:creationId xmlns:a16="http://schemas.microsoft.com/office/drawing/2014/main" id="{73AF477A-B437-402C-96ED-05756FB5ED2A}"/>
              </a:ext>
            </a:extLst>
          </p:cNvPr>
          <p:cNvSpPr>
            <a:spLocks noGrp="1"/>
          </p:cNvSpPr>
          <p:nvPr>
            <p:ph type="title"/>
          </p:nvPr>
        </p:nvSpPr>
        <p:spPr>
          <a:xfrm>
            <a:off x="1396581" y="529469"/>
            <a:ext cx="10210800" cy="796925"/>
          </a:xfrm>
        </p:spPr>
        <p:txBody>
          <a:bodyPr>
            <a:normAutofit fontScale="90000"/>
          </a:bodyPr>
          <a:lstStyle/>
          <a:p>
            <a:pPr>
              <a:defRPr/>
            </a:pPr>
            <a:r>
              <a:rPr lang="en-US" dirty="0"/>
              <a:t>OBJECT STUDY OF COMMUNICATION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803587" y="1828801"/>
            <a:ext cx="3581400" cy="3509963"/>
          </a:xfrm>
        </p:spPr>
        <p:txBody>
          <a:bodyPr/>
          <a:lstStyle/>
          <a:p>
            <a:pPr algn="r" eaLnBrk="1" hangingPunct="1">
              <a:buFont typeface="Wingdings" pitchFamily="2" charset="2"/>
              <a:buNone/>
            </a:pPr>
            <a:r>
              <a:rPr lang="en-US" sz="2000" dirty="0"/>
              <a:t>	The process of systematically </a:t>
            </a:r>
            <a:r>
              <a:rPr lang="en-US" sz="2000" dirty="0">
                <a:solidFill>
                  <a:srgbClr val="FF0000"/>
                </a:solidFill>
              </a:rPr>
              <a:t>formulating &amp; organizing ideas </a:t>
            </a:r>
            <a:r>
              <a:rPr lang="en-US" sz="2000" dirty="0"/>
              <a:t>to understand  a </a:t>
            </a:r>
            <a:r>
              <a:rPr lang="en-US" sz="2000" dirty="0">
                <a:solidFill>
                  <a:srgbClr val="FF0000"/>
                </a:solidFill>
              </a:rPr>
              <a:t>particular phenomenon</a:t>
            </a:r>
            <a:r>
              <a:rPr lang="en-US" sz="2000" dirty="0"/>
              <a:t> </a:t>
            </a:r>
          </a:p>
          <a:p>
            <a:pPr algn="ctr" eaLnBrk="1" hangingPunct="1">
              <a:buFont typeface="Wingdings" pitchFamily="2" charset="2"/>
              <a:buNone/>
            </a:pPr>
            <a:r>
              <a:rPr lang="en-US" sz="2000" dirty="0"/>
              <a:t>(West &amp; Turner, 2007)</a:t>
            </a:r>
          </a:p>
        </p:txBody>
      </p:sp>
      <p:sp>
        <p:nvSpPr>
          <p:cNvPr id="4" name="Rectangle 2"/>
          <p:cNvSpPr>
            <a:spLocks noGrp="1" noChangeArrowheads="1"/>
          </p:cNvSpPr>
          <p:nvPr>
            <p:ph type="title"/>
          </p:nvPr>
        </p:nvSpPr>
        <p:spPr>
          <a:xfrm>
            <a:off x="3983181" y="177202"/>
            <a:ext cx="7943850" cy="1143000"/>
          </a:xfrm>
        </p:spPr>
        <p:txBody>
          <a:bodyPr/>
          <a:lstStyle/>
          <a:p>
            <a:pPr algn="r">
              <a:defRPr/>
            </a:pPr>
            <a:r>
              <a:rPr lang="af-ZA" dirty="0">
                <a:solidFill>
                  <a:schemeClr val="tx2">
                    <a:satMod val="130000"/>
                  </a:schemeClr>
                </a:solidFill>
                <a:latin typeface="Impact" pitchFamily="34" charset="0"/>
              </a:rPr>
              <a:t>TEORISASI?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75" y="1828801"/>
            <a:ext cx="4819650" cy="485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85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894013" y="1827213"/>
          <a:ext cx="7313612"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Grp="1" noChangeArrowheads="1"/>
          </p:cNvSpPr>
          <p:nvPr>
            <p:ph type="title"/>
          </p:nvPr>
        </p:nvSpPr>
        <p:spPr>
          <a:xfrm>
            <a:off x="3955472" y="246929"/>
            <a:ext cx="7943850" cy="1143000"/>
          </a:xfrm>
        </p:spPr>
        <p:txBody>
          <a:bodyPr/>
          <a:lstStyle/>
          <a:p>
            <a:pPr algn="r">
              <a:defRPr/>
            </a:pPr>
            <a:r>
              <a:rPr lang="af-ZA" dirty="0">
                <a:solidFill>
                  <a:schemeClr val="tx2">
                    <a:satMod val="130000"/>
                  </a:schemeClr>
                </a:solidFill>
                <a:latin typeface="Impact" pitchFamily="34" charset="0"/>
              </a:rPr>
              <a:t>TEORISASI</a:t>
            </a:r>
          </a:p>
        </p:txBody>
      </p:sp>
    </p:spTree>
    <p:extLst>
      <p:ext uri="{BB962C8B-B14F-4D97-AF65-F5344CB8AC3E}">
        <p14:creationId xmlns:p14="http://schemas.microsoft.com/office/powerpoint/2010/main" val="34544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96980432"/>
              </p:ext>
            </p:extLst>
          </p:nvPr>
        </p:nvGraphicFramePr>
        <p:xfrm>
          <a:off x="2438400" y="2590801"/>
          <a:ext cx="7772400" cy="3910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499263" y="1436131"/>
            <a:ext cx="3394364" cy="369332"/>
          </a:xfrm>
          <a:prstGeom prst="rect">
            <a:avLst/>
          </a:prstGeom>
          <a:noFill/>
        </p:spPr>
        <p:txBody>
          <a:bodyPr wrap="square" rtlCol="0">
            <a:noAutofit/>
          </a:bodyPr>
          <a:lstStyle/>
          <a:p>
            <a:pPr algn="ctr"/>
            <a:r>
              <a:rPr lang="en-US" b="1" dirty="0">
                <a:latin typeface="+mj-lt"/>
              </a:rPr>
              <a:t>ARAH PENALARAN</a:t>
            </a:r>
          </a:p>
        </p:txBody>
      </p:sp>
      <p:sp>
        <p:nvSpPr>
          <p:cNvPr id="6" name="Rectangle 2"/>
          <p:cNvSpPr>
            <a:spLocks noGrp="1" noChangeArrowheads="1"/>
          </p:cNvSpPr>
          <p:nvPr>
            <p:ph type="title"/>
          </p:nvPr>
        </p:nvSpPr>
        <p:spPr>
          <a:xfrm>
            <a:off x="3955472" y="293131"/>
            <a:ext cx="7943850" cy="1143000"/>
          </a:xfrm>
        </p:spPr>
        <p:txBody>
          <a:bodyPr/>
          <a:lstStyle/>
          <a:p>
            <a:pPr algn="r">
              <a:defRPr/>
            </a:pPr>
            <a:r>
              <a:rPr lang="af-ZA" dirty="0">
                <a:solidFill>
                  <a:schemeClr val="tx2">
                    <a:satMod val="130000"/>
                  </a:schemeClr>
                </a:solidFill>
                <a:latin typeface="Impact" pitchFamily="34" charset="0"/>
              </a:rPr>
              <a:t>TEORISASI</a:t>
            </a:r>
          </a:p>
        </p:txBody>
      </p:sp>
    </p:spTree>
    <p:extLst>
      <p:ext uri="{BB962C8B-B14F-4D97-AF65-F5344CB8AC3E}">
        <p14:creationId xmlns:p14="http://schemas.microsoft.com/office/powerpoint/2010/main" val="146061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68613628"/>
              </p:ext>
            </p:extLst>
          </p:nvPr>
        </p:nvGraphicFramePr>
        <p:xfrm>
          <a:off x="2303318" y="1877616"/>
          <a:ext cx="7315200" cy="2852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a:spLocks noGrp="1" noChangeArrowheads="1"/>
          </p:cNvSpPr>
          <p:nvPr>
            <p:ph type="title"/>
          </p:nvPr>
        </p:nvSpPr>
        <p:spPr>
          <a:xfrm>
            <a:off x="4010890" y="283370"/>
            <a:ext cx="7943850" cy="1143000"/>
          </a:xfrm>
        </p:spPr>
        <p:txBody>
          <a:bodyPr/>
          <a:lstStyle/>
          <a:p>
            <a:pPr algn="r">
              <a:defRPr/>
            </a:pPr>
            <a:r>
              <a:rPr lang="af-ZA" dirty="0">
                <a:solidFill>
                  <a:schemeClr val="tx2">
                    <a:satMod val="130000"/>
                  </a:schemeClr>
                </a:solidFill>
                <a:latin typeface="Impact" pitchFamily="34" charset="0"/>
              </a:rPr>
              <a:t>TEORISASI</a:t>
            </a:r>
          </a:p>
        </p:txBody>
      </p:sp>
      <p:sp>
        <p:nvSpPr>
          <p:cNvPr id="3" name="TextBox 2"/>
          <p:cNvSpPr txBox="1"/>
          <p:nvPr/>
        </p:nvSpPr>
        <p:spPr>
          <a:xfrm>
            <a:off x="3179618" y="5181599"/>
            <a:ext cx="5562600" cy="369332"/>
          </a:xfrm>
          <a:prstGeom prst="rect">
            <a:avLst/>
          </a:prstGeom>
          <a:noFill/>
        </p:spPr>
        <p:txBody>
          <a:bodyPr wrap="square" rtlCol="0">
            <a:spAutoFit/>
          </a:bodyPr>
          <a:lstStyle/>
          <a:p>
            <a:pPr algn="ctr"/>
            <a:r>
              <a:rPr lang="en-US" b="1" dirty="0">
                <a:latin typeface="Comic Sans MS" pitchFamily="66" charset="0"/>
              </a:rPr>
              <a:t>LEVEL REALITA YANG PERLU DIJELASKAN</a:t>
            </a:r>
          </a:p>
        </p:txBody>
      </p:sp>
    </p:spTree>
    <p:extLst>
      <p:ext uri="{BB962C8B-B14F-4D97-AF65-F5344CB8AC3E}">
        <p14:creationId xmlns:p14="http://schemas.microsoft.com/office/powerpoint/2010/main" val="253533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185" y="233075"/>
            <a:ext cx="8427131" cy="1020762"/>
          </a:xfrm>
        </p:spPr>
        <p:txBody>
          <a:bodyPr anchor="ctr"/>
          <a:lstStyle/>
          <a:p>
            <a:pPr algn="ctr"/>
            <a:r>
              <a:rPr lang="en-US" b="1" dirty="0">
                <a:effectLst>
                  <a:outerShdw blurRad="38100" dist="38100" dir="2700000" algn="tl">
                    <a:srgbClr val="000000">
                      <a:alpha val="43137"/>
                    </a:srgbClr>
                  </a:outerShdw>
                </a:effectLst>
              </a:rPr>
              <a:t>Level </a:t>
            </a:r>
            <a:r>
              <a:rPr lang="en-US" b="1" dirty="0" err="1">
                <a:effectLst>
                  <a:outerShdw blurRad="38100" dist="38100" dir="2700000" algn="tl">
                    <a:srgbClr val="000000">
                      <a:alpha val="43137"/>
                    </a:srgbClr>
                  </a:outerShdw>
                </a:effectLst>
              </a:rPr>
              <a:t>Realitas</a:t>
            </a:r>
            <a:endParaRPr lang="id-ID"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1524001" y="1447801"/>
          <a:ext cx="8893605" cy="538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a:xfrm>
            <a:off x="9792065" y="6551673"/>
            <a:ext cx="857475" cy="276226"/>
          </a:xfrm>
        </p:spPr>
        <p:txBody>
          <a:bodyPr/>
          <a:lstStyle/>
          <a:p>
            <a:fld id="{25BA54BD-C84D-46CE-8B72-31BFB26ABA43}" type="slidenum">
              <a:rPr lang="id-ID" smtClean="0"/>
              <a:t>16</a:t>
            </a:fld>
            <a:endParaRPr lang="id-ID"/>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7358" b="22234"/>
          <a:stretch/>
        </p:blipFill>
        <p:spPr>
          <a:xfrm>
            <a:off x="1450274" y="6207211"/>
            <a:ext cx="1161470" cy="620688"/>
          </a:xfrm>
          <a:prstGeom prst="rect">
            <a:avLst/>
          </a:prstGeom>
        </p:spPr>
      </p:pic>
    </p:spTree>
    <p:extLst>
      <p:ext uri="{BB962C8B-B14F-4D97-AF65-F5344CB8AC3E}">
        <p14:creationId xmlns:p14="http://schemas.microsoft.com/office/powerpoint/2010/main" val="22252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901F6E4-41D6-46FD-BE30-07BBAC71E59B}"/>
                                            </p:graphicEl>
                                          </p:spTgt>
                                        </p:tgtEl>
                                        <p:attrNameLst>
                                          <p:attrName>style.visibility</p:attrName>
                                        </p:attrNameLst>
                                      </p:cBhvr>
                                      <p:to>
                                        <p:strVal val="visible"/>
                                      </p:to>
                                    </p:set>
                                    <p:animEffect transition="in" filter="fade">
                                      <p:cBhvr>
                                        <p:cTn id="7" dur="500"/>
                                        <p:tgtEl>
                                          <p:spTgt spid="7">
                                            <p:graphicEl>
                                              <a:dgm id="{9901F6E4-41D6-46FD-BE30-07BBAC71E5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E271A304-0207-4BEA-9D86-2799A70AFA9E}"/>
                                            </p:graphicEl>
                                          </p:spTgt>
                                        </p:tgtEl>
                                        <p:attrNameLst>
                                          <p:attrName>style.visibility</p:attrName>
                                        </p:attrNameLst>
                                      </p:cBhvr>
                                      <p:to>
                                        <p:strVal val="visible"/>
                                      </p:to>
                                    </p:set>
                                    <p:animEffect transition="in" filter="fade">
                                      <p:cBhvr>
                                        <p:cTn id="12" dur="500"/>
                                        <p:tgtEl>
                                          <p:spTgt spid="7">
                                            <p:graphicEl>
                                              <a:dgm id="{E271A304-0207-4BEA-9D86-2799A70AFA9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7746A8FB-1764-45D8-814D-819EBEFF9E94}"/>
                                            </p:graphicEl>
                                          </p:spTgt>
                                        </p:tgtEl>
                                        <p:attrNameLst>
                                          <p:attrName>style.visibility</p:attrName>
                                        </p:attrNameLst>
                                      </p:cBhvr>
                                      <p:to>
                                        <p:strVal val="visible"/>
                                      </p:to>
                                    </p:set>
                                    <p:animEffect transition="in" filter="fade">
                                      <p:cBhvr>
                                        <p:cTn id="15" dur="500"/>
                                        <p:tgtEl>
                                          <p:spTgt spid="7">
                                            <p:graphicEl>
                                              <a:dgm id="{7746A8FB-1764-45D8-814D-819EBEFF9E9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F26A765F-9EAD-4459-A323-DB3BE7EECDC5}"/>
                                            </p:graphicEl>
                                          </p:spTgt>
                                        </p:tgtEl>
                                        <p:attrNameLst>
                                          <p:attrName>style.visibility</p:attrName>
                                        </p:attrNameLst>
                                      </p:cBhvr>
                                      <p:to>
                                        <p:strVal val="visible"/>
                                      </p:to>
                                    </p:set>
                                    <p:animEffect transition="in" filter="fade">
                                      <p:cBhvr>
                                        <p:cTn id="20" dur="500"/>
                                        <p:tgtEl>
                                          <p:spTgt spid="7">
                                            <p:graphicEl>
                                              <a:dgm id="{F26A765F-9EAD-4459-A323-DB3BE7EECDC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50573B71-507A-4F43-B9CD-ADC06B450D61}"/>
                                            </p:graphicEl>
                                          </p:spTgt>
                                        </p:tgtEl>
                                        <p:attrNameLst>
                                          <p:attrName>style.visibility</p:attrName>
                                        </p:attrNameLst>
                                      </p:cBhvr>
                                      <p:to>
                                        <p:strVal val="visible"/>
                                      </p:to>
                                    </p:set>
                                    <p:animEffect transition="in" filter="fade">
                                      <p:cBhvr>
                                        <p:cTn id="23" dur="500"/>
                                        <p:tgtEl>
                                          <p:spTgt spid="7">
                                            <p:graphicEl>
                                              <a:dgm id="{50573B71-507A-4F43-B9CD-ADC06B450D6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7370FA09-777E-4317-BE90-3D69D944DEB6}"/>
                                            </p:graphicEl>
                                          </p:spTgt>
                                        </p:tgtEl>
                                        <p:attrNameLst>
                                          <p:attrName>style.visibility</p:attrName>
                                        </p:attrNameLst>
                                      </p:cBhvr>
                                      <p:to>
                                        <p:strVal val="visible"/>
                                      </p:to>
                                    </p:set>
                                    <p:animEffect transition="in" filter="fade">
                                      <p:cBhvr>
                                        <p:cTn id="28" dur="500"/>
                                        <p:tgtEl>
                                          <p:spTgt spid="7">
                                            <p:graphicEl>
                                              <a:dgm id="{7370FA09-777E-4317-BE90-3D69D944DEB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952418AA-0F67-4637-9C2F-AEE189A66B0B}"/>
                                            </p:graphicEl>
                                          </p:spTgt>
                                        </p:tgtEl>
                                        <p:attrNameLst>
                                          <p:attrName>style.visibility</p:attrName>
                                        </p:attrNameLst>
                                      </p:cBhvr>
                                      <p:to>
                                        <p:strVal val="visible"/>
                                      </p:to>
                                    </p:set>
                                    <p:animEffect transition="in" filter="fade">
                                      <p:cBhvr>
                                        <p:cTn id="31" dur="500"/>
                                        <p:tgtEl>
                                          <p:spTgt spid="7">
                                            <p:graphicEl>
                                              <a:dgm id="{952418AA-0F67-4637-9C2F-AEE189A66B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28E467CB-9454-4A48-A34C-6CB98127CBD6}"/>
                                            </p:graphicEl>
                                          </p:spTgt>
                                        </p:tgtEl>
                                        <p:attrNameLst>
                                          <p:attrName>style.visibility</p:attrName>
                                        </p:attrNameLst>
                                      </p:cBhvr>
                                      <p:to>
                                        <p:strVal val="visible"/>
                                      </p:to>
                                    </p:set>
                                    <p:animEffect transition="in" filter="fade">
                                      <p:cBhvr>
                                        <p:cTn id="36" dur="500"/>
                                        <p:tgtEl>
                                          <p:spTgt spid="7">
                                            <p:graphicEl>
                                              <a:dgm id="{28E467CB-9454-4A48-A34C-6CB98127CBD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0BF3E461-2BC3-49C3-B450-3484F1AB1806}"/>
                                            </p:graphicEl>
                                          </p:spTgt>
                                        </p:tgtEl>
                                        <p:attrNameLst>
                                          <p:attrName>style.visibility</p:attrName>
                                        </p:attrNameLst>
                                      </p:cBhvr>
                                      <p:to>
                                        <p:strVal val="visible"/>
                                      </p:to>
                                    </p:set>
                                    <p:animEffect transition="in" filter="fade">
                                      <p:cBhvr>
                                        <p:cTn id="39" dur="500"/>
                                        <p:tgtEl>
                                          <p:spTgt spid="7">
                                            <p:graphicEl>
                                              <a:dgm id="{0BF3E461-2BC3-49C3-B450-3484F1AB180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graphicEl>
                                              <a:dgm id="{620834B7-46CF-4923-8425-88091D5A226D}"/>
                                            </p:graphicEl>
                                          </p:spTgt>
                                        </p:tgtEl>
                                        <p:attrNameLst>
                                          <p:attrName>style.visibility</p:attrName>
                                        </p:attrNameLst>
                                      </p:cBhvr>
                                      <p:to>
                                        <p:strVal val="visible"/>
                                      </p:to>
                                    </p:set>
                                    <p:animEffect transition="in" filter="fade">
                                      <p:cBhvr>
                                        <p:cTn id="44" dur="500"/>
                                        <p:tgtEl>
                                          <p:spTgt spid="7">
                                            <p:graphicEl>
                                              <a:dgm id="{620834B7-46CF-4923-8425-88091D5A226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graphicEl>
                                              <a:dgm id="{3516E5B7-DEAD-4E0B-B13C-47E8A9A95154}"/>
                                            </p:graphicEl>
                                          </p:spTgt>
                                        </p:tgtEl>
                                        <p:attrNameLst>
                                          <p:attrName>style.visibility</p:attrName>
                                        </p:attrNameLst>
                                      </p:cBhvr>
                                      <p:to>
                                        <p:strVal val="visible"/>
                                      </p:to>
                                    </p:set>
                                    <p:animEffect transition="in" filter="fade">
                                      <p:cBhvr>
                                        <p:cTn id="47" dur="500"/>
                                        <p:tgtEl>
                                          <p:spTgt spid="7">
                                            <p:graphicEl>
                                              <a:dgm id="{3516E5B7-DEAD-4E0B-B13C-47E8A9A9515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F0E560BD-A263-417B-94BC-384AAB8EFA55}"/>
                                            </p:graphicEl>
                                          </p:spTgt>
                                        </p:tgtEl>
                                        <p:attrNameLst>
                                          <p:attrName>style.visibility</p:attrName>
                                        </p:attrNameLst>
                                      </p:cBhvr>
                                      <p:to>
                                        <p:strVal val="visible"/>
                                      </p:to>
                                    </p:set>
                                    <p:animEffect transition="in" filter="fade">
                                      <p:cBhvr>
                                        <p:cTn id="52" dur="500"/>
                                        <p:tgtEl>
                                          <p:spTgt spid="7">
                                            <p:graphicEl>
                                              <a:dgm id="{F0E560BD-A263-417B-94BC-384AAB8EFA5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graphicEl>
                                              <a:dgm id="{D5C65C3D-8934-44CC-9428-07EB2188FF9F}"/>
                                            </p:graphicEl>
                                          </p:spTgt>
                                        </p:tgtEl>
                                        <p:attrNameLst>
                                          <p:attrName>style.visibility</p:attrName>
                                        </p:attrNameLst>
                                      </p:cBhvr>
                                      <p:to>
                                        <p:strVal val="visible"/>
                                      </p:to>
                                    </p:set>
                                    <p:animEffect transition="in" filter="fade">
                                      <p:cBhvr>
                                        <p:cTn id="55" dur="500"/>
                                        <p:tgtEl>
                                          <p:spTgt spid="7">
                                            <p:graphicEl>
                                              <a:dgm id="{D5C65C3D-8934-44CC-9428-07EB2188FF9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graphicEl>
                                              <a:dgm id="{8CE0FA41-B44D-4991-8B6E-C0386AA6E930}"/>
                                            </p:graphicEl>
                                          </p:spTgt>
                                        </p:tgtEl>
                                        <p:attrNameLst>
                                          <p:attrName>style.visibility</p:attrName>
                                        </p:attrNameLst>
                                      </p:cBhvr>
                                      <p:to>
                                        <p:strVal val="visible"/>
                                      </p:to>
                                    </p:set>
                                    <p:animEffect transition="in" filter="fade">
                                      <p:cBhvr>
                                        <p:cTn id="60" dur="500"/>
                                        <p:tgtEl>
                                          <p:spTgt spid="7">
                                            <p:graphicEl>
                                              <a:dgm id="{8CE0FA41-B44D-4991-8B6E-C0386AA6E930}"/>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graphicEl>
                                              <a:dgm id="{72C0B246-4DC1-44F2-976B-A08E35F4E368}"/>
                                            </p:graphicEl>
                                          </p:spTgt>
                                        </p:tgtEl>
                                        <p:attrNameLst>
                                          <p:attrName>style.visibility</p:attrName>
                                        </p:attrNameLst>
                                      </p:cBhvr>
                                      <p:to>
                                        <p:strVal val="visible"/>
                                      </p:to>
                                    </p:set>
                                    <p:animEffect transition="in" filter="fade">
                                      <p:cBhvr>
                                        <p:cTn id="63" dur="500"/>
                                        <p:tgtEl>
                                          <p:spTgt spid="7">
                                            <p:graphicEl>
                                              <a:dgm id="{72C0B246-4DC1-44F2-976B-A08E35F4E3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21968" y="3261111"/>
            <a:ext cx="8153400" cy="3318691"/>
          </a:xfrm>
        </p:spPr>
        <p:txBody>
          <a:bodyPr>
            <a:normAutofit/>
          </a:bodyPr>
          <a:lstStyle/>
          <a:p>
            <a:pPr lvl="1" eaLnBrk="1" hangingPunct="1"/>
            <a:r>
              <a:rPr lang="en-US" sz="1800" dirty="0"/>
              <a:t>Mid-range theory (</a:t>
            </a:r>
            <a:r>
              <a:rPr lang="en-US" sz="1800" dirty="0" err="1"/>
              <a:t>Soen</a:t>
            </a:r>
            <a:r>
              <a:rPr lang="en-US" sz="1800" dirty="0"/>
              <a:t>: Substantive theory)</a:t>
            </a:r>
          </a:p>
          <a:p>
            <a:pPr lvl="2" eaLnBrk="1" hangingPunct="1"/>
            <a:r>
              <a:rPr lang="en-US" sz="1800" dirty="0"/>
              <a:t>Explain the behavior of a specific group of  people rather than everyone or tries to explain the behavior of all people within a specified time or context</a:t>
            </a:r>
          </a:p>
          <a:p>
            <a:pPr lvl="2" eaLnBrk="1" hangingPunct="1"/>
            <a:r>
              <a:rPr lang="en-US" sz="1800" dirty="0" err="1"/>
              <a:t>Contoh</a:t>
            </a:r>
            <a:r>
              <a:rPr lang="en-US" sz="1800" dirty="0"/>
              <a:t>: Many theories of communication fall into this category</a:t>
            </a:r>
          </a:p>
          <a:p>
            <a:pPr lvl="1" eaLnBrk="1" hangingPunct="1"/>
            <a:r>
              <a:rPr lang="en-US" sz="1800" dirty="0"/>
              <a:t>Narrow theory</a:t>
            </a:r>
          </a:p>
          <a:p>
            <a:pPr lvl="2" eaLnBrk="1" hangingPunct="1"/>
            <a:r>
              <a:rPr lang="en-US" sz="1800" dirty="0"/>
              <a:t>Concern only certain people in certain situations</a:t>
            </a:r>
          </a:p>
          <a:p>
            <a:pPr lvl="2" eaLnBrk="1" hangingPunct="1"/>
            <a:r>
              <a:rPr lang="en-US" sz="1800" dirty="0" err="1"/>
              <a:t>Contoh</a:t>
            </a:r>
            <a:r>
              <a:rPr lang="en-US" sz="1800" dirty="0"/>
              <a:t>: the communication rules pertinent to standing in an elevator; tips to have date with someone)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0680" y="1375642"/>
            <a:ext cx="3066946" cy="524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F23863B6-EB32-43B8-9705-B2879EE8B23E}"/>
              </a:ext>
            </a:extLst>
          </p:cNvPr>
          <p:cNvSpPr>
            <a:spLocks noGrp="1" noChangeArrowheads="1"/>
          </p:cNvSpPr>
          <p:nvPr>
            <p:ph type="title"/>
          </p:nvPr>
        </p:nvSpPr>
        <p:spPr>
          <a:xfrm>
            <a:off x="3993776" y="232642"/>
            <a:ext cx="7943850" cy="1143000"/>
          </a:xfrm>
        </p:spPr>
        <p:txBody>
          <a:bodyPr/>
          <a:lstStyle/>
          <a:p>
            <a:pPr algn="r">
              <a:defRPr/>
            </a:pPr>
            <a:r>
              <a:rPr lang="af-ZA" dirty="0">
                <a:solidFill>
                  <a:schemeClr val="tx2">
                    <a:satMod val="130000"/>
                  </a:schemeClr>
                </a:solidFill>
                <a:latin typeface="Impact" pitchFamily="34" charset="0"/>
              </a:rPr>
              <a:t>TEORISASI</a:t>
            </a:r>
          </a:p>
        </p:txBody>
      </p:sp>
      <p:sp>
        <p:nvSpPr>
          <p:cNvPr id="8" name="Content Placeholder 2">
            <a:extLst>
              <a:ext uri="{FF2B5EF4-FFF2-40B4-BE49-F238E27FC236}">
                <a16:creationId xmlns:a16="http://schemas.microsoft.com/office/drawing/2014/main" id="{054FF5B0-AD8E-4729-BD09-4B8C1F426086}"/>
              </a:ext>
            </a:extLst>
          </p:cNvPr>
          <p:cNvSpPr txBox="1">
            <a:spLocks/>
          </p:cNvSpPr>
          <p:nvPr/>
        </p:nvSpPr>
        <p:spPr>
          <a:xfrm>
            <a:off x="121968" y="1590134"/>
            <a:ext cx="8748712" cy="1735565"/>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1"/>
            <a:r>
              <a:rPr lang="en-US" sz="1800" dirty="0"/>
              <a:t>Grand theory</a:t>
            </a:r>
          </a:p>
          <a:p>
            <a:pPr lvl="2"/>
            <a:r>
              <a:rPr lang="en-US" sz="1800" dirty="0" err="1"/>
              <a:t>Menjelaskan</a:t>
            </a:r>
            <a:r>
              <a:rPr lang="en-US" sz="1800" dirty="0"/>
              <a:t> </a:t>
            </a:r>
            <a:r>
              <a:rPr lang="id-ID" sz="1800" dirty="0"/>
              <a:t>semua fenomena seperti perilaku komunikasi dengan cara yang benar secara universal. Menyatukan semua pengetahuan tentang fenomena menjadi satu kerangka teoritis yang terintegrasi</a:t>
            </a:r>
            <a:endParaRPr lang="en-US" sz="1800" dirty="0"/>
          </a:p>
          <a:p>
            <a:pPr lvl="2"/>
            <a:r>
              <a:rPr lang="en-US" sz="1800" dirty="0" err="1"/>
              <a:t>Contoh</a:t>
            </a:r>
            <a:r>
              <a:rPr lang="en-US" sz="1800" dirty="0"/>
              <a:t>: Marxism </a:t>
            </a:r>
            <a:r>
              <a:rPr lang="en-US" sz="1800" dirty="0" err="1"/>
              <a:t>adalah</a:t>
            </a:r>
            <a:r>
              <a:rPr lang="en-US" sz="1800" dirty="0"/>
              <a:t> </a:t>
            </a:r>
            <a:r>
              <a:rPr lang="en-US" sz="1800" dirty="0" err="1"/>
              <a:t>sebuah</a:t>
            </a:r>
            <a:r>
              <a:rPr lang="en-US" sz="1800" dirty="0"/>
              <a:t>  grand theory</a:t>
            </a:r>
          </a:p>
        </p:txBody>
      </p:sp>
      <p:sp>
        <p:nvSpPr>
          <p:cNvPr id="9" name="TextBox 8">
            <a:extLst>
              <a:ext uri="{FF2B5EF4-FFF2-40B4-BE49-F238E27FC236}">
                <a16:creationId xmlns:a16="http://schemas.microsoft.com/office/drawing/2014/main" id="{5F45D433-348B-41B9-9B7D-E0727959F3EB}"/>
              </a:ext>
            </a:extLst>
          </p:cNvPr>
          <p:cNvSpPr txBox="1"/>
          <p:nvPr/>
        </p:nvSpPr>
        <p:spPr>
          <a:xfrm>
            <a:off x="-1013485" y="933160"/>
            <a:ext cx="4495800" cy="369332"/>
          </a:xfrm>
          <a:prstGeom prst="rect">
            <a:avLst/>
          </a:prstGeom>
          <a:noFill/>
        </p:spPr>
        <p:txBody>
          <a:bodyPr wrap="square" rtlCol="0">
            <a:spAutoFit/>
          </a:bodyPr>
          <a:lstStyle/>
          <a:p>
            <a:pPr algn="ctr"/>
            <a:r>
              <a:rPr lang="en-US" b="1" dirty="0"/>
              <a:t>CAKUPAN TEORI</a:t>
            </a:r>
          </a:p>
        </p:txBody>
      </p:sp>
    </p:spTree>
    <p:extLst>
      <p:ext uri="{BB962C8B-B14F-4D97-AF65-F5344CB8AC3E}">
        <p14:creationId xmlns:p14="http://schemas.microsoft.com/office/powerpoint/2010/main" val="305048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590800" y="2590800"/>
          <a:ext cx="7696200" cy="4034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Grp="1" noChangeArrowheads="1"/>
          </p:cNvSpPr>
          <p:nvPr>
            <p:ph type="title"/>
          </p:nvPr>
        </p:nvSpPr>
        <p:spPr>
          <a:xfrm>
            <a:off x="3993776" y="232642"/>
            <a:ext cx="7943850" cy="1143000"/>
          </a:xfrm>
        </p:spPr>
        <p:txBody>
          <a:bodyPr/>
          <a:lstStyle/>
          <a:p>
            <a:pPr algn="r">
              <a:defRPr/>
            </a:pPr>
            <a:r>
              <a:rPr lang="af-ZA" dirty="0">
                <a:solidFill>
                  <a:schemeClr val="tx2">
                    <a:satMod val="130000"/>
                  </a:schemeClr>
                </a:solidFill>
                <a:latin typeface="Impact" pitchFamily="34" charset="0"/>
              </a:rPr>
              <a:t>TEORISASI</a:t>
            </a:r>
          </a:p>
        </p:txBody>
      </p:sp>
      <p:sp>
        <p:nvSpPr>
          <p:cNvPr id="3" name="TextBox 2"/>
          <p:cNvSpPr txBox="1"/>
          <p:nvPr/>
        </p:nvSpPr>
        <p:spPr>
          <a:xfrm>
            <a:off x="3581400" y="1752600"/>
            <a:ext cx="3352800" cy="369332"/>
          </a:xfrm>
          <a:prstGeom prst="rect">
            <a:avLst/>
          </a:prstGeom>
          <a:noFill/>
        </p:spPr>
        <p:txBody>
          <a:bodyPr wrap="square" rtlCol="0">
            <a:spAutoFit/>
          </a:bodyPr>
          <a:lstStyle/>
          <a:p>
            <a:pPr algn="ctr"/>
            <a:r>
              <a:rPr lang="en-US" b="1" dirty="0"/>
              <a:t>PENJELASAN TEORI</a:t>
            </a:r>
          </a:p>
        </p:txBody>
      </p:sp>
    </p:spTree>
    <p:extLst>
      <p:ext uri="{BB962C8B-B14F-4D97-AF65-F5344CB8AC3E}">
        <p14:creationId xmlns:p14="http://schemas.microsoft.com/office/powerpoint/2010/main" val="251733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75796" y="333312"/>
            <a:ext cx="10058400" cy="1371600"/>
          </a:xfrm>
        </p:spPr>
        <p:txBody>
          <a:bodyPr/>
          <a:lstStyle/>
          <a:p>
            <a:pPr eaLnBrk="1" hangingPunct="1"/>
            <a:r>
              <a:rPr lang="en-US" dirty="0">
                <a:latin typeface="Impact" pitchFamily="34" charset="0"/>
              </a:rPr>
              <a:t>TEORI &amp; DESAIN PENELITIAN</a:t>
            </a:r>
            <a:endParaRPr lang="id-ID" dirty="0">
              <a:latin typeface="Impact" pitchFamily="34" charset="0"/>
            </a:endParaRPr>
          </a:p>
        </p:txBody>
      </p:sp>
      <p:sp>
        <p:nvSpPr>
          <p:cNvPr id="57347" name="Content Placeholder 2"/>
          <p:cNvSpPr>
            <a:spLocks noGrp="1"/>
          </p:cNvSpPr>
          <p:nvPr>
            <p:ph idx="1"/>
          </p:nvPr>
        </p:nvSpPr>
        <p:spPr>
          <a:xfrm>
            <a:off x="1847396" y="2057401"/>
            <a:ext cx="8686800" cy="1066799"/>
          </a:xfrm>
          <a:solidFill>
            <a:schemeClr val="tx2">
              <a:lumMod val="20000"/>
              <a:lumOff val="80000"/>
            </a:schemeClr>
          </a:solidFill>
        </p:spPr>
        <p:txBody>
          <a:bodyPr>
            <a:normAutofit lnSpcReduction="10000"/>
          </a:bodyPr>
          <a:lstStyle/>
          <a:p>
            <a:pPr marL="0" indent="0" algn="ctr">
              <a:buNone/>
            </a:pPr>
            <a:r>
              <a:rPr lang="af-ZA" sz="3200" dirty="0"/>
              <a:t>Keberadaan teori tergantung  desain (Creswell,1994) </a:t>
            </a:r>
          </a:p>
        </p:txBody>
      </p:sp>
      <p:sp>
        <p:nvSpPr>
          <p:cNvPr id="4" name="Content Placeholder 2"/>
          <p:cNvSpPr txBox="1">
            <a:spLocks/>
          </p:cNvSpPr>
          <p:nvPr/>
        </p:nvSpPr>
        <p:spPr bwMode="auto">
          <a:xfrm>
            <a:off x="2002972" y="3656015"/>
            <a:ext cx="8531225" cy="219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marL="0" indent="0">
              <a:buNone/>
            </a:pPr>
            <a:r>
              <a:rPr lang="af-ZA" sz="2000" dirty="0"/>
              <a:t>Contoh Strategi Penelitian Fenomenologi</a:t>
            </a:r>
          </a:p>
          <a:p>
            <a:pPr lvl="1"/>
            <a:r>
              <a:rPr lang="af-ZA" sz="2000" dirty="0"/>
              <a:t>Peneliti tidak punya bayangan sebelumnya terkait dengan paham, ekspektasi atau kerangka kerja tertentu yang digunakan untuk memandunya dalam analisa data</a:t>
            </a:r>
          </a:p>
          <a:p>
            <a:pPr lvl="1"/>
            <a:r>
              <a:rPr lang="af-ZA" sz="2000" dirty="0"/>
              <a:t>Desain </a:t>
            </a:r>
            <a:r>
              <a:rPr lang="af-ZA" sz="2000" i="1" dirty="0"/>
              <a:t>grounded research </a:t>
            </a:r>
            <a:r>
              <a:rPr lang="af-ZA" sz="2000" dirty="0"/>
              <a:t> &amp; fenomenologi tidak butuh teori (!)</a:t>
            </a:r>
            <a:endParaRPr lang="id-ID" sz="2000" dirty="0"/>
          </a:p>
          <a:p>
            <a:endParaRPr lang="id-ID" sz="2000" dirty="0"/>
          </a:p>
        </p:txBody>
      </p:sp>
    </p:spTree>
    <p:extLst>
      <p:ext uri="{BB962C8B-B14F-4D97-AF65-F5344CB8AC3E}">
        <p14:creationId xmlns:p14="http://schemas.microsoft.com/office/powerpoint/2010/main" val="416387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58B6-3B8C-4EF6-93DE-6B303269A36B}"/>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KONTEN MATERI </a:t>
            </a:r>
          </a:p>
        </p:txBody>
      </p:sp>
      <p:graphicFrame>
        <p:nvGraphicFramePr>
          <p:cNvPr id="3" name="Content Placeholder 3">
            <a:extLst>
              <a:ext uri="{FF2B5EF4-FFF2-40B4-BE49-F238E27FC236}">
                <a16:creationId xmlns:a16="http://schemas.microsoft.com/office/drawing/2014/main" id="{21C73C48-51E5-42A7-9B71-C517AEE85798}"/>
              </a:ext>
            </a:extLst>
          </p:cNvPr>
          <p:cNvGraphicFramePr>
            <a:graphicFrameLocks noGrp="1"/>
          </p:cNvGraphicFramePr>
          <p:nvPr>
            <p:extLst>
              <p:ext uri="{D42A27DB-BD31-4B8C-83A1-F6EECF244321}">
                <p14:modId xmlns:p14="http://schemas.microsoft.com/office/powerpoint/2010/main" val="605211113"/>
              </p:ext>
            </p:extLst>
          </p:nvPr>
        </p:nvGraphicFramePr>
        <p:xfrm>
          <a:off x="1467970" y="1826862"/>
          <a:ext cx="9256059" cy="320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66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6188" y="239182"/>
            <a:ext cx="10058400" cy="1371600"/>
          </a:xfrm>
        </p:spPr>
        <p:txBody>
          <a:bodyPr/>
          <a:lstStyle/>
          <a:p>
            <a:r>
              <a:rPr lang="en-US" dirty="0">
                <a:effectLst>
                  <a:outerShdw blurRad="38100" dist="38100" dir="2700000" algn="tl">
                    <a:srgbClr val="000000">
                      <a:alpha val="43137"/>
                    </a:srgbClr>
                  </a:outerShdw>
                </a:effectLst>
              </a:rPr>
              <a:t>BEDA TEORI DAN KONSEP</a:t>
            </a:r>
          </a:p>
        </p:txBody>
      </p:sp>
      <p:sp>
        <p:nvSpPr>
          <p:cNvPr id="7171" name="Content Placeholder 2"/>
          <p:cNvSpPr>
            <a:spLocks noGrp="1"/>
          </p:cNvSpPr>
          <p:nvPr>
            <p:ph idx="1"/>
          </p:nvPr>
        </p:nvSpPr>
        <p:spPr>
          <a:xfrm>
            <a:off x="206188" y="1905000"/>
            <a:ext cx="4849906" cy="3784600"/>
          </a:xfrm>
        </p:spPr>
        <p:txBody>
          <a:bodyPr>
            <a:noAutofit/>
          </a:bodyPr>
          <a:lstStyle/>
          <a:p>
            <a:r>
              <a:rPr lang="en-US" sz="2400" dirty="0" err="1">
                <a:solidFill>
                  <a:schemeClr val="tx2"/>
                </a:solidFill>
                <a:latin typeface="Arial Narrow" pitchFamily="34" charset="0"/>
              </a:rPr>
              <a:t>Teori</a:t>
            </a:r>
            <a:r>
              <a:rPr lang="en-US" sz="2400" dirty="0">
                <a:solidFill>
                  <a:schemeClr val="tx2"/>
                </a:solidFill>
                <a:latin typeface="Arial Narrow" pitchFamily="34" charset="0"/>
              </a:rPr>
              <a:t> : </a:t>
            </a:r>
            <a:r>
              <a:rPr lang="en-US" sz="2400" dirty="0" err="1">
                <a:solidFill>
                  <a:schemeClr val="tx2"/>
                </a:solidFill>
                <a:latin typeface="Arial Narrow" pitchFamily="34" charset="0"/>
              </a:rPr>
              <a:t>terdiri</a:t>
            </a:r>
            <a:r>
              <a:rPr lang="en-US" sz="2400" dirty="0">
                <a:solidFill>
                  <a:schemeClr val="tx2"/>
                </a:solidFill>
                <a:latin typeface="Arial Narrow" pitchFamily="34" charset="0"/>
              </a:rPr>
              <a:t> </a:t>
            </a:r>
            <a:r>
              <a:rPr lang="en-US" sz="2400" dirty="0" err="1">
                <a:solidFill>
                  <a:schemeClr val="tx2"/>
                </a:solidFill>
                <a:latin typeface="Arial Narrow" pitchFamily="34" charset="0"/>
              </a:rPr>
              <a:t>dari</a:t>
            </a:r>
            <a:r>
              <a:rPr lang="en-US" sz="2400" dirty="0">
                <a:solidFill>
                  <a:schemeClr val="tx2"/>
                </a:solidFill>
                <a:latin typeface="Arial Narrow" pitchFamily="34" charset="0"/>
              </a:rPr>
              <a:t> </a:t>
            </a:r>
            <a:r>
              <a:rPr lang="en-US" sz="2400" dirty="0" err="1">
                <a:solidFill>
                  <a:schemeClr val="tx2"/>
                </a:solidFill>
                <a:latin typeface="Arial Narrow" pitchFamily="34" charset="0"/>
              </a:rPr>
              <a:t>beberapa</a:t>
            </a:r>
            <a:r>
              <a:rPr lang="en-US" sz="2400" dirty="0">
                <a:solidFill>
                  <a:schemeClr val="tx2"/>
                </a:solidFill>
                <a:latin typeface="Arial Narrow" pitchFamily="34" charset="0"/>
              </a:rPr>
              <a:t> </a:t>
            </a:r>
            <a:r>
              <a:rPr lang="en-US" sz="2400" dirty="0" err="1">
                <a:solidFill>
                  <a:schemeClr val="tx2"/>
                </a:solidFill>
                <a:latin typeface="Arial Narrow" pitchFamily="34" charset="0"/>
              </a:rPr>
              <a:t>konsep</a:t>
            </a:r>
            <a:r>
              <a:rPr lang="en-US" sz="2400" dirty="0">
                <a:solidFill>
                  <a:schemeClr val="tx2"/>
                </a:solidFill>
                <a:latin typeface="Arial Narrow" pitchFamily="34" charset="0"/>
              </a:rPr>
              <a:t> yang </a:t>
            </a:r>
            <a:r>
              <a:rPr lang="en-US" sz="2400" dirty="0" err="1">
                <a:solidFill>
                  <a:schemeClr val="tx2"/>
                </a:solidFill>
                <a:latin typeface="Arial Narrow" pitchFamily="34" charset="0"/>
              </a:rPr>
              <a:t>saling</a:t>
            </a:r>
            <a:r>
              <a:rPr lang="en-US" sz="2400" dirty="0">
                <a:solidFill>
                  <a:schemeClr val="tx2"/>
                </a:solidFill>
                <a:latin typeface="Arial Narrow" pitchFamily="34" charset="0"/>
              </a:rPr>
              <a:t> </a:t>
            </a:r>
            <a:r>
              <a:rPr lang="en-US" sz="2400" dirty="0" err="1">
                <a:solidFill>
                  <a:schemeClr val="tx2"/>
                </a:solidFill>
                <a:latin typeface="Arial Narrow" pitchFamily="34" charset="0"/>
              </a:rPr>
              <a:t>berkaitan</a:t>
            </a:r>
            <a:r>
              <a:rPr lang="en-US" sz="2400" dirty="0">
                <a:solidFill>
                  <a:schemeClr val="tx2"/>
                </a:solidFill>
                <a:latin typeface="Arial Narrow" pitchFamily="34" charset="0"/>
              </a:rPr>
              <a:t> </a:t>
            </a:r>
            <a:r>
              <a:rPr lang="en-US" sz="2400" dirty="0" err="1">
                <a:solidFill>
                  <a:schemeClr val="tx2"/>
                </a:solidFill>
                <a:latin typeface="Arial Narrow" pitchFamily="34" charset="0"/>
              </a:rPr>
              <a:t>satu</a:t>
            </a:r>
            <a:r>
              <a:rPr lang="en-US" sz="2400" dirty="0">
                <a:solidFill>
                  <a:schemeClr val="tx2"/>
                </a:solidFill>
                <a:latin typeface="Arial Narrow" pitchFamily="34" charset="0"/>
              </a:rPr>
              <a:t> </a:t>
            </a:r>
            <a:r>
              <a:rPr lang="en-US" sz="2400" dirty="0" err="1">
                <a:solidFill>
                  <a:schemeClr val="tx2"/>
                </a:solidFill>
                <a:latin typeface="Arial Narrow" pitchFamily="34" charset="0"/>
              </a:rPr>
              <a:t>dengan</a:t>
            </a:r>
            <a:r>
              <a:rPr lang="en-US" sz="2400" dirty="0">
                <a:solidFill>
                  <a:schemeClr val="tx2"/>
                </a:solidFill>
                <a:latin typeface="Arial Narrow" pitchFamily="34" charset="0"/>
              </a:rPr>
              <a:t> </a:t>
            </a:r>
            <a:r>
              <a:rPr lang="en-US" sz="2400" dirty="0" err="1">
                <a:solidFill>
                  <a:schemeClr val="tx2"/>
                </a:solidFill>
                <a:latin typeface="Arial Narrow" pitchFamily="34" charset="0"/>
              </a:rPr>
              <a:t>lainnya</a:t>
            </a:r>
            <a:r>
              <a:rPr lang="en-US" sz="2400" dirty="0">
                <a:solidFill>
                  <a:schemeClr val="tx2"/>
                </a:solidFill>
                <a:latin typeface="Arial Narrow" pitchFamily="34" charset="0"/>
              </a:rPr>
              <a:t>, </a:t>
            </a:r>
            <a:r>
              <a:rPr lang="en-US" sz="2400" dirty="0" err="1">
                <a:solidFill>
                  <a:schemeClr val="tx2"/>
                </a:solidFill>
                <a:latin typeface="Arial Narrow" pitchFamily="34" charset="0"/>
              </a:rPr>
              <a:t>dan</a:t>
            </a:r>
            <a:r>
              <a:rPr lang="en-US" sz="2400" dirty="0">
                <a:solidFill>
                  <a:schemeClr val="tx2"/>
                </a:solidFill>
                <a:latin typeface="Arial Narrow" pitchFamily="34" charset="0"/>
              </a:rPr>
              <a:t> </a:t>
            </a:r>
            <a:r>
              <a:rPr lang="en-US" sz="2400" dirty="0" err="1">
                <a:solidFill>
                  <a:schemeClr val="tx2"/>
                </a:solidFill>
                <a:latin typeface="Arial Narrow" pitchFamily="34" charset="0"/>
              </a:rPr>
              <a:t>karena</a:t>
            </a:r>
            <a:r>
              <a:rPr lang="en-US" sz="2400" dirty="0">
                <a:solidFill>
                  <a:schemeClr val="tx2"/>
                </a:solidFill>
                <a:latin typeface="Arial Narrow" pitchFamily="34" charset="0"/>
              </a:rPr>
              <a:t> </a:t>
            </a:r>
            <a:r>
              <a:rPr lang="en-US" sz="2400" dirty="0" err="1">
                <a:solidFill>
                  <a:schemeClr val="tx2"/>
                </a:solidFill>
                <a:latin typeface="Arial Narrow" pitchFamily="34" charset="0"/>
              </a:rPr>
              <a:t>hubungan</a:t>
            </a:r>
            <a:r>
              <a:rPr lang="en-US" sz="2400" dirty="0">
                <a:solidFill>
                  <a:schemeClr val="tx2"/>
                </a:solidFill>
                <a:latin typeface="Arial Narrow" pitchFamily="34" charset="0"/>
              </a:rPr>
              <a:t> </a:t>
            </a:r>
            <a:r>
              <a:rPr lang="en-US" sz="2400" dirty="0" err="1">
                <a:solidFill>
                  <a:schemeClr val="tx2"/>
                </a:solidFill>
                <a:latin typeface="Arial Narrow" pitchFamily="34" charset="0"/>
              </a:rPr>
              <a:t>antar</a:t>
            </a:r>
            <a:r>
              <a:rPr lang="en-US" sz="2400" dirty="0">
                <a:solidFill>
                  <a:schemeClr val="tx2"/>
                </a:solidFill>
                <a:latin typeface="Arial Narrow" pitchFamily="34" charset="0"/>
              </a:rPr>
              <a:t>  </a:t>
            </a:r>
            <a:r>
              <a:rPr lang="en-US" sz="2400" dirty="0" err="1">
                <a:solidFill>
                  <a:schemeClr val="tx2"/>
                </a:solidFill>
                <a:latin typeface="Arial Narrow" pitchFamily="34" charset="0"/>
              </a:rPr>
              <a:t>konsep</a:t>
            </a:r>
            <a:r>
              <a:rPr lang="en-US" sz="2400" dirty="0">
                <a:solidFill>
                  <a:schemeClr val="tx2"/>
                </a:solidFill>
                <a:latin typeface="Arial Narrow" pitchFamily="34" charset="0"/>
              </a:rPr>
              <a:t> </a:t>
            </a:r>
            <a:r>
              <a:rPr lang="en-US" sz="2400" dirty="0" err="1">
                <a:solidFill>
                  <a:schemeClr val="tx2"/>
                </a:solidFill>
                <a:latin typeface="Arial Narrow" pitchFamily="34" charset="0"/>
              </a:rPr>
              <a:t>tsb</a:t>
            </a:r>
            <a:r>
              <a:rPr lang="en-US" sz="2400" dirty="0">
                <a:solidFill>
                  <a:schemeClr val="tx2"/>
                </a:solidFill>
                <a:latin typeface="Arial Narrow" pitchFamily="34" charset="0"/>
              </a:rPr>
              <a:t> </a:t>
            </a:r>
            <a:r>
              <a:rPr lang="en-US" sz="2400" dirty="0" err="1">
                <a:solidFill>
                  <a:schemeClr val="tx2"/>
                </a:solidFill>
                <a:latin typeface="Arial Narrow" pitchFamily="34" charset="0"/>
              </a:rPr>
              <a:t>kita</a:t>
            </a:r>
            <a:r>
              <a:rPr lang="en-US" sz="2400" dirty="0">
                <a:solidFill>
                  <a:schemeClr val="tx2"/>
                </a:solidFill>
                <a:latin typeface="Arial Narrow" pitchFamily="34" charset="0"/>
              </a:rPr>
              <a:t> </a:t>
            </a:r>
            <a:r>
              <a:rPr lang="en-US" sz="2400" dirty="0" err="1">
                <a:solidFill>
                  <a:schemeClr val="tx2"/>
                </a:solidFill>
                <a:latin typeface="Arial Narrow" pitchFamily="34" charset="0"/>
              </a:rPr>
              <a:t>bisa</a:t>
            </a:r>
            <a:r>
              <a:rPr lang="en-US" sz="2400" dirty="0">
                <a:solidFill>
                  <a:schemeClr val="tx2"/>
                </a:solidFill>
                <a:latin typeface="Arial Narrow" pitchFamily="34" charset="0"/>
              </a:rPr>
              <a:t> </a:t>
            </a:r>
            <a:r>
              <a:rPr lang="en-US" sz="2400" dirty="0" err="1">
                <a:solidFill>
                  <a:schemeClr val="tx2"/>
                </a:solidFill>
                <a:latin typeface="Arial Narrow" pitchFamily="34" charset="0"/>
              </a:rPr>
              <a:t>menjelaskan</a:t>
            </a:r>
            <a:r>
              <a:rPr lang="en-US" sz="2400" dirty="0">
                <a:solidFill>
                  <a:schemeClr val="tx2"/>
                </a:solidFill>
                <a:latin typeface="Arial Narrow" pitchFamily="34" charset="0"/>
              </a:rPr>
              <a:t> </a:t>
            </a:r>
            <a:r>
              <a:rPr lang="en-US" sz="2400" dirty="0" err="1">
                <a:solidFill>
                  <a:schemeClr val="tx2"/>
                </a:solidFill>
                <a:latin typeface="Arial Narrow" pitchFamily="34" charset="0"/>
              </a:rPr>
              <a:t>suatu</a:t>
            </a:r>
            <a:r>
              <a:rPr lang="en-US" sz="2400" dirty="0">
                <a:solidFill>
                  <a:schemeClr val="tx2"/>
                </a:solidFill>
                <a:latin typeface="Arial Narrow" pitchFamily="34" charset="0"/>
              </a:rPr>
              <a:t> </a:t>
            </a:r>
            <a:r>
              <a:rPr lang="en-US" sz="2400" dirty="0" err="1">
                <a:solidFill>
                  <a:schemeClr val="tx2"/>
                </a:solidFill>
                <a:latin typeface="Arial Narrow" pitchFamily="34" charset="0"/>
              </a:rPr>
              <a:t>hal</a:t>
            </a:r>
            <a:r>
              <a:rPr lang="en-US" sz="2400" dirty="0">
                <a:solidFill>
                  <a:schemeClr val="tx2"/>
                </a:solidFill>
                <a:latin typeface="Arial Narrow" pitchFamily="34" charset="0"/>
              </a:rPr>
              <a:t>.</a:t>
            </a:r>
          </a:p>
          <a:p>
            <a:r>
              <a:rPr lang="en-US" sz="2400" dirty="0" err="1">
                <a:solidFill>
                  <a:schemeClr val="tx2"/>
                </a:solidFill>
                <a:latin typeface="Arial Narrow" pitchFamily="34" charset="0"/>
              </a:rPr>
              <a:t>Konsep</a:t>
            </a:r>
            <a:r>
              <a:rPr lang="en-US" sz="2400" dirty="0">
                <a:solidFill>
                  <a:schemeClr val="tx2"/>
                </a:solidFill>
                <a:latin typeface="Arial Narrow" pitchFamily="34" charset="0"/>
              </a:rPr>
              <a:t> : </a:t>
            </a:r>
            <a:r>
              <a:rPr lang="en-US" sz="2400" dirty="0" err="1">
                <a:solidFill>
                  <a:schemeClr val="tx2"/>
                </a:solidFill>
                <a:latin typeface="Arial Narrow" pitchFamily="34" charset="0"/>
              </a:rPr>
              <a:t>terdiri</a:t>
            </a:r>
            <a:r>
              <a:rPr lang="en-US" sz="2400" dirty="0">
                <a:solidFill>
                  <a:schemeClr val="tx2"/>
                </a:solidFill>
                <a:latin typeface="Arial Narrow" pitchFamily="34" charset="0"/>
              </a:rPr>
              <a:t> </a:t>
            </a:r>
            <a:r>
              <a:rPr lang="en-US" sz="2400" dirty="0" err="1">
                <a:solidFill>
                  <a:schemeClr val="tx2"/>
                </a:solidFill>
                <a:latin typeface="Arial Narrow" pitchFamily="34" charset="0"/>
              </a:rPr>
              <a:t>dari</a:t>
            </a:r>
            <a:r>
              <a:rPr lang="en-US" sz="2400" dirty="0">
                <a:solidFill>
                  <a:schemeClr val="tx2"/>
                </a:solidFill>
                <a:latin typeface="Arial Narrow" pitchFamily="34" charset="0"/>
              </a:rPr>
              <a:t> </a:t>
            </a:r>
            <a:r>
              <a:rPr lang="en-US" sz="2400" dirty="0" err="1">
                <a:solidFill>
                  <a:schemeClr val="tx2"/>
                </a:solidFill>
                <a:latin typeface="Arial Narrow" pitchFamily="34" charset="0"/>
              </a:rPr>
              <a:t>konsep</a:t>
            </a:r>
            <a:r>
              <a:rPr lang="en-US" sz="2400" dirty="0">
                <a:solidFill>
                  <a:schemeClr val="tx2"/>
                </a:solidFill>
                <a:latin typeface="Arial Narrow" pitchFamily="34" charset="0"/>
              </a:rPr>
              <a:t> </a:t>
            </a:r>
            <a:r>
              <a:rPr lang="en-US" sz="2400" dirty="0" err="1">
                <a:solidFill>
                  <a:schemeClr val="tx2"/>
                </a:solidFill>
                <a:latin typeface="Arial Narrow" pitchFamily="34" charset="0"/>
              </a:rPr>
              <a:t>itu</a:t>
            </a:r>
            <a:r>
              <a:rPr lang="en-US" sz="2400" dirty="0">
                <a:solidFill>
                  <a:schemeClr val="tx2"/>
                </a:solidFill>
                <a:latin typeface="Arial Narrow" pitchFamily="34" charset="0"/>
              </a:rPr>
              <a:t> </a:t>
            </a:r>
            <a:r>
              <a:rPr lang="en-US" sz="2400" dirty="0" err="1">
                <a:solidFill>
                  <a:schemeClr val="tx2"/>
                </a:solidFill>
                <a:latin typeface="Arial Narrow" pitchFamily="34" charset="0"/>
              </a:rPr>
              <a:t>sendiri</a:t>
            </a:r>
            <a:endParaRPr lang="en-US" sz="2400" dirty="0">
              <a:solidFill>
                <a:schemeClr val="tx2"/>
              </a:solidFill>
              <a:latin typeface="Arial Narrow" pitchFamily="34" charset="0"/>
            </a:endParaRPr>
          </a:p>
          <a:p>
            <a:r>
              <a:rPr lang="en-US" sz="2400" dirty="0" err="1">
                <a:solidFill>
                  <a:schemeClr val="tx2"/>
                </a:solidFill>
                <a:latin typeface="Arial Narrow" pitchFamily="34" charset="0"/>
              </a:rPr>
              <a:t>Komunikasi</a:t>
            </a:r>
            <a:r>
              <a:rPr lang="en-US" sz="2400" dirty="0">
                <a:solidFill>
                  <a:schemeClr val="tx2"/>
                </a:solidFill>
                <a:latin typeface="Arial Narrow" pitchFamily="34" charset="0"/>
              </a:rPr>
              <a:t> </a:t>
            </a:r>
            <a:r>
              <a:rPr lang="en-US" sz="2400" dirty="0" err="1">
                <a:solidFill>
                  <a:schemeClr val="tx2"/>
                </a:solidFill>
                <a:latin typeface="Arial Narrow" pitchFamily="34" charset="0"/>
              </a:rPr>
              <a:t>kelompok</a:t>
            </a:r>
            <a:r>
              <a:rPr lang="en-US" sz="2400" dirty="0">
                <a:solidFill>
                  <a:schemeClr val="tx2"/>
                </a:solidFill>
                <a:latin typeface="Arial Narrow" pitchFamily="34" charset="0"/>
              </a:rPr>
              <a:t>, </a:t>
            </a:r>
            <a:r>
              <a:rPr lang="en-US" sz="2400" dirty="0" err="1">
                <a:solidFill>
                  <a:schemeClr val="tx2"/>
                </a:solidFill>
                <a:latin typeface="Arial Narrow" pitchFamily="34" charset="0"/>
              </a:rPr>
              <a:t>teori</a:t>
            </a:r>
            <a:r>
              <a:rPr lang="en-US" sz="2400" dirty="0">
                <a:solidFill>
                  <a:schemeClr val="tx2"/>
                </a:solidFill>
                <a:latin typeface="Arial Narrow" pitchFamily="34" charset="0"/>
              </a:rPr>
              <a:t> </a:t>
            </a:r>
            <a:r>
              <a:rPr lang="en-US" sz="2400" dirty="0" err="1">
                <a:solidFill>
                  <a:schemeClr val="tx2"/>
                </a:solidFill>
                <a:latin typeface="Arial Narrow" pitchFamily="34" charset="0"/>
              </a:rPr>
              <a:t>atau</a:t>
            </a:r>
            <a:r>
              <a:rPr lang="en-US" sz="2400" dirty="0">
                <a:solidFill>
                  <a:schemeClr val="tx2"/>
                </a:solidFill>
                <a:latin typeface="Arial Narrow" pitchFamily="34" charset="0"/>
              </a:rPr>
              <a:t> </a:t>
            </a:r>
            <a:r>
              <a:rPr lang="en-US" sz="2400" dirty="0" err="1">
                <a:solidFill>
                  <a:schemeClr val="tx2"/>
                </a:solidFill>
                <a:latin typeface="Arial Narrow" pitchFamily="34" charset="0"/>
              </a:rPr>
              <a:t>konsep</a:t>
            </a:r>
            <a:r>
              <a:rPr lang="en-US" sz="2400" dirty="0">
                <a:solidFill>
                  <a:schemeClr val="tx2"/>
                </a:solidFill>
                <a:latin typeface="Arial Narrow" pitchFamily="34"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491" y="1560226"/>
            <a:ext cx="5324475" cy="447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70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latin typeface="Impact" pitchFamily="34" charset="0"/>
              </a:rPr>
              <a:t>INGAT !</a:t>
            </a:r>
          </a:p>
        </p:txBody>
      </p:sp>
      <p:sp>
        <p:nvSpPr>
          <p:cNvPr id="27651" name="Content Placeholder 2"/>
          <p:cNvSpPr>
            <a:spLocks noGrp="1"/>
          </p:cNvSpPr>
          <p:nvPr>
            <p:ph idx="1"/>
          </p:nvPr>
        </p:nvSpPr>
        <p:spPr/>
        <p:txBody>
          <a:bodyPr>
            <a:normAutofit/>
          </a:bodyPr>
          <a:lstStyle/>
          <a:p>
            <a:pPr marL="0" indent="0" algn="ctr">
              <a:buNone/>
            </a:pPr>
            <a:r>
              <a:rPr lang="en-US" sz="3600" b="1" dirty="0" err="1">
                <a:solidFill>
                  <a:schemeClr val="tx2"/>
                </a:solidFill>
                <a:latin typeface="Arial Narrow" pitchFamily="34" charset="0"/>
              </a:rPr>
              <a:t>Dalam</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penelitian</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kita</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harus</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meng</a:t>
            </a:r>
            <a:r>
              <a:rPr lang="en-US" sz="3600" b="1" dirty="0" err="1">
                <a:solidFill>
                  <a:srgbClr val="FF0000"/>
                </a:solidFill>
                <a:latin typeface="Arial Narrow" pitchFamily="34" charset="0"/>
              </a:rPr>
              <a:t>eksplikasi</a:t>
            </a:r>
            <a:r>
              <a:rPr lang="en-US" sz="3600" b="1" dirty="0" err="1">
                <a:solidFill>
                  <a:schemeClr val="tx2"/>
                </a:solidFill>
                <a:latin typeface="Arial Narrow" pitchFamily="34" charset="0"/>
              </a:rPr>
              <a:t>kan</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Jangan</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hanya</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menerima</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apa</a:t>
            </a:r>
            <a:r>
              <a:rPr lang="en-US" sz="3600" b="1" dirty="0">
                <a:solidFill>
                  <a:schemeClr val="tx2"/>
                </a:solidFill>
                <a:latin typeface="Arial Narrow" pitchFamily="34" charset="0"/>
              </a:rPr>
              <a:t> yang </a:t>
            </a:r>
            <a:r>
              <a:rPr lang="en-US" sz="3600" b="1" dirty="0" err="1">
                <a:solidFill>
                  <a:schemeClr val="tx2"/>
                </a:solidFill>
                <a:latin typeface="Arial Narrow" pitchFamily="34" charset="0"/>
              </a:rPr>
              <a:t>tertulis</a:t>
            </a:r>
            <a:r>
              <a:rPr lang="en-US" sz="3600" b="1" dirty="0">
                <a:solidFill>
                  <a:schemeClr val="tx2"/>
                </a:solidFill>
                <a:latin typeface="Arial Narrow" pitchFamily="34" charset="0"/>
              </a:rPr>
              <a:t> di </a:t>
            </a:r>
            <a:r>
              <a:rPr lang="en-US" sz="3600" b="1" dirty="0" err="1">
                <a:solidFill>
                  <a:schemeClr val="tx2"/>
                </a:solidFill>
                <a:latin typeface="Arial Narrow" pitchFamily="34" charset="0"/>
              </a:rPr>
              <a:t>buku</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saja</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menerima</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apa</a:t>
            </a:r>
            <a:r>
              <a:rPr lang="en-US" sz="3600" b="1" dirty="0">
                <a:solidFill>
                  <a:schemeClr val="tx2"/>
                </a:solidFill>
                <a:latin typeface="Arial Narrow" pitchFamily="34" charset="0"/>
              </a:rPr>
              <a:t> kata </a:t>
            </a:r>
            <a:r>
              <a:rPr lang="en-US" sz="3600" b="1" dirty="0" err="1">
                <a:solidFill>
                  <a:schemeClr val="tx2"/>
                </a:solidFill>
                <a:latin typeface="Arial Narrow" pitchFamily="34" charset="0"/>
              </a:rPr>
              <a:t>ahli</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tanpa</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menyesuaikan</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dan</a:t>
            </a:r>
            <a:r>
              <a:rPr lang="en-US" sz="3600" b="1" dirty="0">
                <a:solidFill>
                  <a:schemeClr val="tx2"/>
                </a:solidFill>
                <a:latin typeface="Arial Narrow" pitchFamily="34" charset="0"/>
              </a:rPr>
              <a:t> </a:t>
            </a:r>
            <a:r>
              <a:rPr lang="en-US" sz="3600" b="1" dirty="0" err="1">
                <a:solidFill>
                  <a:schemeClr val="tx2"/>
                </a:solidFill>
                <a:latin typeface="Arial Narrow" pitchFamily="34" charset="0"/>
              </a:rPr>
              <a:t>membandingkan</a:t>
            </a:r>
            <a:r>
              <a:rPr lang="en-US" sz="3600" b="1" dirty="0">
                <a:solidFill>
                  <a:schemeClr val="tx2"/>
                </a:solidFill>
                <a:latin typeface="Arial Narrow" pitchFamily="34" charset="0"/>
              </a:rPr>
              <a:t> </a:t>
            </a:r>
          </a:p>
        </p:txBody>
      </p:sp>
    </p:spTree>
    <p:extLst>
      <p:ext uri="{BB962C8B-B14F-4D97-AF65-F5344CB8AC3E}">
        <p14:creationId xmlns:p14="http://schemas.microsoft.com/office/powerpoint/2010/main" val="241416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err="1"/>
              <a:t>Bagaimana</a:t>
            </a:r>
            <a:r>
              <a:rPr lang="en-US" dirty="0"/>
              <a:t> </a:t>
            </a:r>
            <a:r>
              <a:rPr lang="en-US" dirty="0" err="1"/>
              <a:t>cara</a:t>
            </a:r>
            <a:r>
              <a:rPr lang="en-US" dirty="0"/>
              <a:t> </a:t>
            </a:r>
            <a:r>
              <a:rPr lang="en-US" dirty="0" err="1"/>
              <a:t>memetakan</a:t>
            </a:r>
            <a:r>
              <a:rPr lang="en-US" dirty="0"/>
              <a:t> </a:t>
            </a:r>
            <a:r>
              <a:rPr lang="en-US" dirty="0" err="1"/>
              <a:t>teori</a:t>
            </a:r>
            <a:endParaRPr lang="en-US" dirty="0"/>
          </a:p>
        </p:txBody>
      </p:sp>
      <p:sp>
        <p:nvSpPr>
          <p:cNvPr id="3" name="Content Placeholder 2"/>
          <p:cNvSpPr>
            <a:spLocks noGrp="1"/>
          </p:cNvSpPr>
          <p:nvPr>
            <p:ph idx="1"/>
          </p:nvPr>
        </p:nvSpPr>
        <p:spPr>
          <a:xfrm>
            <a:off x="941294" y="1905000"/>
            <a:ext cx="10058399" cy="4037013"/>
          </a:xfrm>
        </p:spPr>
        <p:txBody>
          <a:bodyPr/>
          <a:lstStyle/>
          <a:p>
            <a:pPr>
              <a:defRPr/>
            </a:pPr>
            <a:r>
              <a:rPr lang="en-US" sz="2400" dirty="0" err="1">
                <a:solidFill>
                  <a:schemeClr val="tx2"/>
                </a:solidFill>
                <a:latin typeface="Arial Narrow" pitchFamily="34" charset="0"/>
              </a:rPr>
              <a:t>Pemetaan</a:t>
            </a:r>
            <a:r>
              <a:rPr lang="en-US" sz="2400" dirty="0">
                <a:solidFill>
                  <a:schemeClr val="tx2"/>
                </a:solidFill>
                <a:latin typeface="Arial Narrow" pitchFamily="34" charset="0"/>
              </a:rPr>
              <a:t> </a:t>
            </a:r>
            <a:r>
              <a:rPr lang="en-US" sz="2400" dirty="0" err="1">
                <a:solidFill>
                  <a:schemeClr val="tx2"/>
                </a:solidFill>
                <a:latin typeface="Arial Narrow" pitchFamily="34" charset="0"/>
              </a:rPr>
              <a:t>teori</a:t>
            </a:r>
            <a:r>
              <a:rPr lang="en-US" sz="2400" dirty="0">
                <a:solidFill>
                  <a:schemeClr val="tx2"/>
                </a:solidFill>
                <a:latin typeface="Arial Narrow" pitchFamily="34" charset="0"/>
              </a:rPr>
              <a:t> : </a:t>
            </a:r>
            <a:r>
              <a:rPr lang="en-US" sz="2400" dirty="0" err="1">
                <a:solidFill>
                  <a:schemeClr val="tx2"/>
                </a:solidFill>
                <a:latin typeface="Arial Narrow" pitchFamily="34" charset="0"/>
              </a:rPr>
              <a:t>memahami</a:t>
            </a:r>
            <a:r>
              <a:rPr lang="en-US" sz="2400" dirty="0">
                <a:solidFill>
                  <a:schemeClr val="tx2"/>
                </a:solidFill>
                <a:latin typeface="Arial Narrow" pitchFamily="34" charset="0"/>
              </a:rPr>
              <a:t> </a:t>
            </a:r>
            <a:r>
              <a:rPr lang="en-US" sz="2400" dirty="0" err="1">
                <a:solidFill>
                  <a:schemeClr val="tx2"/>
                </a:solidFill>
                <a:latin typeface="Arial Narrow" pitchFamily="34" charset="0"/>
              </a:rPr>
              <a:t>teori</a:t>
            </a:r>
            <a:r>
              <a:rPr lang="en-US" sz="2400" dirty="0">
                <a:solidFill>
                  <a:schemeClr val="tx2"/>
                </a:solidFill>
                <a:latin typeface="Arial Narrow" pitchFamily="34" charset="0"/>
              </a:rPr>
              <a:t> </a:t>
            </a:r>
            <a:r>
              <a:rPr lang="en-US" sz="2400" dirty="0" err="1">
                <a:solidFill>
                  <a:schemeClr val="tx2"/>
                </a:solidFill>
                <a:latin typeface="Arial Narrow" pitchFamily="34" charset="0"/>
              </a:rPr>
              <a:t>itu</a:t>
            </a:r>
            <a:r>
              <a:rPr lang="en-US" sz="2400" dirty="0">
                <a:solidFill>
                  <a:schemeClr val="tx2"/>
                </a:solidFill>
                <a:latin typeface="Arial Narrow" pitchFamily="34" charset="0"/>
              </a:rPr>
              <a:t> </a:t>
            </a:r>
            <a:r>
              <a:rPr lang="en-US" sz="2400" dirty="0" err="1">
                <a:solidFill>
                  <a:schemeClr val="tx2"/>
                </a:solidFill>
                <a:latin typeface="Arial Narrow" pitchFamily="34" charset="0"/>
              </a:rPr>
              <a:t>seperti</a:t>
            </a:r>
            <a:r>
              <a:rPr lang="en-US" sz="2400" dirty="0">
                <a:solidFill>
                  <a:schemeClr val="tx2"/>
                </a:solidFill>
                <a:latin typeface="Arial Narrow" pitchFamily="34" charset="0"/>
              </a:rPr>
              <a:t> </a:t>
            </a:r>
            <a:r>
              <a:rPr lang="en-US" sz="2400" dirty="0" err="1">
                <a:solidFill>
                  <a:schemeClr val="tx2"/>
                </a:solidFill>
                <a:latin typeface="Arial Narrow" pitchFamily="34" charset="0"/>
              </a:rPr>
              <a:t>apa</a:t>
            </a:r>
            <a:r>
              <a:rPr lang="en-US" sz="2400" dirty="0">
                <a:solidFill>
                  <a:schemeClr val="tx2"/>
                </a:solidFill>
                <a:latin typeface="Arial Narrow" pitchFamily="34" charset="0"/>
              </a:rPr>
              <a:t> </a:t>
            </a:r>
            <a:r>
              <a:rPr lang="en-US" sz="2400" dirty="0" err="1">
                <a:solidFill>
                  <a:schemeClr val="tx2"/>
                </a:solidFill>
                <a:latin typeface="Arial Narrow" pitchFamily="34" charset="0"/>
              </a:rPr>
              <a:t>dan</a:t>
            </a:r>
            <a:r>
              <a:rPr lang="en-US" sz="2400" dirty="0">
                <a:solidFill>
                  <a:schemeClr val="tx2"/>
                </a:solidFill>
                <a:latin typeface="Arial Narrow" pitchFamily="34" charset="0"/>
              </a:rPr>
              <a:t> </a:t>
            </a:r>
            <a:r>
              <a:rPr lang="en-US" sz="2400" dirty="0" err="1">
                <a:solidFill>
                  <a:schemeClr val="tx2"/>
                </a:solidFill>
                <a:latin typeface="Arial Narrow" pitchFamily="34" charset="0"/>
              </a:rPr>
              <a:t>posisi</a:t>
            </a:r>
            <a:r>
              <a:rPr lang="en-US" sz="2400" dirty="0">
                <a:solidFill>
                  <a:schemeClr val="tx2"/>
                </a:solidFill>
                <a:latin typeface="Arial Narrow" pitchFamily="34" charset="0"/>
              </a:rPr>
              <a:t> </a:t>
            </a:r>
            <a:r>
              <a:rPr lang="en-US" sz="2400" dirty="0" err="1">
                <a:solidFill>
                  <a:schemeClr val="tx2"/>
                </a:solidFill>
                <a:latin typeface="Arial Narrow" pitchFamily="34" charset="0"/>
              </a:rPr>
              <a:t>teori</a:t>
            </a:r>
            <a:r>
              <a:rPr lang="en-US" sz="2400" dirty="0">
                <a:solidFill>
                  <a:schemeClr val="tx2"/>
                </a:solidFill>
                <a:latin typeface="Arial Narrow" pitchFamily="34" charset="0"/>
              </a:rPr>
              <a:t> </a:t>
            </a:r>
            <a:r>
              <a:rPr lang="en-US" sz="2400" dirty="0" err="1">
                <a:solidFill>
                  <a:schemeClr val="tx2"/>
                </a:solidFill>
                <a:latin typeface="Arial Narrow" pitchFamily="34" charset="0"/>
              </a:rPr>
              <a:t>tsb</a:t>
            </a:r>
            <a:r>
              <a:rPr lang="en-US" sz="2400" dirty="0">
                <a:solidFill>
                  <a:schemeClr val="tx2"/>
                </a:solidFill>
                <a:latin typeface="Arial Narrow" pitchFamily="34" charset="0"/>
              </a:rPr>
              <a:t> </a:t>
            </a:r>
            <a:r>
              <a:rPr lang="en-US" sz="2400" dirty="0" err="1">
                <a:solidFill>
                  <a:schemeClr val="tx2"/>
                </a:solidFill>
                <a:latin typeface="Arial Narrow" pitchFamily="34" charset="0"/>
              </a:rPr>
              <a:t>dalam</a:t>
            </a:r>
            <a:r>
              <a:rPr lang="en-US" sz="2400" dirty="0">
                <a:solidFill>
                  <a:schemeClr val="tx2"/>
                </a:solidFill>
                <a:latin typeface="Arial Narrow" pitchFamily="34" charset="0"/>
              </a:rPr>
              <a:t> </a:t>
            </a:r>
            <a:r>
              <a:rPr lang="en-US" sz="2400" dirty="0" err="1">
                <a:solidFill>
                  <a:schemeClr val="tx2"/>
                </a:solidFill>
                <a:latin typeface="Arial Narrow" pitchFamily="34" charset="0"/>
              </a:rPr>
              <a:t>ilmu</a:t>
            </a:r>
            <a:r>
              <a:rPr lang="en-US" sz="2400" dirty="0">
                <a:solidFill>
                  <a:schemeClr val="tx2"/>
                </a:solidFill>
                <a:latin typeface="Arial Narrow" pitchFamily="34" charset="0"/>
              </a:rPr>
              <a:t> </a:t>
            </a:r>
            <a:r>
              <a:rPr lang="en-US" sz="2400" dirty="0" err="1">
                <a:solidFill>
                  <a:schemeClr val="tx2"/>
                </a:solidFill>
                <a:latin typeface="Arial Narrow" pitchFamily="34" charset="0"/>
              </a:rPr>
              <a:t>komunikasi</a:t>
            </a:r>
            <a:r>
              <a:rPr lang="en-US" sz="2400" dirty="0">
                <a:solidFill>
                  <a:schemeClr val="tx2"/>
                </a:solidFill>
                <a:latin typeface="Arial Narrow" pitchFamily="34" charset="0"/>
              </a:rPr>
              <a:t> </a:t>
            </a:r>
            <a:r>
              <a:rPr lang="en-US" sz="2400" dirty="0" err="1">
                <a:solidFill>
                  <a:schemeClr val="tx2"/>
                </a:solidFill>
                <a:latin typeface="Arial Narrow" pitchFamily="34" charset="0"/>
              </a:rPr>
              <a:t>berada</a:t>
            </a:r>
            <a:r>
              <a:rPr lang="en-US" sz="2400" dirty="0">
                <a:solidFill>
                  <a:schemeClr val="tx2"/>
                </a:solidFill>
                <a:latin typeface="Arial Narrow" pitchFamily="34" charset="0"/>
              </a:rPr>
              <a:t> </a:t>
            </a:r>
            <a:r>
              <a:rPr lang="en-US" sz="2400" dirty="0" err="1">
                <a:solidFill>
                  <a:schemeClr val="tx2"/>
                </a:solidFill>
                <a:latin typeface="Arial Narrow" pitchFamily="34" charset="0"/>
              </a:rPr>
              <a:t>dimana</a:t>
            </a:r>
            <a:r>
              <a:rPr lang="en-US" sz="2400" dirty="0">
                <a:solidFill>
                  <a:schemeClr val="tx2"/>
                </a:solidFill>
                <a:latin typeface="Arial Narrow" pitchFamily="34" charset="0"/>
              </a:rPr>
              <a:t>.</a:t>
            </a:r>
          </a:p>
          <a:p>
            <a:pPr marL="0" indent="0">
              <a:buNone/>
              <a:defRPr/>
            </a:pPr>
            <a:endParaRPr lang="en-US" sz="2400" dirty="0">
              <a:solidFill>
                <a:schemeClr val="tx2"/>
              </a:solidFill>
              <a:latin typeface="Arial Narrow" pitchFamily="34" charset="0"/>
            </a:endParaRPr>
          </a:p>
          <a:p>
            <a:pPr marL="0" indent="0" algn="ctr">
              <a:buNone/>
              <a:defRPr/>
            </a:pPr>
            <a:r>
              <a:rPr lang="en-US" sz="2400" b="1" dirty="0">
                <a:solidFill>
                  <a:schemeClr val="tx2"/>
                </a:solidFill>
                <a:latin typeface="Arial Narrow" pitchFamily="34" charset="0"/>
              </a:rPr>
              <a:t>Hal yang </a:t>
            </a:r>
            <a:r>
              <a:rPr lang="en-US" sz="2400" b="1" dirty="0" err="1">
                <a:solidFill>
                  <a:schemeClr val="tx2"/>
                </a:solidFill>
                <a:latin typeface="Arial Narrow" pitchFamily="34" charset="0"/>
              </a:rPr>
              <a:t>harus</a:t>
            </a:r>
            <a:r>
              <a:rPr lang="en-US" sz="2400" b="1" dirty="0">
                <a:solidFill>
                  <a:schemeClr val="tx2"/>
                </a:solidFill>
                <a:latin typeface="Arial Narrow" pitchFamily="34" charset="0"/>
              </a:rPr>
              <a:t> </a:t>
            </a:r>
            <a:r>
              <a:rPr lang="en-US" sz="2400" b="1" dirty="0" err="1">
                <a:solidFill>
                  <a:schemeClr val="tx2"/>
                </a:solidFill>
                <a:latin typeface="Arial Narrow" pitchFamily="34" charset="0"/>
              </a:rPr>
              <a:t>diperhatikan</a:t>
            </a:r>
            <a:r>
              <a:rPr lang="en-US" sz="2400" b="1" dirty="0">
                <a:solidFill>
                  <a:schemeClr val="tx2"/>
                </a:solidFill>
                <a:latin typeface="Arial Narrow" pitchFamily="34" charset="0"/>
              </a:rPr>
              <a:t> </a:t>
            </a:r>
            <a:r>
              <a:rPr lang="en-US" sz="2400" b="1" dirty="0" err="1">
                <a:solidFill>
                  <a:schemeClr val="tx2"/>
                </a:solidFill>
                <a:latin typeface="Arial Narrow" pitchFamily="34" charset="0"/>
              </a:rPr>
              <a:t>dalam</a:t>
            </a:r>
            <a:r>
              <a:rPr lang="en-US" sz="2400" b="1" dirty="0">
                <a:solidFill>
                  <a:schemeClr val="tx2"/>
                </a:solidFill>
                <a:latin typeface="Arial Narrow" pitchFamily="34" charset="0"/>
              </a:rPr>
              <a:t> </a:t>
            </a:r>
            <a:r>
              <a:rPr lang="en-US" sz="2400" b="1" dirty="0" err="1">
                <a:solidFill>
                  <a:schemeClr val="tx2"/>
                </a:solidFill>
                <a:latin typeface="Arial Narrow" pitchFamily="34" charset="0"/>
              </a:rPr>
              <a:t>memetakan</a:t>
            </a:r>
            <a:r>
              <a:rPr lang="en-US" sz="2400" b="1" dirty="0">
                <a:solidFill>
                  <a:schemeClr val="tx2"/>
                </a:solidFill>
                <a:latin typeface="Arial Narrow" pitchFamily="34" charset="0"/>
              </a:rPr>
              <a:t> </a:t>
            </a:r>
            <a:r>
              <a:rPr lang="en-US" sz="2400" b="1" dirty="0" err="1">
                <a:solidFill>
                  <a:schemeClr val="tx2"/>
                </a:solidFill>
                <a:latin typeface="Arial Narrow" pitchFamily="34" charset="0"/>
              </a:rPr>
              <a:t>teori</a:t>
            </a:r>
            <a:r>
              <a:rPr lang="en-US" sz="2400" b="1" dirty="0">
                <a:solidFill>
                  <a:schemeClr val="tx2"/>
                </a:solidFill>
                <a:latin typeface="Arial Narrow" pitchFamily="34" charset="0"/>
              </a:rPr>
              <a:t> : </a:t>
            </a:r>
          </a:p>
          <a:p>
            <a:pPr marL="457200" indent="-457200">
              <a:buFont typeface="Century Gothic" pitchFamily="34" charset="0"/>
              <a:buAutoNum type="alphaUcPeriod"/>
              <a:defRPr/>
            </a:pPr>
            <a:r>
              <a:rPr lang="en-US" sz="2400" dirty="0" err="1">
                <a:solidFill>
                  <a:schemeClr val="tx2"/>
                </a:solidFill>
                <a:latin typeface="Arial Narrow" pitchFamily="34" charset="0"/>
              </a:rPr>
              <a:t>Teori</a:t>
            </a:r>
            <a:r>
              <a:rPr lang="en-US" sz="2400" dirty="0">
                <a:solidFill>
                  <a:schemeClr val="tx2"/>
                </a:solidFill>
                <a:latin typeface="Arial Narrow" pitchFamily="34" charset="0"/>
              </a:rPr>
              <a:t> </a:t>
            </a:r>
            <a:r>
              <a:rPr lang="en-US" sz="2400" dirty="0" err="1">
                <a:solidFill>
                  <a:schemeClr val="tx2"/>
                </a:solidFill>
                <a:latin typeface="Arial Narrow" pitchFamily="34" charset="0"/>
              </a:rPr>
              <a:t>itu</a:t>
            </a:r>
            <a:r>
              <a:rPr lang="en-US" sz="2400" dirty="0">
                <a:solidFill>
                  <a:schemeClr val="tx2"/>
                </a:solidFill>
                <a:latin typeface="Arial Narrow" pitchFamily="34" charset="0"/>
              </a:rPr>
              <a:t> </a:t>
            </a:r>
            <a:r>
              <a:rPr lang="en-US" sz="2400" dirty="0" err="1">
                <a:solidFill>
                  <a:schemeClr val="tx2"/>
                </a:solidFill>
                <a:latin typeface="Arial Narrow" pitchFamily="34" charset="0"/>
              </a:rPr>
              <a:t>masuk</a:t>
            </a:r>
            <a:r>
              <a:rPr lang="en-US" sz="2400" dirty="0">
                <a:solidFill>
                  <a:schemeClr val="tx2"/>
                </a:solidFill>
                <a:latin typeface="Arial Narrow" pitchFamily="34" charset="0"/>
              </a:rPr>
              <a:t> </a:t>
            </a:r>
            <a:r>
              <a:rPr lang="en-US" sz="2400" dirty="0" err="1">
                <a:solidFill>
                  <a:schemeClr val="tx2"/>
                </a:solidFill>
                <a:latin typeface="Arial Narrow" pitchFamily="34" charset="0"/>
              </a:rPr>
              <a:t>ke</a:t>
            </a:r>
            <a:r>
              <a:rPr lang="en-US" sz="2400" dirty="0">
                <a:solidFill>
                  <a:schemeClr val="tx2"/>
                </a:solidFill>
                <a:latin typeface="Arial Narrow" pitchFamily="34" charset="0"/>
              </a:rPr>
              <a:t> </a:t>
            </a:r>
            <a:r>
              <a:rPr lang="en-US" sz="2400" dirty="0" err="1">
                <a:solidFill>
                  <a:schemeClr val="tx2"/>
                </a:solidFill>
                <a:latin typeface="Arial Narrow" pitchFamily="34" charset="0"/>
              </a:rPr>
              <a:t>dalam</a:t>
            </a:r>
            <a:r>
              <a:rPr lang="en-US" sz="2400" dirty="0">
                <a:solidFill>
                  <a:schemeClr val="tx2"/>
                </a:solidFill>
                <a:latin typeface="Arial Narrow" pitchFamily="34" charset="0"/>
              </a:rPr>
              <a:t> </a:t>
            </a:r>
            <a:r>
              <a:rPr lang="en-US" sz="2400" dirty="0" err="1">
                <a:solidFill>
                  <a:schemeClr val="tx2"/>
                </a:solidFill>
                <a:latin typeface="Arial Narrow" pitchFamily="34" charset="0"/>
              </a:rPr>
              <a:t>konteks</a:t>
            </a:r>
            <a:r>
              <a:rPr lang="en-US" sz="2400" dirty="0">
                <a:solidFill>
                  <a:schemeClr val="tx2"/>
                </a:solidFill>
                <a:latin typeface="Arial Narrow" pitchFamily="34" charset="0"/>
              </a:rPr>
              <a:t> </a:t>
            </a:r>
            <a:r>
              <a:rPr lang="en-US" sz="2400" dirty="0" err="1">
                <a:solidFill>
                  <a:schemeClr val="tx2"/>
                </a:solidFill>
                <a:latin typeface="Arial Narrow" pitchFamily="34" charset="0"/>
              </a:rPr>
              <a:t>apa</a:t>
            </a:r>
            <a:r>
              <a:rPr lang="en-US" sz="2400" dirty="0">
                <a:solidFill>
                  <a:schemeClr val="tx2"/>
                </a:solidFill>
                <a:latin typeface="Arial Narrow" pitchFamily="34" charset="0"/>
              </a:rPr>
              <a:t>?</a:t>
            </a:r>
          </a:p>
          <a:p>
            <a:pPr marL="457200" indent="-457200">
              <a:buFont typeface="Century Gothic" pitchFamily="34" charset="0"/>
              <a:buAutoNum type="alphaUcPeriod"/>
              <a:defRPr/>
            </a:pPr>
            <a:r>
              <a:rPr lang="en-US" sz="2400" dirty="0" err="1">
                <a:solidFill>
                  <a:schemeClr val="tx2"/>
                </a:solidFill>
                <a:latin typeface="Arial Narrow" pitchFamily="34" charset="0"/>
              </a:rPr>
              <a:t>Tradisi</a:t>
            </a:r>
            <a:r>
              <a:rPr lang="en-US" sz="2400" dirty="0">
                <a:solidFill>
                  <a:schemeClr val="tx2"/>
                </a:solidFill>
                <a:latin typeface="Arial Narrow" pitchFamily="34" charset="0"/>
              </a:rPr>
              <a:t> </a:t>
            </a:r>
            <a:r>
              <a:rPr lang="en-US" sz="2400" dirty="0" err="1">
                <a:solidFill>
                  <a:schemeClr val="tx2"/>
                </a:solidFill>
                <a:latin typeface="Arial Narrow" pitchFamily="34" charset="0"/>
              </a:rPr>
              <a:t>teoritis</a:t>
            </a:r>
            <a:r>
              <a:rPr lang="en-US" sz="2400" dirty="0">
                <a:solidFill>
                  <a:schemeClr val="tx2"/>
                </a:solidFill>
                <a:latin typeface="Arial Narrow" pitchFamily="34" charset="0"/>
              </a:rPr>
              <a:t> </a:t>
            </a:r>
            <a:r>
              <a:rPr lang="en-US" sz="2400" dirty="0" err="1">
                <a:solidFill>
                  <a:schemeClr val="tx2"/>
                </a:solidFill>
                <a:latin typeface="Arial Narrow" pitchFamily="34" charset="0"/>
              </a:rPr>
              <a:t>dari</a:t>
            </a:r>
            <a:r>
              <a:rPr lang="en-US" sz="2400" dirty="0">
                <a:solidFill>
                  <a:schemeClr val="tx2"/>
                </a:solidFill>
                <a:latin typeface="Arial Narrow" pitchFamily="34" charset="0"/>
              </a:rPr>
              <a:t> </a:t>
            </a:r>
            <a:r>
              <a:rPr lang="en-US" sz="2400" dirty="0" err="1">
                <a:solidFill>
                  <a:schemeClr val="tx2"/>
                </a:solidFill>
                <a:latin typeface="Arial Narrow" pitchFamily="34" charset="0"/>
              </a:rPr>
              <a:t>teori</a:t>
            </a:r>
            <a:r>
              <a:rPr lang="en-US" sz="2400" dirty="0">
                <a:solidFill>
                  <a:schemeClr val="tx2"/>
                </a:solidFill>
                <a:latin typeface="Arial Narrow" pitchFamily="34" charset="0"/>
              </a:rPr>
              <a:t> </a:t>
            </a:r>
            <a:r>
              <a:rPr lang="en-US" sz="2400" dirty="0" err="1">
                <a:solidFill>
                  <a:schemeClr val="tx2"/>
                </a:solidFill>
                <a:latin typeface="Arial Narrow" pitchFamily="34" charset="0"/>
              </a:rPr>
              <a:t>tersebut</a:t>
            </a:r>
            <a:r>
              <a:rPr lang="en-US" sz="2400" dirty="0">
                <a:solidFill>
                  <a:schemeClr val="tx2"/>
                </a:solidFill>
                <a:latin typeface="Arial Narrow" pitchFamily="34" charset="0"/>
              </a:rPr>
              <a:t> </a:t>
            </a:r>
            <a:r>
              <a:rPr lang="en-US" sz="2400" dirty="0" err="1">
                <a:solidFill>
                  <a:schemeClr val="tx2"/>
                </a:solidFill>
                <a:latin typeface="Arial Narrow" pitchFamily="34" charset="0"/>
              </a:rPr>
              <a:t>dimana</a:t>
            </a:r>
            <a:r>
              <a:rPr lang="en-US" sz="2400" dirty="0">
                <a:solidFill>
                  <a:schemeClr val="tx2"/>
                </a:solidFill>
                <a:latin typeface="Arial Narrow" pitchFamily="34" charset="0"/>
              </a:rPr>
              <a:t> (</a:t>
            </a:r>
            <a:r>
              <a:rPr lang="en-US" sz="2400" dirty="0" err="1">
                <a:solidFill>
                  <a:schemeClr val="tx2"/>
                </a:solidFill>
                <a:latin typeface="Arial Narrow" pitchFamily="34" charset="0"/>
              </a:rPr>
              <a:t>Tradisi</a:t>
            </a:r>
            <a:r>
              <a:rPr lang="en-US" sz="2400" dirty="0">
                <a:solidFill>
                  <a:schemeClr val="tx2"/>
                </a:solidFill>
                <a:latin typeface="Arial Narrow" pitchFamily="34" charset="0"/>
              </a:rPr>
              <a:t> </a:t>
            </a:r>
            <a:r>
              <a:rPr lang="en-US" sz="2400" dirty="0" err="1">
                <a:solidFill>
                  <a:schemeClr val="tx2"/>
                </a:solidFill>
                <a:latin typeface="Arial Narrow" pitchFamily="34" charset="0"/>
              </a:rPr>
              <a:t>teoritis</a:t>
            </a:r>
            <a:r>
              <a:rPr lang="en-US" sz="2400" dirty="0">
                <a:solidFill>
                  <a:schemeClr val="tx2"/>
                </a:solidFill>
                <a:latin typeface="Arial Narrow" pitchFamily="34" charset="0"/>
              </a:rPr>
              <a:t> </a:t>
            </a:r>
            <a:r>
              <a:rPr lang="en-US" sz="2400" dirty="0" err="1">
                <a:solidFill>
                  <a:schemeClr val="tx2"/>
                </a:solidFill>
                <a:latin typeface="Arial Narrow" pitchFamily="34" charset="0"/>
              </a:rPr>
              <a:t>akan</a:t>
            </a:r>
            <a:r>
              <a:rPr lang="en-US" sz="2400" dirty="0">
                <a:solidFill>
                  <a:schemeClr val="tx2"/>
                </a:solidFill>
                <a:latin typeface="Arial Narrow" pitchFamily="34" charset="0"/>
              </a:rPr>
              <a:t> </a:t>
            </a:r>
            <a:r>
              <a:rPr lang="en-US" sz="2400" dirty="0" err="1">
                <a:solidFill>
                  <a:schemeClr val="tx2"/>
                </a:solidFill>
                <a:latin typeface="Arial Narrow" pitchFamily="34" charset="0"/>
              </a:rPr>
              <a:t>menjelaskan</a:t>
            </a:r>
            <a:r>
              <a:rPr lang="en-US" sz="2400" dirty="0">
                <a:solidFill>
                  <a:schemeClr val="tx2"/>
                </a:solidFill>
                <a:latin typeface="Arial Narrow" pitchFamily="34" charset="0"/>
              </a:rPr>
              <a:t> </a:t>
            </a:r>
            <a:r>
              <a:rPr lang="en-US" sz="2400" dirty="0" err="1">
                <a:solidFill>
                  <a:schemeClr val="tx2"/>
                </a:solidFill>
                <a:latin typeface="Arial Narrow" pitchFamily="34" charset="0"/>
              </a:rPr>
              <a:t>cara</a:t>
            </a:r>
            <a:r>
              <a:rPr lang="en-US" sz="2400" dirty="0">
                <a:solidFill>
                  <a:schemeClr val="tx2"/>
                </a:solidFill>
                <a:latin typeface="Arial Narrow" pitchFamily="34" charset="0"/>
              </a:rPr>
              <a:t> </a:t>
            </a:r>
            <a:r>
              <a:rPr lang="en-US" sz="2400" dirty="0" err="1">
                <a:solidFill>
                  <a:schemeClr val="tx2"/>
                </a:solidFill>
                <a:latin typeface="Arial Narrow" pitchFamily="34" charset="0"/>
              </a:rPr>
              <a:t>berpikir</a:t>
            </a:r>
            <a:r>
              <a:rPr lang="en-US" sz="2400" dirty="0">
                <a:solidFill>
                  <a:schemeClr val="tx2"/>
                </a:solidFill>
                <a:latin typeface="Arial Narrow" pitchFamily="34" charset="0"/>
              </a:rPr>
              <a:t> </a:t>
            </a:r>
            <a:r>
              <a:rPr lang="en-US" sz="2400" dirty="0" err="1">
                <a:solidFill>
                  <a:schemeClr val="tx2"/>
                </a:solidFill>
                <a:latin typeface="Arial Narrow" pitchFamily="34" charset="0"/>
              </a:rPr>
              <a:t>teori</a:t>
            </a:r>
            <a:r>
              <a:rPr lang="en-US" sz="2400" dirty="0">
                <a:solidFill>
                  <a:schemeClr val="tx2"/>
                </a:solidFill>
                <a:latin typeface="Arial Narrow" pitchFamily="34" charset="0"/>
              </a:rPr>
              <a:t> </a:t>
            </a:r>
            <a:r>
              <a:rPr lang="en-US" sz="2400" dirty="0" err="1">
                <a:solidFill>
                  <a:schemeClr val="tx2"/>
                </a:solidFill>
                <a:latin typeface="Arial Narrow" pitchFamily="34" charset="0"/>
              </a:rPr>
              <a:t>tsb</a:t>
            </a:r>
            <a:r>
              <a:rPr lang="en-US" sz="2400" dirty="0">
                <a:solidFill>
                  <a:schemeClr val="tx2"/>
                </a:solidFill>
                <a:latin typeface="Arial Narrow" pitchFamily="34" charset="0"/>
              </a:rPr>
              <a:t> </a:t>
            </a:r>
            <a:r>
              <a:rPr lang="en-US" sz="2400" dirty="0" err="1">
                <a:solidFill>
                  <a:schemeClr val="tx2"/>
                </a:solidFill>
                <a:latin typeface="Arial Narrow" pitchFamily="34" charset="0"/>
              </a:rPr>
              <a:t>tentang</a:t>
            </a:r>
            <a:r>
              <a:rPr lang="en-US" sz="2400" dirty="0">
                <a:solidFill>
                  <a:schemeClr val="tx2"/>
                </a:solidFill>
                <a:latin typeface="Arial Narrow" pitchFamily="34" charset="0"/>
              </a:rPr>
              <a:t> </a:t>
            </a:r>
            <a:r>
              <a:rPr lang="en-US" sz="2400" dirty="0" err="1">
                <a:solidFill>
                  <a:schemeClr val="tx2"/>
                </a:solidFill>
                <a:latin typeface="Arial Narrow" pitchFamily="34" charset="0"/>
              </a:rPr>
              <a:t>komunikasi</a:t>
            </a:r>
            <a:r>
              <a:rPr lang="en-US" sz="2400" dirty="0">
                <a:solidFill>
                  <a:schemeClr val="tx2"/>
                </a:solidFill>
                <a:latin typeface="Arial Narrow" pitchFamily="34" charset="0"/>
              </a:rPr>
              <a:t>)</a:t>
            </a:r>
          </a:p>
          <a:p>
            <a:pPr marL="457200" indent="-457200">
              <a:buFont typeface="Century Gothic" pitchFamily="34" charset="0"/>
              <a:buAutoNum type="alphaUcPeriod"/>
              <a:defRPr/>
            </a:pPr>
            <a:r>
              <a:rPr lang="en-US" sz="2400" dirty="0" err="1">
                <a:solidFill>
                  <a:schemeClr val="tx2"/>
                </a:solidFill>
                <a:latin typeface="Arial Narrow" pitchFamily="34" charset="0"/>
              </a:rPr>
              <a:t>Teori</a:t>
            </a:r>
            <a:r>
              <a:rPr lang="en-US" sz="2400" dirty="0">
                <a:solidFill>
                  <a:schemeClr val="tx2"/>
                </a:solidFill>
                <a:latin typeface="Arial Narrow" pitchFamily="34" charset="0"/>
              </a:rPr>
              <a:t> </a:t>
            </a:r>
            <a:r>
              <a:rPr lang="en-US" sz="2400" dirty="0" err="1">
                <a:solidFill>
                  <a:schemeClr val="tx2"/>
                </a:solidFill>
                <a:latin typeface="Arial Narrow" pitchFamily="34" charset="0"/>
              </a:rPr>
              <a:t>tsb</a:t>
            </a:r>
            <a:r>
              <a:rPr lang="en-US" sz="2400" dirty="0">
                <a:solidFill>
                  <a:schemeClr val="tx2"/>
                </a:solidFill>
                <a:latin typeface="Arial Narrow" pitchFamily="34" charset="0"/>
              </a:rPr>
              <a:t> </a:t>
            </a:r>
            <a:r>
              <a:rPr lang="en-US" sz="2400" dirty="0" err="1">
                <a:solidFill>
                  <a:schemeClr val="tx2"/>
                </a:solidFill>
                <a:latin typeface="Arial Narrow" pitchFamily="34" charset="0"/>
              </a:rPr>
              <a:t>masuk</a:t>
            </a:r>
            <a:r>
              <a:rPr lang="en-US" sz="2400" dirty="0">
                <a:solidFill>
                  <a:schemeClr val="tx2"/>
                </a:solidFill>
                <a:latin typeface="Arial Narrow" pitchFamily="34" charset="0"/>
              </a:rPr>
              <a:t> </a:t>
            </a:r>
            <a:r>
              <a:rPr lang="en-US" sz="2400" dirty="0" err="1">
                <a:solidFill>
                  <a:schemeClr val="tx2"/>
                </a:solidFill>
                <a:latin typeface="Arial Narrow" pitchFamily="34" charset="0"/>
              </a:rPr>
              <a:t>ke</a:t>
            </a:r>
            <a:r>
              <a:rPr lang="en-US" sz="2400" dirty="0">
                <a:solidFill>
                  <a:schemeClr val="tx2"/>
                </a:solidFill>
                <a:latin typeface="Arial Narrow" pitchFamily="34" charset="0"/>
              </a:rPr>
              <a:t> </a:t>
            </a:r>
            <a:r>
              <a:rPr lang="en-US" sz="2400" dirty="0" err="1">
                <a:solidFill>
                  <a:schemeClr val="tx2"/>
                </a:solidFill>
                <a:latin typeface="Arial Narrow" pitchFamily="34" charset="0"/>
              </a:rPr>
              <a:t>dalam</a:t>
            </a:r>
            <a:r>
              <a:rPr lang="en-US" sz="2400" dirty="0">
                <a:solidFill>
                  <a:schemeClr val="tx2"/>
                </a:solidFill>
                <a:latin typeface="Arial Narrow" pitchFamily="34" charset="0"/>
              </a:rPr>
              <a:t> </a:t>
            </a:r>
            <a:r>
              <a:rPr lang="en-US" sz="2400" dirty="0" err="1">
                <a:solidFill>
                  <a:schemeClr val="tx2"/>
                </a:solidFill>
                <a:latin typeface="Arial Narrow" pitchFamily="34" charset="0"/>
              </a:rPr>
              <a:t>paradigma</a:t>
            </a:r>
            <a:r>
              <a:rPr lang="en-US" sz="2400" dirty="0">
                <a:solidFill>
                  <a:schemeClr val="tx2"/>
                </a:solidFill>
                <a:latin typeface="Arial Narrow" pitchFamily="34" charset="0"/>
              </a:rPr>
              <a:t> mana?</a:t>
            </a:r>
          </a:p>
          <a:p>
            <a:pPr>
              <a:defRPr/>
            </a:pPr>
            <a:endParaRPr lang="en-US" sz="2000" dirty="0">
              <a:latin typeface="Arial Narrow"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024" y="4843807"/>
            <a:ext cx="3445042" cy="175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38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30FCE9-8DC2-4E91-9CBA-6148A3FCB265}"/>
              </a:ext>
            </a:extLst>
          </p:cNvPr>
          <p:cNvSpPr txBox="1">
            <a:spLocks noChangeArrowheads="1"/>
          </p:cNvSpPr>
          <p:nvPr/>
        </p:nvSpPr>
        <p:spPr bwMode="auto">
          <a:xfrm>
            <a:off x="2003497" y="1722333"/>
            <a:ext cx="822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2800" b="1" dirty="0" err="1">
                <a:latin typeface="Times New Roman" panose="02020603050405020304" pitchFamily="18" charset="0"/>
                <a:ea typeface="SimSun" pitchFamily="2" charset="-122"/>
                <a:cs typeface="Times New Roman" panose="02020603050405020304" pitchFamily="18" charset="0"/>
              </a:rPr>
              <a:t>Masalahnya</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Adalah</a:t>
            </a:r>
            <a:r>
              <a:rPr lang="en-US" sz="2800" b="1" dirty="0">
                <a:latin typeface="Times New Roman" panose="02020603050405020304" pitchFamily="18" charset="0"/>
                <a:ea typeface="SimSun" pitchFamily="2" charset="-122"/>
                <a:cs typeface="Times New Roman" panose="02020603050405020304" pitchFamily="18" charset="0"/>
              </a:rPr>
              <a:t> Ada </a:t>
            </a:r>
            <a:r>
              <a:rPr lang="en-US" sz="2800" b="1" dirty="0" err="1">
                <a:latin typeface="Times New Roman" panose="02020603050405020304" pitchFamily="18" charset="0"/>
                <a:ea typeface="SimSun" pitchFamily="2" charset="-122"/>
                <a:cs typeface="Times New Roman" panose="02020603050405020304" pitchFamily="18" charset="0"/>
              </a:rPr>
              <a:t>Begitu</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itchFamily="2" charset="-122"/>
                <a:cs typeface="Times New Roman" panose="02020603050405020304" pitchFamily="18" charset="0"/>
              </a:rPr>
              <a:t>Banyak</a:t>
            </a:r>
            <a:r>
              <a:rPr lang="en-US" sz="2800" b="1" dirty="0">
                <a:solidFill>
                  <a:srgbClr val="FF0000"/>
                </a:solidFill>
                <a:latin typeface="Times New Roman" panose="02020603050405020304" pitchFamily="18" charset="0"/>
                <a:ea typeface="SimSun"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itchFamily="2" charset="-122"/>
                <a:cs typeface="Times New Roman" panose="02020603050405020304" pitchFamily="18" charset="0"/>
              </a:rPr>
              <a:t>Teori</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itchFamily="2" charset="-122"/>
                <a:cs typeface="Times New Roman" panose="02020603050405020304" pitchFamily="18" charset="0"/>
              </a:rPr>
              <a:t>Komunikasi</a:t>
            </a:r>
            <a:r>
              <a:rPr lang="en-US" sz="2800" b="1" dirty="0">
                <a:latin typeface="Times New Roman" panose="02020603050405020304" pitchFamily="18" charset="0"/>
                <a:ea typeface="SimSun" pitchFamily="2" charset="-122"/>
                <a:cs typeface="Times New Roman" panose="02020603050405020304" pitchFamily="18" charset="0"/>
              </a:rPr>
              <a:t> Yang </a:t>
            </a:r>
            <a:r>
              <a:rPr lang="en-US" sz="2800" b="1" dirty="0" err="1">
                <a:latin typeface="Times New Roman" panose="02020603050405020304" pitchFamily="18" charset="0"/>
                <a:ea typeface="SimSun" pitchFamily="2" charset="-122"/>
                <a:cs typeface="Times New Roman" panose="02020603050405020304" pitchFamily="18" charset="0"/>
              </a:rPr>
              <a:t>Bisa</a:t>
            </a:r>
            <a:r>
              <a:rPr lang="en-US" sz="2800" b="1" dirty="0">
                <a:latin typeface="Times New Roman" panose="02020603050405020304" pitchFamily="18" charset="0"/>
                <a:ea typeface="SimSun" pitchFamily="2" charset="-122"/>
                <a:cs typeface="Times New Roman" panose="02020603050405020304" pitchFamily="18" charset="0"/>
              </a:rPr>
              <a:t> Kita </a:t>
            </a:r>
            <a:r>
              <a:rPr lang="en-US" sz="2800" b="1" dirty="0" err="1">
                <a:latin typeface="Times New Roman" panose="02020603050405020304" pitchFamily="18" charset="0"/>
                <a:ea typeface="SimSun" pitchFamily="2" charset="-122"/>
                <a:cs typeface="Times New Roman" panose="02020603050405020304" pitchFamily="18" charset="0"/>
              </a:rPr>
              <a:t>Gunakan</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Untuk</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Menjelaskan</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Sebuah</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Realita</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Komunikasi</a:t>
            </a:r>
            <a:r>
              <a:rPr lang="en-US" sz="2800" b="1" dirty="0">
                <a:latin typeface="Times New Roman" panose="02020603050405020304" pitchFamily="18" charset="0"/>
                <a:ea typeface="SimSun" pitchFamily="2" charset="-122"/>
                <a:cs typeface="Times New Roman" panose="02020603050405020304" pitchFamily="18" charset="0"/>
              </a:rPr>
              <a:t>. </a:t>
            </a:r>
          </a:p>
          <a:p>
            <a:pPr algn="ctr"/>
            <a:r>
              <a:rPr lang="en-US" sz="2800" b="1" dirty="0" err="1">
                <a:latin typeface="Times New Roman" panose="02020603050405020304" pitchFamily="18" charset="0"/>
                <a:ea typeface="SimSun" pitchFamily="2" charset="-122"/>
                <a:cs typeface="Times New Roman" panose="02020603050405020304" pitchFamily="18" charset="0"/>
              </a:rPr>
              <a:t>Bagaimana</a:t>
            </a:r>
            <a:r>
              <a:rPr lang="en-US" sz="2800" b="1" dirty="0">
                <a:latin typeface="Times New Roman" panose="02020603050405020304" pitchFamily="18" charset="0"/>
                <a:ea typeface="SimSun" pitchFamily="2" charset="-122"/>
                <a:cs typeface="Times New Roman" panose="02020603050405020304" pitchFamily="18" charset="0"/>
              </a:rPr>
              <a:t> Cara Yang </a:t>
            </a:r>
            <a:r>
              <a:rPr lang="en-US" sz="2800" b="1" dirty="0" err="1">
                <a:latin typeface="Times New Roman" panose="02020603050405020304" pitchFamily="18" charset="0"/>
                <a:ea typeface="SimSun" pitchFamily="2" charset="-122"/>
                <a:cs typeface="Times New Roman" panose="02020603050405020304" pitchFamily="18" charset="0"/>
              </a:rPr>
              <a:t>Mudah</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Untuk</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Bisa</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itchFamily="2" charset="-122"/>
                <a:cs typeface="Times New Roman" panose="02020603050405020304" pitchFamily="18" charset="0"/>
              </a:rPr>
              <a:t>Memahami</a:t>
            </a:r>
            <a:r>
              <a:rPr lang="en-US" sz="2800" b="1" dirty="0">
                <a:solidFill>
                  <a:srgbClr val="FF0000"/>
                </a:solidFill>
                <a:latin typeface="Times New Roman" panose="02020603050405020304" pitchFamily="18" charset="0"/>
                <a:ea typeface="SimSun"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itchFamily="2" charset="-122"/>
                <a:cs typeface="Times New Roman" panose="02020603050405020304" pitchFamily="18" charset="0"/>
              </a:rPr>
              <a:t>Beragam</a:t>
            </a:r>
            <a:r>
              <a:rPr lang="en-US" sz="2800" b="1" dirty="0">
                <a:solidFill>
                  <a:srgbClr val="FF0000"/>
                </a:solidFill>
                <a:latin typeface="Times New Roman" panose="02020603050405020304" pitchFamily="18" charset="0"/>
                <a:ea typeface="SimSun"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itchFamily="2" charset="-122"/>
                <a:cs typeface="Times New Roman" panose="02020603050405020304" pitchFamily="18" charset="0"/>
              </a:rPr>
              <a:t>Teori</a:t>
            </a:r>
            <a:r>
              <a:rPr lang="en-US" sz="2800" b="1" dirty="0">
                <a:latin typeface="Times New Roman" panose="02020603050405020304" pitchFamily="18" charset="0"/>
                <a:ea typeface="SimSun" pitchFamily="2" charset="-122"/>
                <a:cs typeface="Times New Roman" panose="02020603050405020304" pitchFamily="18" charset="0"/>
              </a:rPr>
              <a:t> </a:t>
            </a:r>
            <a:r>
              <a:rPr lang="en-US" sz="2800" b="1" dirty="0" err="1">
                <a:latin typeface="Times New Roman" panose="02020603050405020304" pitchFamily="18" charset="0"/>
                <a:ea typeface="SimSun" pitchFamily="2" charset="-122"/>
                <a:cs typeface="Times New Roman" panose="02020603050405020304" pitchFamily="18" charset="0"/>
              </a:rPr>
              <a:t>Tersebut</a:t>
            </a:r>
            <a:r>
              <a:rPr lang="en-US" sz="2800" b="1" dirty="0">
                <a:latin typeface="Times New Roman" panose="02020603050405020304" pitchFamily="18" charset="0"/>
                <a:ea typeface="SimSun" pitchFamily="2" charset="-122"/>
                <a:cs typeface="Times New Roman" panose="02020603050405020304" pitchFamily="18" charset="0"/>
              </a:rPr>
              <a:t>?</a:t>
            </a:r>
            <a:endParaRPr lang="id-ID" sz="2800" b="1" dirty="0">
              <a:latin typeface="Times New Roman" panose="02020603050405020304" pitchFamily="18" charset="0"/>
              <a:ea typeface="SimSun"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9189BABE-1525-4A6A-A04A-BF885CF73540}"/>
              </a:ext>
            </a:extLst>
          </p:cNvPr>
          <p:cNvSpPr txBox="1">
            <a:spLocks noChangeArrowheads="1"/>
          </p:cNvSpPr>
          <p:nvPr/>
        </p:nvSpPr>
        <p:spPr bwMode="auto">
          <a:xfrm>
            <a:off x="1925784" y="4385560"/>
            <a:ext cx="8487424"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3600" b="1" dirty="0" err="1">
                <a:solidFill>
                  <a:srgbClr val="FF0000"/>
                </a:solidFill>
              </a:rPr>
              <a:t>Tentukan</a:t>
            </a:r>
            <a:r>
              <a:rPr lang="en-US" sz="3600" b="1" dirty="0">
                <a:solidFill>
                  <a:srgbClr val="FF0000"/>
                </a:solidFill>
              </a:rPr>
              <a:t> </a:t>
            </a:r>
            <a:r>
              <a:rPr lang="en-US" sz="3600" b="1" dirty="0" err="1">
                <a:solidFill>
                  <a:srgbClr val="FF0000"/>
                </a:solidFill>
              </a:rPr>
              <a:t>Perspektif</a:t>
            </a:r>
            <a:r>
              <a:rPr lang="en-US" sz="3600" b="1" dirty="0">
                <a:solidFill>
                  <a:srgbClr val="FF0000"/>
                </a:solidFill>
              </a:rPr>
              <a:t> </a:t>
            </a:r>
            <a:r>
              <a:rPr lang="en-US" sz="3600" b="1" dirty="0" err="1">
                <a:solidFill>
                  <a:srgbClr val="FF0000"/>
                </a:solidFill>
              </a:rPr>
              <a:t>Penelitian</a:t>
            </a:r>
            <a:r>
              <a:rPr lang="en-US" sz="3600" b="1" dirty="0">
                <a:solidFill>
                  <a:srgbClr val="FF0000"/>
                </a:solidFill>
              </a:rPr>
              <a:t> </a:t>
            </a:r>
            <a:r>
              <a:rPr lang="en-US" sz="3600" b="1" dirty="0" err="1">
                <a:solidFill>
                  <a:srgbClr val="FF0000"/>
                </a:solidFill>
              </a:rPr>
              <a:t>Anda</a:t>
            </a:r>
            <a:r>
              <a:rPr lang="en-US" sz="3600" b="1" dirty="0">
                <a:solidFill>
                  <a:srgbClr val="FF0000"/>
                </a:solidFill>
              </a:rPr>
              <a:t>!</a:t>
            </a:r>
            <a:endParaRPr lang="id-ID" sz="3600" b="1" dirty="0">
              <a:solidFill>
                <a:srgbClr val="FF0000"/>
              </a:solidFill>
            </a:endParaRPr>
          </a:p>
        </p:txBody>
      </p:sp>
    </p:spTree>
    <p:extLst>
      <p:ext uri="{BB962C8B-B14F-4D97-AF65-F5344CB8AC3E}">
        <p14:creationId xmlns:p14="http://schemas.microsoft.com/office/powerpoint/2010/main" val="224832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a:t>PERSPEKTIF</a:t>
            </a:r>
            <a:br>
              <a:rPr lang="en-US" dirty="0"/>
            </a:br>
            <a:r>
              <a:rPr lang="en-US" dirty="0" err="1"/>
              <a:t>Komunikasi</a:t>
            </a:r>
            <a:endParaRPr lang="en-US" dirty="0"/>
          </a:p>
        </p:txBody>
      </p:sp>
    </p:spTree>
    <p:extLst>
      <p:ext uri="{BB962C8B-B14F-4D97-AF65-F5344CB8AC3E}">
        <p14:creationId xmlns:p14="http://schemas.microsoft.com/office/powerpoint/2010/main" val="429423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63F974-ED86-45F2-ACDB-3EDC15EF74F7}"/>
              </a:ext>
            </a:extLst>
          </p:cNvPr>
          <p:cNvSpPr>
            <a:spLocks noGrp="1" noChangeArrowheads="1"/>
          </p:cNvSpPr>
          <p:nvPr/>
        </p:nvSpPr>
        <p:spPr bwMode="auto">
          <a:xfrm>
            <a:off x="969818" y="4376818"/>
            <a:ext cx="1055267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marL="0" indent="0" eaLnBrk="1" hangingPunct="1">
              <a:buNone/>
            </a:pPr>
            <a:r>
              <a:rPr lang="en-US" sz="2000" dirty="0"/>
              <a:t>K</a:t>
            </a:r>
            <a:r>
              <a:rPr lang="id-ID" sz="2000" dirty="0"/>
              <a:t>erangka konseptual; seperangkat asumsi</a:t>
            </a:r>
            <a:r>
              <a:rPr lang="en-US" sz="2000" dirty="0"/>
              <a:t>2</a:t>
            </a:r>
            <a:r>
              <a:rPr lang="id-ID" sz="2000" dirty="0"/>
              <a:t>; seperangkat nilai</a:t>
            </a:r>
            <a:r>
              <a:rPr lang="en-US" sz="2000" dirty="0"/>
              <a:t>2 &amp;</a:t>
            </a:r>
            <a:r>
              <a:rPr lang="id-ID" sz="2000" dirty="0"/>
              <a:t> seperangkat gagasan</a:t>
            </a:r>
            <a:r>
              <a:rPr lang="en-US" sz="2000" dirty="0"/>
              <a:t>2</a:t>
            </a:r>
            <a:r>
              <a:rPr lang="id-ID" sz="2000" dirty="0"/>
              <a:t> yg pengaruhi persepsi kita </a:t>
            </a:r>
            <a:r>
              <a:rPr lang="en-US" sz="2000" dirty="0"/>
              <a:t>&amp;</a:t>
            </a:r>
            <a:r>
              <a:rPr lang="id-ID" sz="2000" dirty="0"/>
              <a:t> pengaruhi tindakan d</a:t>
            </a:r>
            <a:r>
              <a:rPr lang="en-US" sz="2000" dirty="0"/>
              <a:t>lm</a:t>
            </a:r>
            <a:r>
              <a:rPr lang="id-ID" sz="2000" dirty="0"/>
              <a:t> suatu situasi</a:t>
            </a:r>
            <a:r>
              <a:rPr lang="en-US" sz="2000" dirty="0"/>
              <a:t> (</a:t>
            </a:r>
            <a:r>
              <a:rPr lang="id-ID" sz="2000" dirty="0"/>
              <a:t>Charon</a:t>
            </a:r>
            <a:r>
              <a:rPr lang="en-US" sz="2000" dirty="0"/>
              <a:t>,</a:t>
            </a:r>
            <a:r>
              <a:rPr lang="id-ID" sz="2000" dirty="0"/>
              <a:t> 1998)</a:t>
            </a:r>
            <a:endParaRPr lang="en-US" sz="2000" dirty="0"/>
          </a:p>
          <a:p>
            <a:pPr marL="0" indent="0" eaLnBrk="1" hangingPunct="1">
              <a:buNone/>
            </a:pPr>
            <a:endParaRPr lang="en-US" sz="2000" i="1" dirty="0"/>
          </a:p>
          <a:p>
            <a:pPr marL="0" indent="0" eaLnBrk="1" hangingPunct="1">
              <a:buNone/>
            </a:pPr>
            <a:r>
              <a:rPr lang="en-US" sz="2000" i="1" dirty="0"/>
              <a:t>S</a:t>
            </a:r>
            <a:r>
              <a:rPr lang="id-ID" sz="2000" i="1" dirty="0"/>
              <a:t>tandpoint</a:t>
            </a:r>
            <a:r>
              <a:rPr lang="en-US" sz="2000" i="1" dirty="0"/>
              <a:t>;</a:t>
            </a:r>
            <a:r>
              <a:rPr lang="id-ID" sz="2000" i="1" dirty="0"/>
              <a:t> </a:t>
            </a:r>
            <a:r>
              <a:rPr lang="en-US" sz="2000" i="1" dirty="0"/>
              <a:t>V</a:t>
            </a:r>
            <a:r>
              <a:rPr lang="id-ID" sz="2000" i="1" dirty="0"/>
              <a:t>iewpoint</a:t>
            </a:r>
            <a:r>
              <a:rPr lang="en-US" sz="2000" i="1" dirty="0"/>
              <a:t>;</a:t>
            </a:r>
            <a:r>
              <a:rPr lang="id-ID" sz="2000" i="1" dirty="0"/>
              <a:t> </a:t>
            </a:r>
            <a:r>
              <a:rPr lang="en-US" sz="2000" i="1" dirty="0"/>
              <a:t>O</a:t>
            </a:r>
            <a:r>
              <a:rPr lang="id-ID" sz="2000" i="1" dirty="0"/>
              <a:t>utlook</a:t>
            </a:r>
            <a:r>
              <a:rPr lang="id-ID" sz="2000" dirty="0"/>
              <a:t>, </a:t>
            </a:r>
            <a:r>
              <a:rPr lang="en-US" sz="2000" i="1" dirty="0"/>
              <a:t>Po</a:t>
            </a:r>
            <a:r>
              <a:rPr lang="id-ID" sz="2000" i="1" dirty="0"/>
              <a:t>sition</a:t>
            </a:r>
            <a:endParaRPr lang="en-US" sz="2000" dirty="0"/>
          </a:p>
        </p:txBody>
      </p:sp>
      <p:sp>
        <p:nvSpPr>
          <p:cNvPr id="3" name="Rectangle 2">
            <a:extLst>
              <a:ext uri="{FF2B5EF4-FFF2-40B4-BE49-F238E27FC236}">
                <a16:creationId xmlns:a16="http://schemas.microsoft.com/office/drawing/2014/main" id="{38567D5D-956A-486C-B51D-568281C90A82}"/>
              </a:ext>
            </a:extLst>
          </p:cNvPr>
          <p:cNvSpPr>
            <a:spLocks noGrp="1" noChangeArrowheads="1"/>
          </p:cNvSpPr>
          <p:nvPr/>
        </p:nvSpPr>
        <p:spPr bwMode="auto">
          <a:xfrm>
            <a:off x="-730765" y="99419"/>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eaLnBrk="1" fontAlgn="auto" hangingPunct="1">
              <a:spcAft>
                <a:spcPts val="0"/>
              </a:spcAft>
              <a:defRPr/>
            </a:pPr>
            <a:r>
              <a:rPr lang="en-US" dirty="0">
                <a:solidFill>
                  <a:schemeClr val="tx2">
                    <a:satMod val="130000"/>
                  </a:schemeClr>
                </a:solidFill>
                <a:latin typeface="Impact" pitchFamily="34" charset="0"/>
              </a:rPr>
              <a:t>APA ITU PERSPEKTIF?</a:t>
            </a:r>
          </a:p>
        </p:txBody>
      </p:sp>
      <p:pic>
        <p:nvPicPr>
          <p:cNvPr id="4" name="Picture 3">
            <a:extLst>
              <a:ext uri="{FF2B5EF4-FFF2-40B4-BE49-F238E27FC236}">
                <a16:creationId xmlns:a16="http://schemas.microsoft.com/office/drawing/2014/main" id="{3A43A226-9527-4FDB-B954-C843724E5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694" y="1256274"/>
            <a:ext cx="39814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408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DD96-519A-4F9C-AFEA-76D0A40F2E46}"/>
              </a:ext>
            </a:extLst>
          </p:cNvPr>
          <p:cNvSpPr txBox="1">
            <a:spLocks/>
          </p:cNvSpPr>
          <p:nvPr/>
        </p:nvSpPr>
        <p:spPr>
          <a:xfrm>
            <a:off x="1451579" y="776809"/>
            <a:ext cx="9603275" cy="715361"/>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sz="3600" dirty="0" err="1">
                <a:solidFill>
                  <a:schemeClr val="tx2">
                    <a:lumMod val="75000"/>
                  </a:schemeClr>
                </a:solidFill>
                <a:effectLst>
                  <a:outerShdw blurRad="38100" dist="38100" dir="2700000" algn="tl">
                    <a:srgbClr val="000000">
                      <a:alpha val="43137"/>
                    </a:srgbClr>
                  </a:outerShdw>
                </a:effectLst>
              </a:rPr>
              <a:t>Macam</a:t>
            </a:r>
            <a:r>
              <a:rPr lang="en-US" sz="3600" dirty="0">
                <a:solidFill>
                  <a:schemeClr val="tx2">
                    <a:lumMod val="75000"/>
                  </a:schemeClr>
                </a:solidFill>
                <a:effectLst>
                  <a:outerShdw blurRad="38100" dist="38100" dir="2700000" algn="tl">
                    <a:srgbClr val="000000">
                      <a:alpha val="43137"/>
                    </a:srgbClr>
                  </a:outerShdw>
                </a:effectLst>
              </a:rPr>
              <a:t>–</a:t>
            </a:r>
            <a:r>
              <a:rPr lang="en-US" sz="3600" dirty="0" err="1">
                <a:solidFill>
                  <a:schemeClr val="tx2">
                    <a:lumMod val="75000"/>
                  </a:schemeClr>
                </a:solidFill>
                <a:effectLst>
                  <a:outerShdw blurRad="38100" dist="38100" dir="2700000" algn="tl">
                    <a:srgbClr val="000000">
                      <a:alpha val="43137"/>
                    </a:srgbClr>
                  </a:outerShdw>
                </a:effectLst>
              </a:rPr>
              <a:t>macam</a:t>
            </a:r>
            <a:r>
              <a:rPr lang="en-US" sz="3600" dirty="0">
                <a:solidFill>
                  <a:schemeClr val="tx2">
                    <a:lumMod val="75000"/>
                  </a:schemeClr>
                </a:solidFill>
                <a:effectLst>
                  <a:outerShdw blurRad="38100" dist="38100" dir="2700000" algn="tl">
                    <a:srgbClr val="000000">
                      <a:alpha val="43137"/>
                    </a:srgbClr>
                  </a:outerShdw>
                </a:effectLst>
              </a:rPr>
              <a:t> PERSPEKTIF</a:t>
            </a:r>
          </a:p>
        </p:txBody>
      </p:sp>
      <p:graphicFrame>
        <p:nvGraphicFramePr>
          <p:cNvPr id="3" name="Diagram 2">
            <a:extLst>
              <a:ext uri="{FF2B5EF4-FFF2-40B4-BE49-F238E27FC236}">
                <a16:creationId xmlns:a16="http://schemas.microsoft.com/office/drawing/2014/main" id="{70D8B864-1ECA-4726-B2E0-2FF00BE2A105}"/>
              </a:ext>
            </a:extLst>
          </p:cNvPr>
          <p:cNvGraphicFramePr/>
          <p:nvPr>
            <p:extLst>
              <p:ext uri="{D42A27DB-BD31-4B8C-83A1-F6EECF244321}">
                <p14:modId xmlns:p14="http://schemas.microsoft.com/office/powerpoint/2010/main" val="2718038433"/>
              </p:ext>
            </p:extLst>
          </p:nvPr>
        </p:nvGraphicFramePr>
        <p:xfrm>
          <a:off x="1451579" y="1840162"/>
          <a:ext cx="9494327"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226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A14F-397A-4495-825E-68622AA2DFF4}"/>
              </a:ext>
            </a:extLst>
          </p:cNvPr>
          <p:cNvSpPr txBox="1">
            <a:spLocks/>
          </p:cNvSpPr>
          <p:nvPr/>
        </p:nvSpPr>
        <p:spPr>
          <a:xfrm>
            <a:off x="1451579" y="804519"/>
            <a:ext cx="9603275" cy="715361"/>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sz="3200" b="1" dirty="0" err="1">
                <a:solidFill>
                  <a:schemeClr val="tx2">
                    <a:lumMod val="75000"/>
                  </a:schemeClr>
                </a:solidFill>
                <a:effectLst>
                  <a:outerShdw blurRad="38100" dist="38100" dir="2700000" algn="tl">
                    <a:srgbClr val="000000">
                      <a:alpha val="43137"/>
                    </a:srgbClr>
                  </a:outerShdw>
                </a:effectLst>
              </a:rPr>
              <a:t>Macam</a:t>
            </a:r>
            <a:r>
              <a:rPr lang="en-US" sz="3200" b="1" dirty="0">
                <a:solidFill>
                  <a:schemeClr val="tx2">
                    <a:lumMod val="75000"/>
                  </a:schemeClr>
                </a:solidFill>
                <a:effectLst>
                  <a:outerShdw blurRad="38100" dist="38100" dir="2700000" algn="tl">
                    <a:srgbClr val="000000">
                      <a:alpha val="43137"/>
                    </a:srgbClr>
                  </a:outerShdw>
                </a:effectLst>
              </a:rPr>
              <a:t> PERSPEKTIF </a:t>
            </a:r>
            <a:r>
              <a:rPr lang="en-US" sz="3200" b="1" dirty="0" err="1">
                <a:solidFill>
                  <a:schemeClr val="tx2">
                    <a:lumMod val="75000"/>
                  </a:schemeClr>
                </a:solidFill>
                <a:effectLst>
                  <a:outerShdw blurRad="38100" dist="38100" dir="2700000" algn="tl">
                    <a:srgbClr val="000000">
                      <a:alpha val="43137"/>
                    </a:srgbClr>
                  </a:outerShdw>
                </a:effectLst>
              </a:rPr>
              <a:t>Teori</a:t>
            </a:r>
            <a:r>
              <a:rPr lang="en-US" sz="3200" b="1" dirty="0">
                <a:solidFill>
                  <a:schemeClr val="tx2">
                    <a:lumMod val="75000"/>
                  </a:schemeClr>
                </a:solidFill>
                <a:effectLst>
                  <a:outerShdw blurRad="38100" dist="38100" dir="2700000" algn="tl">
                    <a:srgbClr val="000000">
                      <a:alpha val="43137"/>
                    </a:srgbClr>
                  </a:outerShdw>
                </a:effectLst>
              </a:rPr>
              <a:t> </a:t>
            </a:r>
            <a:r>
              <a:rPr lang="en-US" sz="3200" b="1" dirty="0" err="1">
                <a:solidFill>
                  <a:schemeClr val="tx2">
                    <a:lumMod val="75000"/>
                  </a:schemeClr>
                </a:solidFill>
                <a:effectLst>
                  <a:outerShdw blurRad="38100" dist="38100" dir="2700000" algn="tl">
                    <a:srgbClr val="000000">
                      <a:alpha val="43137"/>
                    </a:srgbClr>
                  </a:outerShdw>
                </a:effectLst>
              </a:rPr>
              <a:t>Komunikasi</a:t>
            </a:r>
            <a:endParaRPr lang="en-US" sz="3200" b="1" dirty="0">
              <a:solidFill>
                <a:schemeClr val="tx2">
                  <a:lumMod val="75000"/>
                </a:schemeClr>
              </a:solidFill>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DB802E9B-26C3-4714-A121-3011C2D0C7E8}"/>
              </a:ext>
            </a:extLst>
          </p:cNvPr>
          <p:cNvGraphicFramePr/>
          <p:nvPr>
            <p:extLst>
              <p:ext uri="{D42A27DB-BD31-4B8C-83A1-F6EECF244321}">
                <p14:modId xmlns:p14="http://schemas.microsoft.com/office/powerpoint/2010/main" val="4168370836"/>
              </p:ext>
            </p:extLst>
          </p:nvPr>
        </p:nvGraphicFramePr>
        <p:xfrm>
          <a:off x="1451578" y="1605284"/>
          <a:ext cx="924850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83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D25BFA-41C3-43BF-9F15-068A05F66031}"/>
              </a:ext>
            </a:extLst>
          </p:cNvPr>
          <p:cNvPicPr>
            <a:picLocks noChangeAspect="1"/>
          </p:cNvPicPr>
          <p:nvPr/>
        </p:nvPicPr>
        <p:blipFill>
          <a:blip r:embed="rId2"/>
          <a:stretch>
            <a:fillRect/>
          </a:stretch>
        </p:blipFill>
        <p:spPr>
          <a:xfrm>
            <a:off x="197708" y="247135"/>
            <a:ext cx="11775989" cy="6425514"/>
          </a:xfrm>
          <a:prstGeom prst="rect">
            <a:avLst/>
          </a:prstGeom>
        </p:spPr>
      </p:pic>
    </p:spTree>
    <p:extLst>
      <p:ext uri="{BB962C8B-B14F-4D97-AF65-F5344CB8AC3E}">
        <p14:creationId xmlns:p14="http://schemas.microsoft.com/office/powerpoint/2010/main" val="1544063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a:t>PETA </a:t>
            </a:r>
            <a:br>
              <a:rPr lang="en-US" dirty="0"/>
            </a:br>
            <a:r>
              <a:rPr lang="en-US" dirty="0"/>
              <a:t>TEORI </a:t>
            </a:r>
            <a:r>
              <a:rPr lang="en-US" dirty="0" err="1"/>
              <a:t>komunikasi</a:t>
            </a:r>
            <a:endParaRPr lang="en-US" dirty="0"/>
          </a:p>
        </p:txBody>
      </p:sp>
    </p:spTree>
    <p:extLst>
      <p:ext uri="{BB962C8B-B14F-4D97-AF65-F5344CB8AC3E}">
        <p14:creationId xmlns:p14="http://schemas.microsoft.com/office/powerpoint/2010/main" val="405662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tEORISASI</a:t>
            </a:r>
            <a:endParaRPr lang="en-US" dirty="0"/>
          </a:p>
        </p:txBody>
      </p:sp>
    </p:spTree>
    <p:extLst>
      <p:ext uri="{BB962C8B-B14F-4D97-AF65-F5344CB8AC3E}">
        <p14:creationId xmlns:p14="http://schemas.microsoft.com/office/powerpoint/2010/main" val="3181294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19954" y="445809"/>
            <a:ext cx="8229600" cy="685800"/>
          </a:xfrm>
        </p:spPr>
        <p:txBody>
          <a:bodyPr/>
          <a:lstStyle/>
          <a:p>
            <a:pPr eaLnBrk="1" hangingPunct="1"/>
            <a:r>
              <a:rPr lang="en-US" altLang="en-US" sz="2800" dirty="0">
                <a:latin typeface="Impact" pitchFamily="34" charset="0"/>
              </a:rPr>
              <a:t>PETA TEORI KOM INTERPERSONAL GRIFFIN</a:t>
            </a:r>
          </a:p>
        </p:txBody>
      </p:sp>
      <p:graphicFrame>
        <p:nvGraphicFramePr>
          <p:cNvPr id="34143" name="Group 351"/>
          <p:cNvGraphicFramePr>
            <a:graphicFrameLocks noGrp="1"/>
          </p:cNvGraphicFramePr>
          <p:nvPr>
            <p:ph type="tbl" idx="1"/>
            <p:extLst>
              <p:ext uri="{D42A27DB-BD31-4B8C-83A1-F6EECF244321}">
                <p14:modId xmlns:p14="http://schemas.microsoft.com/office/powerpoint/2010/main" val="1704515490"/>
              </p:ext>
            </p:extLst>
          </p:nvPr>
        </p:nvGraphicFramePr>
        <p:xfrm>
          <a:off x="567765" y="1131609"/>
          <a:ext cx="11104281" cy="5417109"/>
        </p:xfrm>
        <a:graphic>
          <a:graphicData uri="http://schemas.openxmlformats.org/drawingml/2006/table">
            <a:tbl>
              <a:tblPr/>
              <a:tblGrid>
                <a:gridCol w="3963568">
                  <a:extLst>
                    <a:ext uri="{9D8B030D-6E8A-4147-A177-3AD203B41FA5}">
                      <a16:colId xmlns:a16="http://schemas.microsoft.com/office/drawing/2014/main" val="20000"/>
                    </a:ext>
                  </a:extLst>
                </a:gridCol>
                <a:gridCol w="849336">
                  <a:extLst>
                    <a:ext uri="{9D8B030D-6E8A-4147-A177-3AD203B41FA5}">
                      <a16:colId xmlns:a16="http://schemas.microsoft.com/office/drawing/2014/main" val="20001"/>
                    </a:ext>
                  </a:extLst>
                </a:gridCol>
                <a:gridCol w="1038077">
                  <a:extLst>
                    <a:ext uri="{9D8B030D-6E8A-4147-A177-3AD203B41FA5}">
                      <a16:colId xmlns:a16="http://schemas.microsoft.com/office/drawing/2014/main" val="20002"/>
                    </a:ext>
                  </a:extLst>
                </a:gridCol>
                <a:gridCol w="754965">
                  <a:extLst>
                    <a:ext uri="{9D8B030D-6E8A-4147-A177-3AD203B41FA5}">
                      <a16:colId xmlns:a16="http://schemas.microsoft.com/office/drawing/2014/main" val="20003"/>
                    </a:ext>
                  </a:extLst>
                </a:gridCol>
                <a:gridCol w="943707">
                  <a:extLst>
                    <a:ext uri="{9D8B030D-6E8A-4147-A177-3AD203B41FA5}">
                      <a16:colId xmlns:a16="http://schemas.microsoft.com/office/drawing/2014/main" val="20004"/>
                    </a:ext>
                  </a:extLst>
                </a:gridCol>
                <a:gridCol w="849336">
                  <a:extLst>
                    <a:ext uri="{9D8B030D-6E8A-4147-A177-3AD203B41FA5}">
                      <a16:colId xmlns:a16="http://schemas.microsoft.com/office/drawing/2014/main" val="20005"/>
                    </a:ext>
                  </a:extLst>
                </a:gridCol>
                <a:gridCol w="849336">
                  <a:extLst>
                    <a:ext uri="{9D8B030D-6E8A-4147-A177-3AD203B41FA5}">
                      <a16:colId xmlns:a16="http://schemas.microsoft.com/office/drawing/2014/main" val="20006"/>
                    </a:ext>
                  </a:extLst>
                </a:gridCol>
                <a:gridCol w="849336">
                  <a:extLst>
                    <a:ext uri="{9D8B030D-6E8A-4147-A177-3AD203B41FA5}">
                      <a16:colId xmlns:a16="http://schemas.microsoft.com/office/drawing/2014/main" val="20007"/>
                    </a:ext>
                  </a:extLst>
                </a:gridCol>
                <a:gridCol w="1006620">
                  <a:extLst>
                    <a:ext uri="{9D8B030D-6E8A-4147-A177-3AD203B41FA5}">
                      <a16:colId xmlns:a16="http://schemas.microsoft.com/office/drawing/2014/main" val="20008"/>
                    </a:ext>
                  </a:extLst>
                </a:gridCol>
              </a:tblGrid>
              <a:tr h="413534">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PARADIGMA/ PERSPEKTIF/ TEORI/ METODA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P</a:t>
                      </a:r>
                      <a:endParaRPr kumimoji="0" lang="af-ZA" sz="1800" b="0" i="0" u="none" strike="noStrike" cap="none" normalizeH="0" baseline="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b="0">
                          <a:solidFill>
                            <a:schemeClr val="tx1"/>
                          </a:solidFill>
                          <a:latin typeface="+mn-lt"/>
                        </a:rPr>
                        <a:t>PP</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b="0">
                          <a:solidFill>
                            <a:schemeClr val="tx1"/>
                          </a:solidFill>
                          <a:latin typeface="+mn-lt"/>
                        </a:rPr>
                        <a:t>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b="0">
                          <a:solidFill>
                            <a:schemeClr val="tx1"/>
                          </a:solidFill>
                          <a:latin typeface="+mn-lt"/>
                        </a:rPr>
                        <a:t>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b="0">
                          <a:solidFill>
                            <a:schemeClr val="tx1"/>
                          </a:solidFill>
                          <a:latin typeface="+mn-lt"/>
                        </a:rPr>
                        <a:t>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b="0">
                          <a:solidFill>
                            <a:schemeClr val="tx1"/>
                          </a:solidFill>
                          <a:latin typeface="+mn-lt"/>
                        </a:rPr>
                        <a:t>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METODA</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0932">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Sosiopsiko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Sibernetika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Retorika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Semiotika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Sosiokultur</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Kritis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Fenomeno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endParaRPr lang="en-US"/>
                    </a:p>
                  </a:txBody>
                  <a:tcPr/>
                </a:tc>
                <a:extLst>
                  <a:ext uri="{0D108BD9-81ED-4DB2-BD59-A6C34878D82A}">
                    <a16:rowId xmlns:a16="http://schemas.microsoft.com/office/drawing/2014/main" val="10001"/>
                  </a:ext>
                </a:extLst>
              </a:tr>
              <a:tr h="37866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Symbolic Interactionism</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22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Coordinated Management of Meaning</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866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Expectancy Violations Theory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22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dirty="0">
                          <a:ln>
                            <a:noFill/>
                          </a:ln>
                          <a:solidFill>
                            <a:schemeClr val="tx1"/>
                          </a:solidFill>
                          <a:effectLst>
                            <a:outerShdw blurRad="38100" dist="38100" dir="2700000" algn="tl">
                              <a:srgbClr val="000000"/>
                            </a:outerShdw>
                          </a:effectLst>
                          <a:latin typeface="Tahoma" charset="0"/>
                        </a:rPr>
                        <a:t>Interpersonal Deception Theory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4609">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Constructivism</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4609">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Social penetration Theory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866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Uncertainty Reduction Theory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4609">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The Interactional View</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4609">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dirty="0">
                          <a:ln>
                            <a:noFill/>
                          </a:ln>
                          <a:solidFill>
                            <a:schemeClr val="tx1"/>
                          </a:solidFill>
                          <a:effectLst>
                            <a:outerShdw blurRad="38100" dist="38100" dir="2700000" algn="tl">
                              <a:srgbClr val="000000"/>
                            </a:outerShdw>
                          </a:effectLst>
                          <a:latin typeface="Tahoma" charset="0"/>
                        </a:rPr>
                        <a:t>Relational Dialectics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4609">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Social Judgment Theory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0454">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Elaboration Likelihood Model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866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Cognitive Dissonance Theory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4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400" dirty="0"/>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dirty="0">
                          <a:ln>
                            <a:noFill/>
                          </a:ln>
                          <a:solidFill>
                            <a:schemeClr val="tx1"/>
                          </a:solidFill>
                          <a:effectLst>
                            <a:outerShdw blurRad="38100" dist="38100" dir="2700000" algn="tl">
                              <a:srgbClr val="000000"/>
                            </a:outerShdw>
                          </a:effectLst>
                          <a:latin typeface="Tahoma" charset="0"/>
                        </a:rPr>
                        <a:t>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35935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94554" y="228600"/>
            <a:ext cx="8229600" cy="685800"/>
          </a:xfrm>
        </p:spPr>
        <p:txBody>
          <a:bodyPr/>
          <a:lstStyle/>
          <a:p>
            <a:pPr eaLnBrk="1" hangingPunct="1"/>
            <a:r>
              <a:rPr lang="en-US" altLang="en-US" sz="2800" dirty="0">
                <a:latin typeface="Impact" pitchFamily="34" charset="0"/>
              </a:rPr>
              <a:t>PETA TEORI KOM KELOMPOK &amp; PUBLIK GRIFFIN</a:t>
            </a:r>
          </a:p>
        </p:txBody>
      </p:sp>
      <p:graphicFrame>
        <p:nvGraphicFramePr>
          <p:cNvPr id="35991" name="Group 151"/>
          <p:cNvGraphicFramePr>
            <a:graphicFrameLocks noGrp="1"/>
          </p:cNvGraphicFramePr>
          <p:nvPr>
            <p:ph type="tbl" idx="1"/>
            <p:extLst>
              <p:ext uri="{D42A27DB-BD31-4B8C-83A1-F6EECF244321}">
                <p14:modId xmlns:p14="http://schemas.microsoft.com/office/powerpoint/2010/main" val="1357878592"/>
              </p:ext>
            </p:extLst>
          </p:nvPr>
        </p:nvGraphicFramePr>
        <p:xfrm>
          <a:off x="494554" y="914400"/>
          <a:ext cx="11110259" cy="5567081"/>
        </p:xfrm>
        <a:graphic>
          <a:graphicData uri="http://schemas.openxmlformats.org/drawingml/2006/table">
            <a:tbl>
              <a:tblPr/>
              <a:tblGrid>
                <a:gridCol w="3503233">
                  <a:extLst>
                    <a:ext uri="{9D8B030D-6E8A-4147-A177-3AD203B41FA5}">
                      <a16:colId xmlns:a16="http://schemas.microsoft.com/office/drawing/2014/main" val="20000"/>
                    </a:ext>
                  </a:extLst>
                </a:gridCol>
                <a:gridCol w="1136184">
                  <a:extLst>
                    <a:ext uri="{9D8B030D-6E8A-4147-A177-3AD203B41FA5}">
                      <a16:colId xmlns:a16="http://schemas.microsoft.com/office/drawing/2014/main" val="20001"/>
                    </a:ext>
                  </a:extLst>
                </a:gridCol>
                <a:gridCol w="1230867">
                  <a:extLst>
                    <a:ext uri="{9D8B030D-6E8A-4147-A177-3AD203B41FA5}">
                      <a16:colId xmlns:a16="http://schemas.microsoft.com/office/drawing/2014/main" val="20002"/>
                    </a:ext>
                  </a:extLst>
                </a:gridCol>
                <a:gridCol w="946820">
                  <a:extLst>
                    <a:ext uri="{9D8B030D-6E8A-4147-A177-3AD203B41FA5}">
                      <a16:colId xmlns:a16="http://schemas.microsoft.com/office/drawing/2014/main" val="20003"/>
                    </a:ext>
                  </a:extLst>
                </a:gridCol>
                <a:gridCol w="1041502">
                  <a:extLst>
                    <a:ext uri="{9D8B030D-6E8A-4147-A177-3AD203B41FA5}">
                      <a16:colId xmlns:a16="http://schemas.microsoft.com/office/drawing/2014/main" val="20004"/>
                    </a:ext>
                  </a:extLst>
                </a:gridCol>
                <a:gridCol w="757457">
                  <a:extLst>
                    <a:ext uri="{9D8B030D-6E8A-4147-A177-3AD203B41FA5}">
                      <a16:colId xmlns:a16="http://schemas.microsoft.com/office/drawing/2014/main" val="20005"/>
                    </a:ext>
                  </a:extLst>
                </a:gridCol>
                <a:gridCol w="662774">
                  <a:extLst>
                    <a:ext uri="{9D8B030D-6E8A-4147-A177-3AD203B41FA5}">
                      <a16:colId xmlns:a16="http://schemas.microsoft.com/office/drawing/2014/main" val="20006"/>
                    </a:ext>
                  </a:extLst>
                </a:gridCol>
                <a:gridCol w="757457">
                  <a:extLst>
                    <a:ext uri="{9D8B030D-6E8A-4147-A177-3AD203B41FA5}">
                      <a16:colId xmlns:a16="http://schemas.microsoft.com/office/drawing/2014/main" val="20007"/>
                    </a:ext>
                  </a:extLst>
                </a:gridCol>
                <a:gridCol w="1073965">
                  <a:extLst>
                    <a:ext uri="{9D8B030D-6E8A-4147-A177-3AD203B41FA5}">
                      <a16:colId xmlns:a16="http://schemas.microsoft.com/office/drawing/2014/main" val="20008"/>
                    </a:ext>
                  </a:extLst>
                </a:gridCol>
              </a:tblGrid>
              <a:tr h="456942">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P</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a:solidFill>
                            <a:schemeClr val="tx1"/>
                          </a:solidFill>
                          <a:latin typeface="+mn-lt"/>
                        </a:rPr>
                        <a:t>PP</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a:solidFill>
                            <a:schemeClr val="tx1"/>
                          </a:solidFill>
                          <a:latin typeface="+mn-lt"/>
                        </a:rPr>
                        <a:t>I</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mn-lt"/>
                        </a:rPr>
                        <a:t>I</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a:solidFill>
                            <a:schemeClr val="tx1"/>
                          </a:solidFill>
                          <a:latin typeface="+mn-lt"/>
                        </a:rPr>
                        <a:t>I</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a:solidFill>
                            <a:schemeClr val="tx1"/>
                          </a:solidFill>
                          <a:latin typeface="+mn-lt"/>
                        </a:rPr>
                        <a:t>C</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mn-lt"/>
                        </a:rPr>
                        <a:t>I</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METODA</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61687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Sosiopsiko</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Sibernetika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Retorika</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Semiotika</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Sosiokultur</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Kritis</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Fenomeno</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endParaRPr lang="en-US"/>
                    </a:p>
                  </a:txBody>
                  <a:tcPr/>
                </a:tc>
                <a:extLst>
                  <a:ext uri="{0D108BD9-81ED-4DB2-BD59-A6C34878D82A}">
                    <a16:rowId xmlns:a16="http://schemas.microsoft.com/office/drawing/2014/main" val="10001"/>
                  </a:ext>
                </a:extLst>
              </a:tr>
              <a:tr h="647336">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Functional Perspective on Group Decision Making</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942">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Adaptive Structuration Theory</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942">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Symbolic Convergence Theory</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6942">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Information System Approach</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6942">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Cultural Approach</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7336">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Critical Theory of Communication Approach</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6942">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The Rhetoric</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6942">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Dramatism </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6942">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400" b="0" i="0" u="none" strike="noStrike" cap="none" normalizeH="0" baseline="0">
                          <a:ln>
                            <a:noFill/>
                          </a:ln>
                          <a:solidFill>
                            <a:schemeClr val="tx1"/>
                          </a:solidFill>
                          <a:effectLst>
                            <a:outerShdw blurRad="38100" dist="38100" dir="2700000" algn="tl">
                              <a:srgbClr val="000000"/>
                            </a:outerShdw>
                          </a:effectLst>
                          <a:latin typeface="Tahoma" charset="0"/>
                        </a:rPr>
                        <a:t>Narrative paradigm</a:t>
                      </a: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dirty="0">
                          <a:ln>
                            <a:noFill/>
                          </a:ln>
                          <a:solidFill>
                            <a:schemeClr val="tx1"/>
                          </a:solidFill>
                          <a:effectLst>
                            <a:outerShdw blurRad="38100" dist="38100" dir="2700000" algn="tl">
                              <a:srgbClr val="000000"/>
                            </a:outerShdw>
                          </a:effectLst>
                          <a:latin typeface="Tahoma" charset="0"/>
                        </a:rPr>
                        <a:t>S</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0607017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9964" y="403415"/>
            <a:ext cx="4679577" cy="573742"/>
          </a:xfrm>
        </p:spPr>
        <p:txBody>
          <a:bodyPr/>
          <a:lstStyle/>
          <a:p>
            <a:pPr eaLnBrk="1" hangingPunct="1"/>
            <a:r>
              <a:rPr lang="en-US" altLang="en-US" sz="2800" dirty="0">
                <a:latin typeface="Impact" pitchFamily="34" charset="0"/>
              </a:rPr>
              <a:t>PETA TEORI KOM MASSA GRIFFIN</a:t>
            </a:r>
          </a:p>
        </p:txBody>
      </p:sp>
      <p:graphicFrame>
        <p:nvGraphicFramePr>
          <p:cNvPr id="37015" name="Group 151"/>
          <p:cNvGraphicFramePr>
            <a:graphicFrameLocks noGrp="1"/>
          </p:cNvGraphicFramePr>
          <p:nvPr>
            <p:ph type="tbl" idx="1"/>
            <p:extLst>
              <p:ext uri="{D42A27DB-BD31-4B8C-83A1-F6EECF244321}">
                <p14:modId xmlns:p14="http://schemas.microsoft.com/office/powerpoint/2010/main" val="3577845307"/>
              </p:ext>
            </p:extLst>
          </p:nvPr>
        </p:nvGraphicFramePr>
        <p:xfrm>
          <a:off x="389964" y="1295401"/>
          <a:ext cx="11376211" cy="3419552"/>
        </p:xfrm>
        <a:graphic>
          <a:graphicData uri="http://schemas.openxmlformats.org/drawingml/2006/table">
            <a:tbl>
              <a:tblPr/>
              <a:tblGrid>
                <a:gridCol w="4556578">
                  <a:extLst>
                    <a:ext uri="{9D8B030D-6E8A-4147-A177-3AD203B41FA5}">
                      <a16:colId xmlns:a16="http://schemas.microsoft.com/office/drawing/2014/main" val="20000"/>
                    </a:ext>
                  </a:extLst>
                </a:gridCol>
                <a:gridCol w="747888">
                  <a:extLst>
                    <a:ext uri="{9D8B030D-6E8A-4147-A177-3AD203B41FA5}">
                      <a16:colId xmlns:a16="http://schemas.microsoft.com/office/drawing/2014/main" val="20001"/>
                    </a:ext>
                  </a:extLst>
                </a:gridCol>
                <a:gridCol w="868844">
                  <a:extLst>
                    <a:ext uri="{9D8B030D-6E8A-4147-A177-3AD203B41FA5}">
                      <a16:colId xmlns:a16="http://schemas.microsoft.com/office/drawing/2014/main" val="20002"/>
                    </a:ext>
                  </a:extLst>
                </a:gridCol>
                <a:gridCol w="827293">
                  <a:extLst>
                    <a:ext uri="{9D8B030D-6E8A-4147-A177-3AD203B41FA5}">
                      <a16:colId xmlns:a16="http://schemas.microsoft.com/office/drawing/2014/main" val="20003"/>
                    </a:ext>
                  </a:extLst>
                </a:gridCol>
                <a:gridCol w="896542">
                  <a:extLst>
                    <a:ext uri="{9D8B030D-6E8A-4147-A177-3AD203B41FA5}">
                      <a16:colId xmlns:a16="http://schemas.microsoft.com/office/drawing/2014/main" val="20004"/>
                    </a:ext>
                  </a:extLst>
                </a:gridCol>
                <a:gridCol w="882693">
                  <a:extLst>
                    <a:ext uri="{9D8B030D-6E8A-4147-A177-3AD203B41FA5}">
                      <a16:colId xmlns:a16="http://schemas.microsoft.com/office/drawing/2014/main" val="20005"/>
                    </a:ext>
                  </a:extLst>
                </a:gridCol>
                <a:gridCol w="818061">
                  <a:extLst>
                    <a:ext uri="{9D8B030D-6E8A-4147-A177-3AD203B41FA5}">
                      <a16:colId xmlns:a16="http://schemas.microsoft.com/office/drawing/2014/main" val="20006"/>
                    </a:ext>
                  </a:extLst>
                </a:gridCol>
                <a:gridCol w="905776">
                  <a:extLst>
                    <a:ext uri="{9D8B030D-6E8A-4147-A177-3AD203B41FA5}">
                      <a16:colId xmlns:a16="http://schemas.microsoft.com/office/drawing/2014/main" val="20007"/>
                    </a:ext>
                  </a:extLst>
                </a:gridCol>
                <a:gridCol w="872536">
                  <a:extLst>
                    <a:ext uri="{9D8B030D-6E8A-4147-A177-3AD203B41FA5}">
                      <a16:colId xmlns:a16="http://schemas.microsoft.com/office/drawing/2014/main" val="20008"/>
                    </a:ext>
                  </a:extLst>
                </a:gridCol>
              </a:tblGrid>
              <a:tr h="334613">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mn-lt"/>
                        </a:rPr>
                        <a:t>P</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mn-lt"/>
                        </a:rPr>
                        <a:t>PP</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mn-lt"/>
                        </a:rPr>
                        <a:t>I</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800" b="1">
                          <a:latin typeface="+mn-lt"/>
                        </a:rPr>
                        <a:t>I</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mn-lt"/>
                        </a:rPr>
                        <a:t>I</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mn-lt"/>
                        </a:rPr>
                        <a:t>C</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mn-lt"/>
                        </a:rPr>
                        <a:t>I</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METODA</a:t>
                      </a:r>
                    </a:p>
                  </a:txBody>
                  <a:tcPr marL="91433" marR="91433"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619066">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Sosiopsiko</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Sibernetika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Retorika</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Semiotika</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Sosiokultur</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Kritis</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Fenomeno</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endParaRPr lang="en-US"/>
                    </a:p>
                  </a:txBody>
                  <a:tcPr/>
                </a:tc>
                <a:extLst>
                  <a:ext uri="{0D108BD9-81ED-4DB2-BD59-A6C34878D82A}">
                    <a16:rowId xmlns:a16="http://schemas.microsoft.com/office/drawing/2014/main" val="10001"/>
                  </a:ext>
                </a:extLst>
              </a:tr>
              <a:tr h="36250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2000" b="0" i="0" u="none" strike="noStrike" cap="none" normalizeH="0" baseline="0">
                          <a:ln>
                            <a:noFill/>
                          </a:ln>
                          <a:solidFill>
                            <a:schemeClr val="tx1"/>
                          </a:solidFill>
                          <a:effectLst>
                            <a:outerShdw blurRad="38100" dist="38100" dir="2700000" algn="tl">
                              <a:srgbClr val="000000"/>
                            </a:outerShdw>
                          </a:effectLst>
                          <a:latin typeface="Tahoma" charset="0"/>
                        </a:rPr>
                        <a:t>Technological Determinism</a:t>
                      </a:r>
                    </a:p>
                  </a:txBody>
                  <a:tcPr marL="91433" marR="91433"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250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2000" b="0" i="0" u="none" strike="noStrike" cap="none" normalizeH="0" baseline="0">
                          <a:ln>
                            <a:noFill/>
                          </a:ln>
                          <a:solidFill>
                            <a:schemeClr val="tx1"/>
                          </a:solidFill>
                          <a:effectLst>
                            <a:outerShdw blurRad="38100" dist="38100" dir="2700000" algn="tl">
                              <a:srgbClr val="000000"/>
                            </a:outerShdw>
                          </a:effectLst>
                          <a:latin typeface="Tahoma" charset="0"/>
                        </a:rPr>
                        <a:t>Semiotics </a:t>
                      </a:r>
                    </a:p>
                  </a:txBody>
                  <a:tcPr marL="91433" marR="91433"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dirty="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250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2000" b="0" i="0" u="none" strike="noStrike" cap="none" normalizeH="0" baseline="0">
                          <a:ln>
                            <a:noFill/>
                          </a:ln>
                          <a:solidFill>
                            <a:schemeClr val="tx1"/>
                          </a:solidFill>
                          <a:effectLst>
                            <a:outerShdw blurRad="38100" dist="38100" dir="2700000" algn="tl">
                              <a:srgbClr val="000000"/>
                            </a:outerShdw>
                          </a:effectLst>
                          <a:latin typeface="Tahoma" charset="0"/>
                        </a:rPr>
                        <a:t>Cultural Studies</a:t>
                      </a:r>
                    </a:p>
                  </a:txBody>
                  <a:tcPr marL="91433" marR="91433"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L="91433" marR="91433"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250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2000" b="0" i="0" u="none" strike="noStrike" cap="none" normalizeH="0" baseline="0">
                          <a:ln>
                            <a:noFill/>
                          </a:ln>
                          <a:solidFill>
                            <a:schemeClr val="tx1"/>
                          </a:solidFill>
                          <a:effectLst>
                            <a:outerShdw blurRad="38100" dist="38100" dir="2700000" algn="tl">
                              <a:srgbClr val="000000"/>
                            </a:outerShdw>
                          </a:effectLst>
                          <a:latin typeface="Tahoma" charset="0"/>
                        </a:rPr>
                        <a:t>Cultivation Theory</a:t>
                      </a:r>
                    </a:p>
                  </a:txBody>
                  <a:tcPr marL="91433" marR="91433"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CO</a:t>
                      </a:r>
                    </a:p>
                  </a:txBody>
                  <a:tcPr marL="91433" marR="91433"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250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2000" b="0" i="0" u="none" strike="noStrike" cap="none" normalizeH="0" baseline="0">
                          <a:ln>
                            <a:noFill/>
                          </a:ln>
                          <a:solidFill>
                            <a:schemeClr val="tx1"/>
                          </a:solidFill>
                          <a:effectLst>
                            <a:outerShdw blurRad="38100" dist="38100" dir="2700000" algn="tl">
                              <a:srgbClr val="000000"/>
                            </a:outerShdw>
                          </a:effectLst>
                          <a:latin typeface="Tahoma" charset="0"/>
                        </a:rPr>
                        <a:t>Agenda-Setting Theory</a:t>
                      </a:r>
                    </a:p>
                  </a:txBody>
                  <a:tcPr marL="91433" marR="91433"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L="91433" marR="91433"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2501">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2000" b="0" i="0" u="none" strike="noStrike" cap="none" normalizeH="0" baseline="0">
                          <a:ln>
                            <a:noFill/>
                          </a:ln>
                          <a:solidFill>
                            <a:schemeClr val="tx1"/>
                          </a:solidFill>
                          <a:effectLst>
                            <a:outerShdw blurRad="38100" dist="38100" dir="2700000" algn="tl">
                              <a:srgbClr val="000000"/>
                            </a:outerShdw>
                          </a:effectLst>
                          <a:latin typeface="Tahoma" charset="0"/>
                        </a:rPr>
                        <a:t>The Media Equation</a:t>
                      </a:r>
                    </a:p>
                  </a:txBody>
                  <a:tcPr marL="91433" marR="91433"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L="91433" marR="91433"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dirty="0">
                          <a:ln>
                            <a:noFill/>
                          </a:ln>
                          <a:solidFill>
                            <a:schemeClr val="tx1"/>
                          </a:solidFill>
                          <a:effectLst>
                            <a:outerShdw blurRad="38100" dist="38100" dir="2700000" algn="tl">
                              <a:srgbClr val="000000"/>
                            </a:outerShdw>
                          </a:effectLst>
                          <a:latin typeface="Tahoma" charset="0"/>
                        </a:rPr>
                        <a:t>O</a:t>
                      </a:r>
                    </a:p>
                  </a:txBody>
                  <a:tcPr marL="91433" marR="91433"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5581985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40659" y="502023"/>
            <a:ext cx="8229600" cy="685800"/>
          </a:xfrm>
        </p:spPr>
        <p:txBody>
          <a:bodyPr/>
          <a:lstStyle/>
          <a:p>
            <a:pPr eaLnBrk="1" hangingPunct="1"/>
            <a:r>
              <a:rPr lang="en-US" altLang="en-US" sz="2800" dirty="0">
                <a:latin typeface="Impact" pitchFamily="34" charset="0"/>
              </a:rPr>
              <a:t>PETA TEORI KOM KULTURAL GRIFFIN</a:t>
            </a:r>
          </a:p>
        </p:txBody>
      </p:sp>
      <p:graphicFrame>
        <p:nvGraphicFramePr>
          <p:cNvPr id="38038" name="Group 150"/>
          <p:cNvGraphicFramePr>
            <a:graphicFrameLocks noGrp="1"/>
          </p:cNvGraphicFramePr>
          <p:nvPr>
            <p:ph type="tbl" idx="1"/>
            <p:extLst>
              <p:ext uri="{D42A27DB-BD31-4B8C-83A1-F6EECF244321}">
                <p14:modId xmlns:p14="http://schemas.microsoft.com/office/powerpoint/2010/main" val="2886119463"/>
              </p:ext>
            </p:extLst>
          </p:nvPr>
        </p:nvGraphicFramePr>
        <p:xfrm>
          <a:off x="470648" y="1329205"/>
          <a:ext cx="11147612" cy="3511549"/>
        </p:xfrm>
        <a:graphic>
          <a:graphicData uri="http://schemas.openxmlformats.org/drawingml/2006/table">
            <a:tbl>
              <a:tblPr/>
              <a:tblGrid>
                <a:gridCol w="3610012">
                  <a:extLst>
                    <a:ext uri="{9D8B030D-6E8A-4147-A177-3AD203B41FA5}">
                      <a16:colId xmlns:a16="http://schemas.microsoft.com/office/drawing/2014/main" val="20000"/>
                    </a:ext>
                  </a:extLst>
                </a:gridCol>
                <a:gridCol w="950004">
                  <a:extLst>
                    <a:ext uri="{9D8B030D-6E8A-4147-A177-3AD203B41FA5}">
                      <a16:colId xmlns:a16="http://schemas.microsoft.com/office/drawing/2014/main" val="20001"/>
                    </a:ext>
                  </a:extLst>
                </a:gridCol>
                <a:gridCol w="855003">
                  <a:extLst>
                    <a:ext uri="{9D8B030D-6E8A-4147-A177-3AD203B41FA5}">
                      <a16:colId xmlns:a16="http://schemas.microsoft.com/office/drawing/2014/main" val="20002"/>
                    </a:ext>
                  </a:extLst>
                </a:gridCol>
                <a:gridCol w="760003">
                  <a:extLst>
                    <a:ext uri="{9D8B030D-6E8A-4147-A177-3AD203B41FA5}">
                      <a16:colId xmlns:a16="http://schemas.microsoft.com/office/drawing/2014/main" val="20003"/>
                    </a:ext>
                  </a:extLst>
                </a:gridCol>
                <a:gridCol w="792235">
                  <a:extLst>
                    <a:ext uri="{9D8B030D-6E8A-4147-A177-3AD203B41FA5}">
                      <a16:colId xmlns:a16="http://schemas.microsoft.com/office/drawing/2014/main" val="20004"/>
                    </a:ext>
                  </a:extLst>
                </a:gridCol>
                <a:gridCol w="895790">
                  <a:extLst>
                    <a:ext uri="{9D8B030D-6E8A-4147-A177-3AD203B41FA5}">
                      <a16:colId xmlns:a16="http://schemas.microsoft.com/office/drawing/2014/main" val="20005"/>
                    </a:ext>
                  </a:extLst>
                </a:gridCol>
                <a:gridCol w="796258">
                  <a:extLst>
                    <a:ext uri="{9D8B030D-6E8A-4147-A177-3AD203B41FA5}">
                      <a16:colId xmlns:a16="http://schemas.microsoft.com/office/drawing/2014/main" val="20006"/>
                    </a:ext>
                  </a:extLst>
                </a:gridCol>
                <a:gridCol w="995322">
                  <a:extLst>
                    <a:ext uri="{9D8B030D-6E8A-4147-A177-3AD203B41FA5}">
                      <a16:colId xmlns:a16="http://schemas.microsoft.com/office/drawing/2014/main" val="20007"/>
                    </a:ext>
                  </a:extLst>
                </a:gridCol>
                <a:gridCol w="1492985">
                  <a:extLst>
                    <a:ext uri="{9D8B030D-6E8A-4147-A177-3AD203B41FA5}">
                      <a16:colId xmlns:a16="http://schemas.microsoft.com/office/drawing/2014/main" val="20008"/>
                    </a:ext>
                  </a:extLst>
                </a:gridCol>
              </a:tblGrid>
              <a:tr h="365786">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PP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r>
                        <a:rPr lang="en-US" sz="1800" b="0">
                          <a:latin typeface="+mn-lt"/>
                        </a:rPr>
                        <a:t>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mn-lt"/>
                        </a:rPr>
                        <a:t>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METODA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676706">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Sosiopsiko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Sibernetika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Retorika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Semiotika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Sosiokultur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Kritis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0" i="0" u="none" strike="noStrike" cap="none" normalizeH="0" baseline="0">
                          <a:ln>
                            <a:noFill/>
                          </a:ln>
                          <a:solidFill>
                            <a:schemeClr val="tx1"/>
                          </a:solidFill>
                          <a:effectLst>
                            <a:outerShdw blurRad="38100" dist="38100" dir="2700000" algn="tl">
                              <a:srgbClr val="000000"/>
                            </a:outerShdw>
                          </a:effectLst>
                          <a:latin typeface="Tahoma" charset="0"/>
                        </a:rPr>
                        <a:t>Fenomenologi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endParaRPr lang="en-US"/>
                    </a:p>
                  </a:txBody>
                  <a:tcPr/>
                </a:tc>
                <a:extLst>
                  <a:ext uri="{0D108BD9-81ED-4DB2-BD59-A6C34878D82A}">
                    <a16:rowId xmlns:a16="http://schemas.microsoft.com/office/drawing/2014/main" val="10001"/>
                  </a:ext>
                </a:extLst>
              </a:tr>
              <a:tr h="640127">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Anxiety/ Uncertainty Management Theory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86">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Face-Negotiation Theory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6">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Speech Codes Theory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86">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Genderlect Styles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86">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Standpoint Theory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a:ln>
                            <a:noFill/>
                          </a:ln>
                          <a:solidFill>
                            <a:schemeClr val="tx1"/>
                          </a:solidFill>
                          <a:effectLst>
                            <a:outerShdw blurRad="38100" dist="38100" dir="2700000" algn="tl">
                              <a:srgbClr val="000000"/>
                            </a:outerShdw>
                          </a:effectLst>
                          <a:latin typeface="Tahoma" charset="0"/>
                        </a:rPr>
                        <a:t>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86">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0" i="0" u="none" strike="noStrike" cap="none" normalizeH="0" baseline="0">
                          <a:ln>
                            <a:noFill/>
                          </a:ln>
                          <a:solidFill>
                            <a:schemeClr val="tx1"/>
                          </a:solidFill>
                          <a:effectLst>
                            <a:outerShdw blurRad="38100" dist="38100" dir="2700000" algn="tl">
                              <a:srgbClr val="000000"/>
                            </a:outerShdw>
                          </a:effectLst>
                          <a:latin typeface="Tahoma" charset="0"/>
                        </a:rPr>
                        <a:t>Muted Group Theory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200" b="1" i="0" u="none" strike="noStrike" cap="none" normalizeH="0" baseline="0">
                          <a:ln>
                            <a:noFill/>
                          </a:ln>
                          <a:solidFill>
                            <a:schemeClr val="tx1"/>
                          </a:solidFill>
                          <a:effectLst>
                            <a:outerShdw blurRad="38100" dist="38100" dir="2700000" algn="tl">
                              <a:srgbClr val="000000"/>
                            </a:outerShdw>
                          </a:effectLst>
                          <a:latin typeface="Tahoma" charset="0"/>
                        </a:rPr>
                        <a:t>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id-ID" sz="180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f-ZA" sz="1800" b="1" i="0" u="none" strike="noStrike" cap="none" normalizeH="0" baseline="0" dirty="0">
                          <a:ln>
                            <a:noFill/>
                          </a:ln>
                          <a:solidFill>
                            <a:schemeClr val="tx1"/>
                          </a:solidFill>
                          <a:effectLst>
                            <a:outerShdw blurRad="38100" dist="38100" dir="2700000" algn="tl">
                              <a:srgbClr val="000000"/>
                            </a:outerShdw>
                          </a:effectLst>
                          <a:latin typeface="Tahoma" charset="0"/>
                        </a:rPr>
                        <a:t>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5422431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A761-C4F7-412C-A9B2-7BB0277413DC}"/>
              </a:ext>
            </a:extLst>
          </p:cNvPr>
          <p:cNvSpPr>
            <a:spLocks noGrp="1"/>
          </p:cNvSpPr>
          <p:nvPr/>
        </p:nvSpPr>
        <p:spPr bwMode="auto">
          <a:xfrm>
            <a:off x="2363787" y="1219679"/>
            <a:ext cx="7313612" cy="144843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dirty="0"/>
              <a:t>SELAIN TEORI, KONSEP DAN PERSPEKTIF YANG DITENTUKAN</a:t>
            </a:r>
          </a:p>
        </p:txBody>
      </p:sp>
      <p:sp>
        <p:nvSpPr>
          <p:cNvPr id="3" name="Content Placeholder 2">
            <a:extLst>
              <a:ext uri="{FF2B5EF4-FFF2-40B4-BE49-F238E27FC236}">
                <a16:creationId xmlns:a16="http://schemas.microsoft.com/office/drawing/2014/main" id="{7E210F91-2C8B-44FE-9406-321DF91AB8C5}"/>
              </a:ext>
            </a:extLst>
          </p:cNvPr>
          <p:cNvSpPr>
            <a:spLocks noGrp="1"/>
          </p:cNvSpPr>
          <p:nvPr/>
        </p:nvSpPr>
        <p:spPr bwMode="auto">
          <a:xfrm>
            <a:off x="2135187" y="4469692"/>
            <a:ext cx="7921625" cy="119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marL="0" indent="0" algn="ctr">
              <a:buNone/>
            </a:pPr>
            <a:r>
              <a:rPr lang="en-US" b="1" dirty="0">
                <a:solidFill>
                  <a:srgbClr val="FF0000"/>
                </a:solidFill>
              </a:rPr>
              <a:t>WAJIB MENENTUKAN PARADIGMA APA YANG TEPAT DALAM PENELITIAN KITA</a:t>
            </a:r>
          </a:p>
        </p:txBody>
      </p:sp>
    </p:spTree>
    <p:extLst>
      <p:ext uri="{BB962C8B-B14F-4D97-AF65-F5344CB8AC3E}">
        <p14:creationId xmlns:p14="http://schemas.microsoft.com/office/powerpoint/2010/main" val="835529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8835-8C62-4E74-A63A-ECC632D8ECF5}"/>
              </a:ext>
            </a:extLst>
          </p:cNvPr>
          <p:cNvSpPr>
            <a:spLocks noGrp="1"/>
          </p:cNvSpPr>
          <p:nvPr>
            <p:ph type="title"/>
          </p:nvPr>
        </p:nvSpPr>
        <p:spPr>
          <a:xfrm>
            <a:off x="1451579" y="804519"/>
            <a:ext cx="9603275" cy="715361"/>
          </a:xfrm>
        </p:spPr>
        <p:txBody>
          <a:bodyPr>
            <a:normAutofit/>
          </a:bodyPr>
          <a:lstStyle/>
          <a:p>
            <a:r>
              <a:rPr lang="en-US" sz="2800" b="1" dirty="0" err="1"/>
              <a:t>Paradigma</a:t>
            </a:r>
            <a:r>
              <a:rPr lang="en-US" sz="2800" b="1" dirty="0"/>
              <a:t> DALAM TEORI KOMUNIKASI</a:t>
            </a:r>
          </a:p>
        </p:txBody>
      </p:sp>
      <p:sp>
        <p:nvSpPr>
          <p:cNvPr id="3" name="Rectangle: Rounded Corners 2">
            <a:extLst>
              <a:ext uri="{FF2B5EF4-FFF2-40B4-BE49-F238E27FC236}">
                <a16:creationId xmlns:a16="http://schemas.microsoft.com/office/drawing/2014/main" id="{D4886E68-E5BC-4B36-BC2B-2AB094F7ECD4}"/>
              </a:ext>
            </a:extLst>
          </p:cNvPr>
          <p:cNvSpPr/>
          <p:nvPr/>
        </p:nvSpPr>
        <p:spPr>
          <a:xfrm>
            <a:off x="8633012" y="570528"/>
            <a:ext cx="2312894" cy="1183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PARADIGMA</a:t>
            </a:r>
          </a:p>
        </p:txBody>
      </p:sp>
      <p:sp>
        <p:nvSpPr>
          <p:cNvPr id="9" name="Content Placeholder 13">
            <a:extLst>
              <a:ext uri="{FF2B5EF4-FFF2-40B4-BE49-F238E27FC236}">
                <a16:creationId xmlns:a16="http://schemas.microsoft.com/office/drawing/2014/main" id="{20D08594-EA74-4142-9D31-151FE794CEC1}"/>
              </a:ext>
            </a:extLst>
          </p:cNvPr>
          <p:cNvSpPr>
            <a:spLocks noGrp="1"/>
          </p:cNvSpPr>
          <p:nvPr/>
        </p:nvSpPr>
        <p:spPr bwMode="auto">
          <a:xfrm>
            <a:off x="2090011" y="2861284"/>
            <a:ext cx="4105525" cy="225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marL="0" indent="0">
              <a:buNone/>
            </a:pPr>
            <a:r>
              <a:rPr lang="en-US" altLang="id-ID" sz="2000" dirty="0" err="1">
                <a:latin typeface="Tahoma" panose="020B0604030504040204" pitchFamily="34" charset="0"/>
                <a:ea typeface="Tahoma" panose="020B0604030504040204" pitchFamily="34" charset="0"/>
                <a:cs typeface="Tahoma" panose="020B0604030504040204" pitchFamily="34" charset="0"/>
              </a:rPr>
              <a:t>Paradigma</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dirty="0" err="1">
                <a:latin typeface="Tahoma" panose="020B0604030504040204" pitchFamily="34" charset="0"/>
                <a:ea typeface="Tahoma" panose="020B0604030504040204" pitchFamily="34" charset="0"/>
                <a:cs typeface="Tahoma" panose="020B0604030504040204" pitchFamily="34" charset="0"/>
              </a:rPr>
              <a:t>sebagai</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cara</a:t>
            </a:r>
            <a:r>
              <a:rPr lang="en-US" altLang="id-ID"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id-ID"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mendasar</a:t>
            </a:r>
            <a:r>
              <a:rPr lang="en-US" altLang="id-ID"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id-ID"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untuk</a:t>
            </a:r>
            <a:r>
              <a:rPr lang="en-US" altLang="id-ID"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id-ID"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mempersepsi</a:t>
            </a:r>
            <a:r>
              <a:rPr lang="en-US" altLang="id-ID"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id-ID"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berpikir</a:t>
            </a:r>
            <a:r>
              <a:rPr lang="en-US" altLang="id-ID"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id-ID"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menilai</a:t>
            </a:r>
            <a:r>
              <a:rPr lang="en-US" altLang="id-ID"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id-ID"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dan</a:t>
            </a:r>
            <a:r>
              <a:rPr lang="en-US" altLang="id-ID"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id-ID"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melakukan</a:t>
            </a:r>
            <a:r>
              <a:rPr lang="en-US" altLang="id-ID" sz="2000" dirty="0">
                <a:latin typeface="Tahoma" panose="020B0604030504040204" pitchFamily="34" charset="0"/>
                <a:ea typeface="Tahoma" panose="020B0604030504040204" pitchFamily="34" charset="0"/>
                <a:cs typeface="Tahoma" panose="020B0604030504040204" pitchFamily="34" charset="0"/>
              </a:rPr>
              <a:t> yang </a:t>
            </a:r>
            <a:r>
              <a:rPr lang="en-US" altLang="id-ID" sz="2000" dirty="0" err="1">
                <a:latin typeface="Tahoma" panose="020B0604030504040204" pitchFamily="34" charset="0"/>
                <a:ea typeface="Tahoma" panose="020B0604030504040204" pitchFamily="34" charset="0"/>
                <a:cs typeface="Tahoma" panose="020B0604030504040204" pitchFamily="34" charset="0"/>
              </a:rPr>
              <a:t>berkaitan</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dirty="0" err="1">
                <a:latin typeface="Tahoma" panose="020B0604030504040204" pitchFamily="34" charset="0"/>
                <a:ea typeface="Tahoma" panose="020B0604030504040204" pitchFamily="34" charset="0"/>
                <a:cs typeface="Tahoma" panose="020B0604030504040204" pitchFamily="34" charset="0"/>
              </a:rPr>
              <a:t>dengan</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dirty="0" err="1">
                <a:latin typeface="Tahoma" panose="020B0604030504040204" pitchFamily="34" charset="0"/>
                <a:ea typeface="Tahoma" panose="020B0604030504040204" pitchFamily="34" charset="0"/>
                <a:cs typeface="Tahoma" panose="020B0604030504040204" pitchFamily="34" charset="0"/>
              </a:rPr>
              <a:t>sesuatu</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dirty="0" err="1">
                <a:latin typeface="Tahoma" panose="020B0604030504040204" pitchFamily="34" charset="0"/>
                <a:ea typeface="Tahoma" panose="020B0604030504040204" pitchFamily="34" charset="0"/>
                <a:cs typeface="Tahoma" panose="020B0604030504040204" pitchFamily="34" charset="0"/>
              </a:rPr>
              <a:t>secara</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dirty="0" err="1">
                <a:latin typeface="Tahoma" panose="020B0604030504040204" pitchFamily="34" charset="0"/>
                <a:ea typeface="Tahoma" panose="020B0604030504040204" pitchFamily="34" charset="0"/>
                <a:cs typeface="Tahoma" panose="020B0604030504040204" pitchFamily="34" charset="0"/>
              </a:rPr>
              <a:t>khusus</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dirty="0" err="1">
                <a:latin typeface="Tahoma" panose="020B0604030504040204" pitchFamily="34" charset="0"/>
                <a:ea typeface="Tahoma" panose="020B0604030504040204" pitchFamily="34" charset="0"/>
                <a:cs typeface="Tahoma" panose="020B0604030504040204" pitchFamily="34" charset="0"/>
              </a:rPr>
              <a:t>tentang</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dirty="0" err="1">
                <a:latin typeface="Tahoma" panose="020B0604030504040204" pitchFamily="34" charset="0"/>
                <a:ea typeface="Tahoma" panose="020B0604030504040204" pitchFamily="34" charset="0"/>
                <a:cs typeface="Tahoma" panose="020B0604030504040204" pitchFamily="34" charset="0"/>
              </a:rPr>
              <a:t>visi</a:t>
            </a:r>
            <a:r>
              <a:rPr lang="en-US" altLang="id-ID" sz="2000" dirty="0">
                <a:latin typeface="Tahoma" panose="020B0604030504040204" pitchFamily="34" charset="0"/>
                <a:ea typeface="Tahoma" panose="020B0604030504040204" pitchFamily="34" charset="0"/>
                <a:cs typeface="Tahoma" panose="020B0604030504040204" pitchFamily="34" charset="0"/>
              </a:rPr>
              <a:t> </a:t>
            </a:r>
            <a:r>
              <a:rPr lang="en-US" altLang="id-ID" sz="2000" dirty="0" err="1">
                <a:latin typeface="Tahoma" panose="020B0604030504040204" pitchFamily="34" charset="0"/>
                <a:ea typeface="Tahoma" panose="020B0604030504040204" pitchFamily="34" charset="0"/>
                <a:cs typeface="Tahoma" panose="020B0604030504040204" pitchFamily="34" charset="0"/>
              </a:rPr>
              <a:t>realitas</a:t>
            </a:r>
            <a:r>
              <a:rPr lang="en-US" altLang="id-ID" sz="2000" dirty="0">
                <a:latin typeface="Tahoma" panose="020B0604030504040204" pitchFamily="34" charset="0"/>
                <a:ea typeface="Tahoma" panose="020B0604030504040204" pitchFamily="34" charset="0"/>
                <a:cs typeface="Tahoma" panose="020B0604030504040204" pitchFamily="34" charset="0"/>
              </a:rPr>
              <a:t>.</a:t>
            </a:r>
          </a:p>
        </p:txBody>
      </p:sp>
      <p:sp>
        <p:nvSpPr>
          <p:cNvPr id="10" name="TextBox 4">
            <a:extLst>
              <a:ext uri="{FF2B5EF4-FFF2-40B4-BE49-F238E27FC236}">
                <a16:creationId xmlns:a16="http://schemas.microsoft.com/office/drawing/2014/main" id="{7415FE9F-C6A6-446D-94B8-9AF2DCF2CA55}"/>
              </a:ext>
            </a:extLst>
          </p:cNvPr>
          <p:cNvSpPr txBox="1"/>
          <p:nvPr/>
        </p:nvSpPr>
        <p:spPr>
          <a:xfrm>
            <a:off x="1445168" y="1937954"/>
            <a:ext cx="9500737" cy="92333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just"/>
            <a:r>
              <a:rPr lang="af-ZA" altLang="id-ID" i="1" dirty="0"/>
              <a:t>The basic beliefs or worldview that guides the investigator, not only in choices  of method  but in ontologically &amp; epistemologically fundamental way </a:t>
            </a:r>
            <a:r>
              <a:rPr lang="af-ZA" altLang="id-ID" dirty="0"/>
              <a:t>(Guba &amp; Lincoln, 1994)</a:t>
            </a:r>
            <a:r>
              <a:rPr lang="en-US" altLang="id-ID" dirty="0"/>
              <a:t> </a:t>
            </a:r>
            <a:endParaRPr lang="af-ZA" altLang="id-ID" dirty="0"/>
          </a:p>
        </p:txBody>
      </p:sp>
      <p:sp>
        <p:nvSpPr>
          <p:cNvPr id="11" name="Rectangle 10">
            <a:extLst>
              <a:ext uri="{FF2B5EF4-FFF2-40B4-BE49-F238E27FC236}">
                <a16:creationId xmlns:a16="http://schemas.microsoft.com/office/drawing/2014/main" id="{1F582300-9183-40F0-8EBE-5960CB1BB54D}"/>
              </a:ext>
            </a:extLst>
          </p:cNvPr>
          <p:cNvSpPr/>
          <p:nvPr/>
        </p:nvSpPr>
        <p:spPr>
          <a:xfrm>
            <a:off x="6482854" y="3745157"/>
            <a:ext cx="4572000" cy="2308324"/>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dirty="0" err="1"/>
              <a:t>Pemilihan</a:t>
            </a:r>
            <a:r>
              <a:rPr lang="en-US" dirty="0"/>
              <a:t> </a:t>
            </a:r>
            <a:r>
              <a:rPr lang="en-US" dirty="0" err="1"/>
              <a:t>paradigma</a:t>
            </a:r>
            <a:r>
              <a:rPr lang="en-US" dirty="0"/>
              <a:t> </a:t>
            </a:r>
            <a:r>
              <a:rPr lang="en-US" dirty="0" err="1"/>
              <a:t>penelitian</a:t>
            </a:r>
            <a:r>
              <a:rPr lang="en-US" dirty="0"/>
              <a:t> </a:t>
            </a:r>
            <a:r>
              <a:rPr lang="en-US" dirty="0" err="1"/>
              <a:t>menggambarkan</a:t>
            </a:r>
            <a:r>
              <a:rPr lang="en-US" dirty="0"/>
              <a:t> </a:t>
            </a:r>
            <a:r>
              <a:rPr lang="en-US" dirty="0" err="1"/>
              <a:t>pilihan</a:t>
            </a:r>
            <a:r>
              <a:rPr lang="en-US" dirty="0"/>
              <a:t> </a:t>
            </a:r>
            <a:r>
              <a:rPr lang="en-US" dirty="0" err="1"/>
              <a:t>atau</a:t>
            </a:r>
            <a:r>
              <a:rPr lang="en-US" dirty="0"/>
              <a:t> </a:t>
            </a:r>
            <a:r>
              <a:rPr lang="en-US" dirty="0" err="1"/>
              <a:t>kepercayaan</a:t>
            </a:r>
            <a:r>
              <a:rPr lang="en-US" dirty="0"/>
              <a:t> yang </a:t>
            </a:r>
            <a:r>
              <a:rPr lang="en-US" dirty="0" err="1"/>
              <a:t>akan</a:t>
            </a:r>
            <a:r>
              <a:rPr lang="en-US" dirty="0"/>
              <a:t> </a:t>
            </a:r>
            <a:r>
              <a:rPr lang="en-US" dirty="0" err="1"/>
              <a:t>mendasari</a:t>
            </a:r>
            <a:r>
              <a:rPr lang="en-US" dirty="0"/>
              <a:t> </a:t>
            </a:r>
            <a:r>
              <a:rPr lang="en-US" dirty="0" err="1"/>
              <a:t>dan</a:t>
            </a:r>
            <a:r>
              <a:rPr lang="en-US" dirty="0"/>
              <a:t> </a:t>
            </a:r>
            <a:r>
              <a:rPr lang="en-US" dirty="0" err="1"/>
              <a:t>memberi</a:t>
            </a:r>
            <a:r>
              <a:rPr lang="en-US" dirty="0"/>
              <a:t> </a:t>
            </a:r>
            <a:r>
              <a:rPr lang="en-US" b="1" dirty="0" err="1">
                <a:solidFill>
                  <a:srgbClr val="FF0000"/>
                </a:solidFill>
              </a:rPr>
              <a:t>pedoman</a:t>
            </a:r>
            <a:r>
              <a:rPr lang="en-US" b="1" dirty="0">
                <a:solidFill>
                  <a:srgbClr val="FF0000"/>
                </a:solidFill>
              </a:rPr>
              <a:t> </a:t>
            </a:r>
            <a:r>
              <a:rPr lang="en-US" b="1" dirty="0" err="1">
                <a:solidFill>
                  <a:srgbClr val="FF0000"/>
                </a:solidFill>
              </a:rPr>
              <a:t>seluruh</a:t>
            </a:r>
            <a:r>
              <a:rPr lang="en-US" b="1" dirty="0">
                <a:solidFill>
                  <a:srgbClr val="FF0000"/>
                </a:solidFill>
              </a:rPr>
              <a:t> proses </a:t>
            </a:r>
            <a:r>
              <a:rPr lang="en-US" b="1" dirty="0" err="1">
                <a:solidFill>
                  <a:srgbClr val="FF0000"/>
                </a:solidFill>
              </a:rPr>
              <a:t>penelitian</a:t>
            </a:r>
            <a:r>
              <a:rPr lang="en-US" b="1" dirty="0">
                <a:solidFill>
                  <a:srgbClr val="FF0000"/>
                </a:solidFill>
              </a:rPr>
              <a:t> </a:t>
            </a:r>
            <a:r>
              <a:rPr lang="en-US" b="1" dirty="0" err="1">
                <a:solidFill>
                  <a:srgbClr val="FF0000"/>
                </a:solidFill>
              </a:rPr>
              <a:t>untuk</a:t>
            </a:r>
            <a:r>
              <a:rPr lang="en-US" b="1" dirty="0">
                <a:solidFill>
                  <a:srgbClr val="FF0000"/>
                </a:solidFill>
              </a:rPr>
              <a:t> </a:t>
            </a:r>
            <a:r>
              <a:rPr lang="en-US" b="1" dirty="0" err="1">
                <a:solidFill>
                  <a:srgbClr val="FF0000"/>
                </a:solidFill>
              </a:rPr>
              <a:t>menentukan</a:t>
            </a:r>
            <a:r>
              <a:rPr lang="en-US" b="1" dirty="0">
                <a:solidFill>
                  <a:srgbClr val="FF0000"/>
                </a:solidFill>
              </a:rPr>
              <a:t> </a:t>
            </a:r>
            <a:r>
              <a:rPr lang="en-US" b="1" dirty="0" err="1">
                <a:solidFill>
                  <a:srgbClr val="FF0000"/>
                </a:solidFill>
              </a:rPr>
              <a:t>masalah</a:t>
            </a:r>
            <a:r>
              <a:rPr lang="en-US" b="1" dirty="0">
                <a:solidFill>
                  <a:srgbClr val="FF0000"/>
                </a:solidFill>
              </a:rPr>
              <a:t> </a:t>
            </a:r>
            <a:r>
              <a:rPr lang="en-US" b="1" dirty="0" err="1">
                <a:solidFill>
                  <a:srgbClr val="FF0000"/>
                </a:solidFill>
              </a:rPr>
              <a:t>apa</a:t>
            </a:r>
            <a:r>
              <a:rPr lang="en-US" b="1" dirty="0">
                <a:solidFill>
                  <a:srgbClr val="FF0000"/>
                </a:solidFill>
              </a:rPr>
              <a:t> yang </a:t>
            </a:r>
            <a:r>
              <a:rPr lang="en-US" b="1" dirty="0" err="1">
                <a:solidFill>
                  <a:srgbClr val="FF0000"/>
                </a:solidFill>
              </a:rPr>
              <a:t>dituju</a:t>
            </a:r>
            <a:r>
              <a:rPr lang="en-US" b="1" dirty="0">
                <a:solidFill>
                  <a:srgbClr val="FF0000"/>
                </a:solidFill>
              </a:rPr>
              <a:t> </a:t>
            </a:r>
            <a:r>
              <a:rPr lang="en-US" b="1" dirty="0" err="1">
                <a:solidFill>
                  <a:srgbClr val="FF0000"/>
                </a:solidFill>
              </a:rPr>
              <a:t>dan</a:t>
            </a:r>
            <a:r>
              <a:rPr lang="en-US" b="1" dirty="0">
                <a:solidFill>
                  <a:srgbClr val="FF0000"/>
                </a:solidFill>
              </a:rPr>
              <a:t> </a:t>
            </a:r>
            <a:r>
              <a:rPr lang="en-US" b="1" dirty="0" err="1">
                <a:solidFill>
                  <a:srgbClr val="FF0000"/>
                </a:solidFill>
              </a:rPr>
              <a:t>tipe</a:t>
            </a:r>
            <a:r>
              <a:rPr lang="en-US" b="1" dirty="0">
                <a:solidFill>
                  <a:srgbClr val="FF0000"/>
                </a:solidFill>
              </a:rPr>
              <a:t> </a:t>
            </a:r>
            <a:r>
              <a:rPr lang="en-US" b="1" dirty="0" err="1">
                <a:solidFill>
                  <a:srgbClr val="FF0000"/>
                </a:solidFill>
              </a:rPr>
              <a:t>penjelasan</a:t>
            </a:r>
            <a:r>
              <a:rPr lang="en-US" b="1" dirty="0">
                <a:solidFill>
                  <a:srgbClr val="FF0000"/>
                </a:solidFill>
              </a:rPr>
              <a:t> </a:t>
            </a:r>
            <a:r>
              <a:rPr lang="en-US" b="1" dirty="0" err="1">
                <a:solidFill>
                  <a:srgbClr val="FF0000"/>
                </a:solidFill>
              </a:rPr>
              <a:t>apa</a:t>
            </a:r>
            <a:r>
              <a:rPr lang="en-US" b="1" dirty="0">
                <a:solidFill>
                  <a:srgbClr val="FF0000"/>
                </a:solidFill>
              </a:rPr>
              <a:t> yang </a:t>
            </a:r>
            <a:r>
              <a:rPr lang="en-US" b="1" dirty="0" err="1">
                <a:solidFill>
                  <a:srgbClr val="FF0000"/>
                </a:solidFill>
              </a:rPr>
              <a:t>dapat</a:t>
            </a:r>
            <a:r>
              <a:rPr lang="en-US" b="1" dirty="0">
                <a:solidFill>
                  <a:srgbClr val="FF0000"/>
                </a:solidFill>
              </a:rPr>
              <a:t> </a:t>
            </a:r>
            <a:r>
              <a:rPr lang="en-US" b="1" dirty="0" err="1">
                <a:solidFill>
                  <a:srgbClr val="FF0000"/>
                </a:solidFill>
              </a:rPr>
              <a:t>diterimanya</a:t>
            </a:r>
            <a:r>
              <a:rPr lang="en-US" b="1" dirty="0">
                <a:solidFill>
                  <a:srgbClr val="FF0000"/>
                </a:solidFill>
              </a:rPr>
              <a:t>.</a:t>
            </a:r>
          </a:p>
        </p:txBody>
      </p:sp>
    </p:spTree>
    <p:extLst>
      <p:ext uri="{BB962C8B-B14F-4D97-AF65-F5344CB8AC3E}">
        <p14:creationId xmlns:p14="http://schemas.microsoft.com/office/powerpoint/2010/main" val="349163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8835-8C62-4E74-A63A-ECC632D8ECF5}"/>
              </a:ext>
            </a:extLst>
          </p:cNvPr>
          <p:cNvSpPr>
            <a:spLocks noGrp="1"/>
          </p:cNvSpPr>
          <p:nvPr>
            <p:ph type="title"/>
          </p:nvPr>
        </p:nvSpPr>
        <p:spPr>
          <a:xfrm>
            <a:off x="1451579" y="804519"/>
            <a:ext cx="9603275" cy="715361"/>
          </a:xfrm>
        </p:spPr>
        <p:txBody>
          <a:bodyPr>
            <a:normAutofit/>
          </a:bodyPr>
          <a:lstStyle/>
          <a:p>
            <a:r>
              <a:rPr lang="en-US" sz="2800" b="1" dirty="0" err="1"/>
              <a:t>Macam</a:t>
            </a:r>
            <a:r>
              <a:rPr lang="en-US" sz="2800" b="1" dirty="0"/>
              <a:t> </a:t>
            </a:r>
            <a:r>
              <a:rPr lang="en-US" sz="2800" b="1" dirty="0" err="1"/>
              <a:t>Paradigma</a:t>
            </a:r>
            <a:endParaRPr lang="en-US" sz="2800" b="1" dirty="0"/>
          </a:p>
        </p:txBody>
      </p:sp>
      <p:graphicFrame>
        <p:nvGraphicFramePr>
          <p:cNvPr id="7" name="Content Placeholder 1">
            <a:extLst>
              <a:ext uri="{FF2B5EF4-FFF2-40B4-BE49-F238E27FC236}">
                <a16:creationId xmlns:a16="http://schemas.microsoft.com/office/drawing/2014/main" id="{59AA94A8-4C90-4B9A-B819-AD536F0FFD98}"/>
              </a:ext>
            </a:extLst>
          </p:cNvPr>
          <p:cNvGraphicFramePr>
            <a:graphicFrameLocks noGrp="1"/>
          </p:cNvGraphicFramePr>
          <p:nvPr/>
        </p:nvGraphicFramePr>
        <p:xfrm>
          <a:off x="1981200" y="1864894"/>
          <a:ext cx="8229600" cy="418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9432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8835-8C62-4E74-A63A-ECC632D8ECF5}"/>
              </a:ext>
            </a:extLst>
          </p:cNvPr>
          <p:cNvSpPr>
            <a:spLocks noGrp="1"/>
          </p:cNvSpPr>
          <p:nvPr>
            <p:ph type="title"/>
          </p:nvPr>
        </p:nvSpPr>
        <p:spPr>
          <a:xfrm>
            <a:off x="1451579" y="804519"/>
            <a:ext cx="9603275" cy="715361"/>
          </a:xfrm>
        </p:spPr>
        <p:txBody>
          <a:bodyPr>
            <a:normAutofit/>
          </a:bodyPr>
          <a:lstStyle/>
          <a:p>
            <a:r>
              <a:rPr lang="en-US" sz="2800" b="1" dirty="0" err="1"/>
              <a:t>Macam</a:t>
            </a:r>
            <a:r>
              <a:rPr lang="en-US" sz="2800" b="1" dirty="0"/>
              <a:t> </a:t>
            </a:r>
            <a:r>
              <a:rPr lang="en-US" sz="2800" b="1" dirty="0" err="1"/>
              <a:t>Paradigma</a:t>
            </a:r>
            <a:r>
              <a:rPr lang="en-US" sz="2800" b="1" dirty="0"/>
              <a:t> ..</a:t>
            </a:r>
          </a:p>
        </p:txBody>
      </p:sp>
      <p:graphicFrame>
        <p:nvGraphicFramePr>
          <p:cNvPr id="5" name="Content Placeholder 1">
            <a:extLst>
              <a:ext uri="{FF2B5EF4-FFF2-40B4-BE49-F238E27FC236}">
                <a16:creationId xmlns:a16="http://schemas.microsoft.com/office/drawing/2014/main" id="{04E8700C-43F1-4FAD-8F88-F3A99FA3BA57}"/>
              </a:ext>
            </a:extLst>
          </p:cNvPr>
          <p:cNvGraphicFramePr>
            <a:graphicFrameLocks noGrp="1"/>
          </p:cNvGraphicFramePr>
          <p:nvPr/>
        </p:nvGraphicFramePr>
        <p:xfrm>
          <a:off x="2009775" y="1900987"/>
          <a:ext cx="8172450" cy="4152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16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8835-8C62-4E74-A63A-ECC632D8ECF5}"/>
              </a:ext>
            </a:extLst>
          </p:cNvPr>
          <p:cNvSpPr>
            <a:spLocks noGrp="1"/>
          </p:cNvSpPr>
          <p:nvPr>
            <p:ph type="title"/>
          </p:nvPr>
        </p:nvSpPr>
        <p:spPr>
          <a:xfrm>
            <a:off x="1451579" y="804519"/>
            <a:ext cx="9603275" cy="715361"/>
          </a:xfrm>
        </p:spPr>
        <p:txBody>
          <a:bodyPr>
            <a:normAutofit fontScale="90000"/>
          </a:bodyPr>
          <a:lstStyle/>
          <a:p>
            <a:r>
              <a:rPr lang="en-US" sz="2800" b="1" dirty="0"/>
              <a:t>FUNGSI PARADIGMA DALAM </a:t>
            </a:r>
            <a:br>
              <a:rPr lang="en-US" sz="2800" b="1" dirty="0"/>
            </a:br>
            <a:r>
              <a:rPr lang="en-US" sz="2800" b="1" dirty="0"/>
              <a:t>PENELITIAN KUALITATIF</a:t>
            </a:r>
          </a:p>
        </p:txBody>
      </p:sp>
      <p:sp>
        <p:nvSpPr>
          <p:cNvPr id="7" name="Content Placeholder 7">
            <a:extLst>
              <a:ext uri="{FF2B5EF4-FFF2-40B4-BE49-F238E27FC236}">
                <a16:creationId xmlns:a16="http://schemas.microsoft.com/office/drawing/2014/main" id="{F2213F73-86CF-443C-B89F-33F0A153D945}"/>
              </a:ext>
            </a:extLst>
          </p:cNvPr>
          <p:cNvSpPr>
            <a:spLocks noGrp="1"/>
          </p:cNvSpPr>
          <p:nvPr/>
        </p:nvSpPr>
        <p:spPr bwMode="auto">
          <a:xfrm>
            <a:off x="6514774" y="1840158"/>
            <a:ext cx="331556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4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8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8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8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8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800">
                <a:solidFill>
                  <a:schemeClr val="tx1"/>
                </a:solidFill>
                <a:latin typeface="+mn-lt"/>
              </a:defRPr>
            </a:lvl9pPr>
          </a:lstStyle>
          <a:p>
            <a:r>
              <a:rPr lang="en-US" altLang="id-ID">
                <a:latin typeface="A.C.M.E. Explosive" pitchFamily="34" charset="0"/>
              </a:rPr>
              <a:t>Hatcer menggambarkan sebagai berikut:</a:t>
            </a:r>
          </a:p>
          <a:p>
            <a:pPr marL="0" indent="0">
              <a:buNone/>
            </a:pPr>
            <a:endParaRPr lang="id-ID"/>
          </a:p>
        </p:txBody>
      </p:sp>
      <p:graphicFrame>
        <p:nvGraphicFramePr>
          <p:cNvPr id="8" name="Content Placeholder 8">
            <a:extLst>
              <a:ext uri="{FF2B5EF4-FFF2-40B4-BE49-F238E27FC236}">
                <a16:creationId xmlns:a16="http://schemas.microsoft.com/office/drawing/2014/main" id="{E7B2928A-00A7-466B-A6E3-73759C47B2EC}"/>
              </a:ext>
            </a:extLst>
          </p:cNvPr>
          <p:cNvGraphicFramePr>
            <a:graphicFrameLocks noGrp="1"/>
          </p:cNvGraphicFramePr>
          <p:nvPr/>
        </p:nvGraphicFramePr>
        <p:xfrm>
          <a:off x="6622815" y="2707174"/>
          <a:ext cx="3387317" cy="3642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5">
            <a:extLst>
              <a:ext uri="{FF2B5EF4-FFF2-40B4-BE49-F238E27FC236}">
                <a16:creationId xmlns:a16="http://schemas.microsoft.com/office/drawing/2014/main" id="{E8937A08-EBB4-4812-81EA-836E7A00B529}"/>
              </a:ext>
            </a:extLst>
          </p:cNvPr>
          <p:cNvGraphicFramePr>
            <a:graphicFrameLocks/>
          </p:cNvGraphicFramePr>
          <p:nvPr/>
        </p:nvGraphicFramePr>
        <p:xfrm>
          <a:off x="1869048" y="1753870"/>
          <a:ext cx="4537686" cy="43795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0496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8835-8C62-4E74-A63A-ECC632D8ECF5}"/>
              </a:ext>
            </a:extLst>
          </p:cNvPr>
          <p:cNvSpPr>
            <a:spLocks noGrp="1"/>
          </p:cNvSpPr>
          <p:nvPr>
            <p:ph type="title"/>
          </p:nvPr>
        </p:nvSpPr>
        <p:spPr>
          <a:xfrm>
            <a:off x="1451579" y="804519"/>
            <a:ext cx="9603275" cy="715361"/>
          </a:xfrm>
        </p:spPr>
        <p:txBody>
          <a:bodyPr>
            <a:normAutofit fontScale="90000"/>
          </a:bodyPr>
          <a:lstStyle/>
          <a:p>
            <a:r>
              <a:rPr lang="en-US" sz="2800" b="1" dirty="0" err="1">
                <a:effectLst>
                  <a:outerShdw blurRad="38100" dist="38100" dir="2700000" algn="tl">
                    <a:srgbClr val="000000">
                      <a:alpha val="43137"/>
                    </a:srgbClr>
                  </a:outerShdw>
                </a:effectLst>
              </a:rPr>
              <a:t>Paradigma</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dalam</a:t>
            </a:r>
            <a:r>
              <a:rPr lang="en-US" sz="2800" b="1" dirty="0">
                <a:effectLst>
                  <a:outerShdw blurRad="38100" dist="38100" dir="2700000" algn="tl">
                    <a:srgbClr val="000000">
                      <a:alpha val="43137"/>
                    </a:srgbClr>
                  </a:outerShdw>
                </a:effectLst>
              </a:rPr>
              <a:t> </a:t>
            </a:r>
            <a:br>
              <a:rPr lang="en-US" sz="2800" b="1" dirty="0">
                <a:effectLst>
                  <a:outerShdw blurRad="38100" dist="38100" dir="2700000" algn="tl">
                    <a:srgbClr val="000000">
                      <a:alpha val="43137"/>
                    </a:srgbClr>
                  </a:outerShdw>
                </a:effectLst>
              </a:rPr>
            </a:br>
            <a:r>
              <a:rPr lang="en-US" sz="2800" b="1" dirty="0" err="1">
                <a:effectLst>
                  <a:outerShdw blurRad="38100" dist="38100" dir="2700000" algn="tl">
                    <a:srgbClr val="000000">
                      <a:alpha val="43137"/>
                    </a:srgbClr>
                  </a:outerShdw>
                </a:effectLst>
              </a:rPr>
              <a:t>penelitian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kualitatif</a:t>
            </a:r>
            <a:endParaRPr lang="en-US" sz="2800" b="1" dirty="0">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C8C69FC5-C29C-47DC-8710-653F681CC213}"/>
              </a:ext>
            </a:extLst>
          </p:cNvPr>
          <p:cNvSpPr>
            <a:spLocks noGrp="1"/>
          </p:cNvSpPr>
          <p:nvPr/>
        </p:nvSpPr>
        <p:spPr bwMode="auto">
          <a:xfrm>
            <a:off x="4349254" y="1987861"/>
            <a:ext cx="6705600" cy="3916363"/>
          </a:xfrm>
          <a:prstGeom prst="rect">
            <a:avLst/>
          </a:prstGeom>
          <a:noFill/>
          <a:ln>
            <a:noFill/>
          </a:ln>
          <a:effec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algn="just"/>
            <a:r>
              <a:rPr lang="id-ID" dirty="0">
                <a:solidFill>
                  <a:schemeClr val="tx1"/>
                </a:solidFill>
              </a:rPr>
              <a:t>Berangkat dari pemikiran Auguste Comte dan dikembangkan oleh John Stuart Mill</a:t>
            </a:r>
          </a:p>
          <a:p>
            <a:pPr algn="just"/>
            <a:r>
              <a:rPr lang="id-ID" dirty="0">
                <a:solidFill>
                  <a:schemeClr val="tx1"/>
                </a:solidFill>
              </a:rPr>
              <a:t>Paradigma ini melihat melihat ilmu-ilmu sosial </a:t>
            </a:r>
            <a:r>
              <a:rPr lang="id-ID" dirty="0">
                <a:solidFill>
                  <a:srgbClr val="FF0000"/>
                </a:solidFill>
              </a:rPr>
              <a:t>layaknya ilmu alam yang harus diukur secara objektif dengan menggunakan metode yang sama</a:t>
            </a:r>
          </a:p>
          <a:p>
            <a:pPr algn="just"/>
            <a:r>
              <a:rPr lang="id-ID" dirty="0">
                <a:solidFill>
                  <a:schemeClr val="tx1"/>
                </a:solidFill>
              </a:rPr>
              <a:t>Peneliti dengan paradigma ini selalu</a:t>
            </a:r>
            <a:r>
              <a:rPr lang="id-ID" dirty="0">
                <a:solidFill>
                  <a:srgbClr val="FF0000"/>
                </a:solidFill>
              </a:rPr>
              <a:t> menggunakan pengukuran data secara kuantitatif</a:t>
            </a:r>
            <a:r>
              <a:rPr lang="id-ID" dirty="0">
                <a:solidFill>
                  <a:schemeClr val="tx1"/>
                </a:solidFill>
              </a:rPr>
              <a:t>, melakukan eksperimen dan survey</a:t>
            </a:r>
          </a:p>
          <a:p>
            <a:pPr algn="just"/>
            <a:r>
              <a:rPr lang="id-ID" dirty="0">
                <a:solidFill>
                  <a:srgbClr val="FF0000"/>
                </a:solidFill>
              </a:rPr>
              <a:t>Riset harus  dilakukan secara objektif</a:t>
            </a:r>
            <a:r>
              <a:rPr lang="id-ID" dirty="0">
                <a:solidFill>
                  <a:schemeClr val="tx1"/>
                </a:solidFill>
              </a:rPr>
              <a:t>, ukuran yang tepat, melakukan pengujian terhadap teori atau hipotesis dengan menganalisis data kuantitatif.</a:t>
            </a:r>
          </a:p>
          <a:p>
            <a:pPr algn="just"/>
            <a:r>
              <a:rPr lang="id-ID" dirty="0">
                <a:solidFill>
                  <a:srgbClr val="FF0000"/>
                </a:solidFill>
              </a:rPr>
              <a:t>Asumsi awal adalah adanya hubungan sebab dalam sebuah fenomena sosial </a:t>
            </a:r>
          </a:p>
        </p:txBody>
      </p:sp>
      <p:sp>
        <p:nvSpPr>
          <p:cNvPr id="4" name="Rectangle 3">
            <a:extLst>
              <a:ext uri="{FF2B5EF4-FFF2-40B4-BE49-F238E27FC236}">
                <a16:creationId xmlns:a16="http://schemas.microsoft.com/office/drawing/2014/main" id="{3550A32C-A269-4E07-B9BB-4F0C0BE92560}"/>
              </a:ext>
            </a:extLst>
          </p:cNvPr>
          <p:cNvSpPr/>
          <p:nvPr/>
        </p:nvSpPr>
        <p:spPr>
          <a:xfrm>
            <a:off x="1451579" y="1987861"/>
            <a:ext cx="2743059" cy="369332"/>
          </a:xfrm>
          <a:prstGeom prst="rect">
            <a:avLst/>
          </a:prstGeom>
        </p:spPr>
        <p:txBody>
          <a:bodyPr wrap="none">
            <a:spAutoFit/>
          </a:bodyPr>
          <a:lstStyle/>
          <a:p>
            <a:r>
              <a:rPr lang="id-ID" dirty="0">
                <a:latin typeface="Impact" pitchFamily="34" charset="0"/>
              </a:rPr>
              <a:t>Paradigma Klasik/Positivis</a:t>
            </a:r>
            <a:endParaRPr lang="en-US" dirty="0"/>
          </a:p>
        </p:txBody>
      </p:sp>
    </p:spTree>
    <p:extLst>
      <p:ext uri="{BB962C8B-B14F-4D97-AF65-F5344CB8AC3E}">
        <p14:creationId xmlns:p14="http://schemas.microsoft.com/office/powerpoint/2010/main" val="176299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799977" y="1071284"/>
            <a:ext cx="659204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id-ID" sz="3600" dirty="0">
                <a:latin typeface="Impact" pitchFamily="34" charset="0"/>
              </a:rPr>
              <a:t>SETELAH MASALAH KITA TEMUKAN, APA YANG HARUS KITA LAKUKAN?</a:t>
            </a:r>
            <a:endParaRPr lang="id-ID" altLang="id-ID" sz="3600" dirty="0">
              <a:latin typeface="Impact" pitchFamily="34" charset="0"/>
            </a:endParaRPr>
          </a:p>
        </p:txBody>
      </p:sp>
      <p:sp>
        <p:nvSpPr>
          <p:cNvPr id="33795" name="TextBox 4"/>
          <p:cNvSpPr txBox="1">
            <a:spLocks noChangeArrowheads="1"/>
          </p:cNvSpPr>
          <p:nvPr/>
        </p:nvSpPr>
        <p:spPr bwMode="auto">
          <a:xfrm>
            <a:off x="1981201" y="2895601"/>
            <a:ext cx="8381999" cy="2585323"/>
          </a:xfrm>
          <a:prstGeom prst="rect">
            <a:avLst/>
          </a:prstGeom>
          <a:solidFill>
            <a:schemeClr val="tx2">
              <a:lumMod val="20000"/>
              <a:lumOff val="80000"/>
            </a:schemeClr>
          </a:solidFill>
          <a:ln>
            <a:no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id-ID" sz="5400" dirty="0">
                <a:solidFill>
                  <a:srgbClr val="FF0000"/>
                </a:solidFill>
              </a:rPr>
              <a:t>MENCOBA MENJELASKAN MASALAH TERSEBUT DARI TEORI YANG RELEVAN</a:t>
            </a:r>
            <a:endParaRPr lang="id-ID" altLang="id-ID" sz="5400" dirty="0">
              <a:solidFill>
                <a:srgbClr val="FF0000"/>
              </a:solidFill>
            </a:endParaRPr>
          </a:p>
        </p:txBody>
      </p:sp>
    </p:spTree>
    <p:extLst>
      <p:ext uri="{BB962C8B-B14F-4D97-AF65-F5344CB8AC3E}">
        <p14:creationId xmlns:p14="http://schemas.microsoft.com/office/powerpoint/2010/main" val="229945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8835-8C62-4E74-A63A-ECC632D8ECF5}"/>
              </a:ext>
            </a:extLst>
          </p:cNvPr>
          <p:cNvSpPr>
            <a:spLocks noGrp="1"/>
          </p:cNvSpPr>
          <p:nvPr>
            <p:ph type="title"/>
          </p:nvPr>
        </p:nvSpPr>
        <p:spPr>
          <a:xfrm>
            <a:off x="1451579" y="804519"/>
            <a:ext cx="9603275" cy="715361"/>
          </a:xfrm>
        </p:spPr>
        <p:txBody>
          <a:bodyPr>
            <a:normAutofit fontScale="90000"/>
          </a:bodyPr>
          <a:lstStyle/>
          <a:p>
            <a:r>
              <a:rPr lang="en-US" sz="2800" dirty="0" err="1">
                <a:effectLst>
                  <a:outerShdw blurRad="38100" dist="38100" dir="2700000" algn="tl">
                    <a:srgbClr val="000000">
                      <a:alpha val="43137"/>
                    </a:srgbClr>
                  </a:outerShdw>
                </a:effectLst>
              </a:rPr>
              <a:t>Paradigma</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dalam</a:t>
            </a:r>
            <a:r>
              <a:rPr lang="en-US" sz="2800" dirty="0">
                <a:effectLst>
                  <a:outerShdw blurRad="38100" dist="38100" dir="2700000" algn="tl">
                    <a:srgbClr val="000000">
                      <a:alpha val="43137"/>
                    </a:srgbClr>
                  </a:outerShdw>
                </a:effectLst>
              </a:rPr>
              <a:t> </a:t>
            </a:r>
            <a:br>
              <a:rPr lang="en-US" sz="2800" dirty="0">
                <a:effectLst>
                  <a:outerShdw blurRad="38100" dist="38100" dir="2700000" algn="tl">
                    <a:srgbClr val="000000">
                      <a:alpha val="43137"/>
                    </a:srgbClr>
                  </a:outerShdw>
                </a:effectLst>
              </a:rPr>
            </a:br>
            <a:r>
              <a:rPr lang="en-US" sz="2800" dirty="0" err="1">
                <a:effectLst>
                  <a:outerShdw blurRad="38100" dist="38100" dir="2700000" algn="tl">
                    <a:srgbClr val="000000">
                      <a:alpha val="43137"/>
                    </a:srgbClr>
                  </a:outerShdw>
                </a:effectLst>
              </a:rPr>
              <a:t>penelitian</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kualitatif</a:t>
            </a:r>
            <a:endParaRPr lang="en-US" sz="2800" dirty="0">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ECF488CF-790C-4F2F-8353-3DD4E039CA94}"/>
              </a:ext>
            </a:extLst>
          </p:cNvPr>
          <p:cNvSpPr>
            <a:spLocks noGrp="1"/>
          </p:cNvSpPr>
          <p:nvPr/>
        </p:nvSpPr>
        <p:spPr bwMode="auto">
          <a:xfrm>
            <a:off x="5281863" y="1896468"/>
            <a:ext cx="5688931" cy="4157013"/>
          </a:xfrm>
          <a:prstGeom prst="rect">
            <a:avLst/>
          </a:prstGeom>
          <a:noFill/>
          <a:ln>
            <a:noFill/>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r>
              <a:rPr lang="id-ID" sz="2000" dirty="0">
                <a:solidFill>
                  <a:schemeClr val="tx1"/>
                </a:solidFill>
              </a:rPr>
              <a:t>Analisis yang sistematis yang didapatkan melalui </a:t>
            </a:r>
            <a:r>
              <a:rPr lang="id-ID" sz="2000" dirty="0">
                <a:solidFill>
                  <a:srgbClr val="FF0000"/>
                </a:solidFill>
              </a:rPr>
              <a:t>observasi yang detail terhadap terhadap tindakan – tindakan sosial yang bermakna yang dilakukan individu dalam lingkungan alamiahnya</a:t>
            </a:r>
            <a:r>
              <a:rPr lang="id-ID" sz="2000" dirty="0">
                <a:solidFill>
                  <a:schemeClr val="tx1"/>
                </a:solidFill>
              </a:rPr>
              <a:t>. Analisis ini dilakukan  </a:t>
            </a:r>
            <a:r>
              <a:rPr lang="id-ID" sz="2000" dirty="0">
                <a:solidFill>
                  <a:srgbClr val="FF0000"/>
                </a:solidFill>
              </a:rPr>
              <a:t>untuk mendapatkan pemahaman dan interpretasi bagaimana mereka menciptakan dan mengkonstruksi dunianya</a:t>
            </a:r>
          </a:p>
          <a:p>
            <a:r>
              <a:rPr lang="id-ID" sz="2000" dirty="0">
                <a:solidFill>
                  <a:schemeClr val="tx1"/>
                </a:solidFill>
              </a:rPr>
              <a:t>Realitas merupakan hal yang subjektif yang dikonstruksikan oleh individu</a:t>
            </a:r>
          </a:p>
        </p:txBody>
      </p:sp>
      <p:sp>
        <p:nvSpPr>
          <p:cNvPr id="7" name="Title 1">
            <a:extLst>
              <a:ext uri="{FF2B5EF4-FFF2-40B4-BE49-F238E27FC236}">
                <a16:creationId xmlns:a16="http://schemas.microsoft.com/office/drawing/2014/main" id="{B1E7C816-ECF1-4A47-882F-C47AAC707BE6}"/>
              </a:ext>
            </a:extLst>
          </p:cNvPr>
          <p:cNvSpPr>
            <a:spLocks noGrp="1"/>
          </p:cNvSpPr>
          <p:nvPr/>
        </p:nvSpPr>
        <p:spPr bwMode="auto">
          <a:xfrm>
            <a:off x="1451579" y="1896468"/>
            <a:ext cx="3717758" cy="495300"/>
          </a:xfrm>
          <a:prstGeom prst="rect">
            <a:avLst/>
          </a:prstGeom>
          <a:noFill/>
          <a:ln>
            <a:noFill/>
          </a:ln>
          <a:effectLst/>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id-ID" sz="1800" dirty="0">
                <a:solidFill>
                  <a:schemeClr val="tx1"/>
                </a:solidFill>
                <a:latin typeface="Impact" pitchFamily="34" charset="0"/>
              </a:rPr>
              <a:t>Paradigma Konstruktivis/Interpretive</a:t>
            </a:r>
          </a:p>
        </p:txBody>
      </p:sp>
    </p:spTree>
    <p:extLst>
      <p:ext uri="{BB962C8B-B14F-4D97-AF65-F5344CB8AC3E}">
        <p14:creationId xmlns:p14="http://schemas.microsoft.com/office/powerpoint/2010/main" val="3627366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8835-8C62-4E74-A63A-ECC632D8ECF5}"/>
              </a:ext>
            </a:extLst>
          </p:cNvPr>
          <p:cNvSpPr>
            <a:spLocks noGrp="1"/>
          </p:cNvSpPr>
          <p:nvPr>
            <p:ph type="title"/>
          </p:nvPr>
        </p:nvSpPr>
        <p:spPr>
          <a:xfrm>
            <a:off x="1451579" y="804519"/>
            <a:ext cx="9603275" cy="715361"/>
          </a:xfrm>
        </p:spPr>
        <p:txBody>
          <a:bodyPr>
            <a:normAutofit fontScale="90000"/>
          </a:bodyPr>
          <a:lstStyle/>
          <a:p>
            <a:r>
              <a:rPr lang="en-US" sz="2800" dirty="0" err="1">
                <a:effectLst>
                  <a:outerShdw blurRad="38100" dist="38100" dir="2700000" algn="tl">
                    <a:srgbClr val="000000">
                      <a:alpha val="43137"/>
                    </a:srgbClr>
                  </a:outerShdw>
                </a:effectLst>
              </a:rPr>
              <a:t>Paradigma</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dalam</a:t>
            </a:r>
            <a:r>
              <a:rPr lang="en-US" sz="2800" dirty="0">
                <a:effectLst>
                  <a:outerShdw blurRad="38100" dist="38100" dir="2700000" algn="tl">
                    <a:srgbClr val="000000">
                      <a:alpha val="43137"/>
                    </a:srgbClr>
                  </a:outerShdw>
                </a:effectLst>
              </a:rPr>
              <a:t> </a:t>
            </a:r>
            <a:br>
              <a:rPr lang="en-US" sz="2800" dirty="0">
                <a:effectLst>
                  <a:outerShdw blurRad="38100" dist="38100" dir="2700000" algn="tl">
                    <a:srgbClr val="000000">
                      <a:alpha val="43137"/>
                    </a:srgbClr>
                  </a:outerShdw>
                </a:effectLst>
              </a:rPr>
            </a:br>
            <a:r>
              <a:rPr lang="en-US" sz="2800" dirty="0" err="1">
                <a:effectLst>
                  <a:outerShdw blurRad="38100" dist="38100" dir="2700000" algn="tl">
                    <a:srgbClr val="000000">
                      <a:alpha val="43137"/>
                    </a:srgbClr>
                  </a:outerShdw>
                </a:effectLst>
              </a:rPr>
              <a:t>penelitian</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kualitatif</a:t>
            </a:r>
            <a:endParaRPr lang="en-US" sz="2800"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14106D7F-5716-4C15-8701-7C6382193147}"/>
              </a:ext>
            </a:extLst>
          </p:cNvPr>
          <p:cNvSpPr>
            <a:spLocks noGrp="1"/>
          </p:cNvSpPr>
          <p:nvPr/>
        </p:nvSpPr>
        <p:spPr bwMode="auto">
          <a:xfrm>
            <a:off x="4886665" y="1918833"/>
            <a:ext cx="6168189" cy="4134648"/>
          </a:xfrm>
          <a:prstGeom prst="rect">
            <a:avLst/>
          </a:prstGeom>
          <a:noFill/>
          <a:ln>
            <a:noFill/>
          </a:ln>
          <a:effectLst/>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r>
              <a:rPr lang="id-ID" sz="2800" dirty="0">
                <a:solidFill>
                  <a:srgbClr val="FF0000"/>
                </a:solidFill>
              </a:rPr>
              <a:t>Proses mengungkapkan struktur atau realitas yang tersembunyi dalam dunia yang bersifat material untuk membantu individu merubah kondisi dan membangun dunia yang lebih baik</a:t>
            </a:r>
          </a:p>
          <a:p>
            <a:r>
              <a:rPr lang="id-ID" sz="2800" dirty="0">
                <a:solidFill>
                  <a:schemeClr val="tx1"/>
                </a:solidFill>
              </a:rPr>
              <a:t>Adanya ketidakteraturan dan realitas palsu yang harus diungkap karena hal tersebut merugikan masyarakat</a:t>
            </a:r>
          </a:p>
        </p:txBody>
      </p:sp>
      <p:sp>
        <p:nvSpPr>
          <p:cNvPr id="5" name="Title 1">
            <a:extLst>
              <a:ext uri="{FF2B5EF4-FFF2-40B4-BE49-F238E27FC236}">
                <a16:creationId xmlns:a16="http://schemas.microsoft.com/office/drawing/2014/main" id="{A8C792E3-3F32-43C8-B2E9-698C2C99F78F}"/>
              </a:ext>
            </a:extLst>
          </p:cNvPr>
          <p:cNvSpPr>
            <a:spLocks noGrp="1"/>
          </p:cNvSpPr>
          <p:nvPr/>
        </p:nvSpPr>
        <p:spPr bwMode="auto">
          <a:xfrm>
            <a:off x="1451579" y="1753870"/>
            <a:ext cx="2447471" cy="5715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id-ID" sz="2400" b="1" dirty="0">
                <a:solidFill>
                  <a:schemeClr val="tx1"/>
                </a:solidFill>
                <a:latin typeface="Impact" pitchFamily="34" charset="0"/>
              </a:rPr>
              <a:t>Paradigma Kritis</a:t>
            </a:r>
          </a:p>
        </p:txBody>
      </p:sp>
    </p:spTree>
    <p:extLst>
      <p:ext uri="{BB962C8B-B14F-4D97-AF65-F5344CB8AC3E}">
        <p14:creationId xmlns:p14="http://schemas.microsoft.com/office/powerpoint/2010/main" val="3108265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a:bodyPr>
          <a:lstStyle/>
          <a:p>
            <a:pPr>
              <a:defRPr/>
            </a:pPr>
            <a:r>
              <a:rPr lang="en-US" sz="4000" dirty="0">
                <a:latin typeface="Impact" pitchFamily="34" charset="0"/>
              </a:rPr>
              <a:t>PERSPEKTIF </a:t>
            </a:r>
            <a:br>
              <a:rPr lang="en-US" sz="4000" dirty="0">
                <a:latin typeface="Impact" pitchFamily="34" charset="0"/>
              </a:rPr>
            </a:br>
            <a:r>
              <a:rPr lang="en-US" sz="4000" dirty="0">
                <a:latin typeface="Impact" pitchFamily="34" charset="0"/>
              </a:rPr>
              <a:t>TRADISI &amp; METODOLOGI GRIFFIN</a:t>
            </a:r>
          </a:p>
        </p:txBody>
      </p:sp>
      <p:sp>
        <p:nvSpPr>
          <p:cNvPr id="80899" name="AutoShape 3"/>
          <p:cNvSpPr>
            <a:spLocks noChangeArrowheads="1"/>
          </p:cNvSpPr>
          <p:nvPr/>
        </p:nvSpPr>
        <p:spPr bwMode="auto">
          <a:xfrm>
            <a:off x="2209800" y="2362200"/>
            <a:ext cx="8001000" cy="2819400"/>
          </a:xfrm>
          <a:prstGeom prst="parallelogram">
            <a:avLst>
              <a:gd name="adj" fmla="val 70946"/>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80900" name="Rectangle 4"/>
          <p:cNvSpPr>
            <a:spLocks noChangeArrowheads="1"/>
          </p:cNvSpPr>
          <p:nvPr/>
        </p:nvSpPr>
        <p:spPr bwMode="auto">
          <a:xfrm>
            <a:off x="4648200" y="3962400"/>
            <a:ext cx="1600200" cy="121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80901" name="Line 5"/>
          <p:cNvSpPr>
            <a:spLocks noChangeShapeType="1"/>
          </p:cNvSpPr>
          <p:nvPr/>
        </p:nvSpPr>
        <p:spPr bwMode="auto">
          <a:xfrm>
            <a:off x="4191000" y="2362200"/>
            <a:ext cx="0"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2" name="Line 6"/>
          <p:cNvSpPr>
            <a:spLocks noChangeShapeType="1"/>
          </p:cNvSpPr>
          <p:nvPr/>
        </p:nvSpPr>
        <p:spPr bwMode="auto">
          <a:xfrm>
            <a:off x="4191000" y="41910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3" name="Line 7"/>
          <p:cNvSpPr>
            <a:spLocks noChangeShapeType="1"/>
          </p:cNvSpPr>
          <p:nvPr/>
        </p:nvSpPr>
        <p:spPr bwMode="auto">
          <a:xfrm>
            <a:off x="5791200" y="2362200"/>
            <a:ext cx="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4" name="Line 8"/>
          <p:cNvSpPr>
            <a:spLocks noChangeShapeType="1"/>
          </p:cNvSpPr>
          <p:nvPr/>
        </p:nvSpPr>
        <p:spPr bwMode="auto">
          <a:xfrm>
            <a:off x="6248400" y="396240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5" name="Line 9"/>
          <p:cNvSpPr>
            <a:spLocks noChangeShapeType="1"/>
          </p:cNvSpPr>
          <p:nvPr/>
        </p:nvSpPr>
        <p:spPr bwMode="auto">
          <a:xfrm>
            <a:off x="6934200" y="3581400"/>
            <a:ext cx="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6" name="Line 10"/>
          <p:cNvSpPr>
            <a:spLocks noChangeShapeType="1"/>
          </p:cNvSpPr>
          <p:nvPr/>
        </p:nvSpPr>
        <p:spPr bwMode="auto">
          <a:xfrm>
            <a:off x="6934200" y="43434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7" name="Line 11"/>
          <p:cNvSpPr>
            <a:spLocks noChangeShapeType="1"/>
          </p:cNvSpPr>
          <p:nvPr/>
        </p:nvSpPr>
        <p:spPr bwMode="auto">
          <a:xfrm>
            <a:off x="6934200" y="3581400"/>
            <a:ext cx="121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8" name="Line 12"/>
          <p:cNvSpPr>
            <a:spLocks noChangeShapeType="1"/>
          </p:cNvSpPr>
          <p:nvPr/>
        </p:nvSpPr>
        <p:spPr bwMode="auto">
          <a:xfrm>
            <a:off x="8153400" y="35814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9" name="Line 13"/>
          <p:cNvSpPr>
            <a:spLocks noChangeShapeType="1"/>
          </p:cNvSpPr>
          <p:nvPr/>
        </p:nvSpPr>
        <p:spPr bwMode="auto">
          <a:xfrm>
            <a:off x="8153400" y="3886200"/>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0" name="Line 14"/>
          <p:cNvSpPr>
            <a:spLocks noChangeShapeType="1"/>
          </p:cNvSpPr>
          <p:nvPr/>
        </p:nvSpPr>
        <p:spPr bwMode="auto">
          <a:xfrm>
            <a:off x="7391400" y="2362200"/>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1" name="Text Box 15"/>
          <p:cNvSpPr txBox="1">
            <a:spLocks noChangeArrowheads="1"/>
          </p:cNvSpPr>
          <p:nvPr/>
        </p:nvSpPr>
        <p:spPr bwMode="auto">
          <a:xfrm>
            <a:off x="1676400" y="2378076"/>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a:spcBef>
                <a:spcPct val="50000"/>
              </a:spcBef>
            </a:pPr>
            <a:r>
              <a:rPr lang="en-US" sz="2400"/>
              <a:t>WILAYAH OBJEKTIF</a:t>
            </a:r>
          </a:p>
        </p:txBody>
      </p:sp>
      <p:sp>
        <p:nvSpPr>
          <p:cNvPr id="80912" name="Text Box 16"/>
          <p:cNvSpPr txBox="1">
            <a:spLocks noChangeArrowheads="1"/>
          </p:cNvSpPr>
          <p:nvPr/>
        </p:nvSpPr>
        <p:spPr bwMode="auto">
          <a:xfrm>
            <a:off x="8686800" y="4587876"/>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sz="2400"/>
              <a:t>WILAYAH INTERPRETIF</a:t>
            </a:r>
          </a:p>
        </p:txBody>
      </p:sp>
      <p:sp>
        <p:nvSpPr>
          <p:cNvPr id="80913" name="Text Box 17"/>
          <p:cNvSpPr txBox="1">
            <a:spLocks noChangeArrowheads="1"/>
          </p:cNvSpPr>
          <p:nvPr/>
        </p:nvSpPr>
        <p:spPr bwMode="auto">
          <a:xfrm>
            <a:off x="2590800" y="46624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SOSIOPSIKOLOGI</a:t>
            </a:r>
          </a:p>
        </p:txBody>
      </p:sp>
      <p:sp>
        <p:nvSpPr>
          <p:cNvPr id="80914" name="Text Box 18"/>
          <p:cNvSpPr txBox="1">
            <a:spLocks noChangeArrowheads="1"/>
          </p:cNvSpPr>
          <p:nvPr/>
        </p:nvSpPr>
        <p:spPr bwMode="auto">
          <a:xfrm>
            <a:off x="4191000" y="29098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SIBERNETIKA</a:t>
            </a:r>
          </a:p>
        </p:txBody>
      </p:sp>
      <p:sp>
        <p:nvSpPr>
          <p:cNvPr id="80915" name="Text Box 19"/>
          <p:cNvSpPr txBox="1">
            <a:spLocks noChangeArrowheads="1"/>
          </p:cNvSpPr>
          <p:nvPr/>
        </p:nvSpPr>
        <p:spPr bwMode="auto">
          <a:xfrm>
            <a:off x="5943600" y="29098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SEMIOTIKA</a:t>
            </a:r>
          </a:p>
        </p:txBody>
      </p:sp>
      <p:sp>
        <p:nvSpPr>
          <p:cNvPr id="80916" name="Text Box 20"/>
          <p:cNvSpPr txBox="1">
            <a:spLocks noChangeArrowheads="1"/>
          </p:cNvSpPr>
          <p:nvPr/>
        </p:nvSpPr>
        <p:spPr bwMode="auto">
          <a:xfrm>
            <a:off x="4800600" y="42814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RETORIKA</a:t>
            </a:r>
          </a:p>
        </p:txBody>
      </p:sp>
      <p:sp>
        <p:nvSpPr>
          <p:cNvPr id="80917" name="Text Box 21"/>
          <p:cNvSpPr txBox="1">
            <a:spLocks noChangeArrowheads="1"/>
          </p:cNvSpPr>
          <p:nvPr/>
        </p:nvSpPr>
        <p:spPr bwMode="auto">
          <a:xfrm>
            <a:off x="7467600" y="2514601"/>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FENOMENOLOGI</a:t>
            </a:r>
          </a:p>
        </p:txBody>
      </p:sp>
      <p:sp>
        <p:nvSpPr>
          <p:cNvPr id="80918" name="Text Box 22"/>
          <p:cNvSpPr txBox="1">
            <a:spLocks noChangeArrowheads="1"/>
          </p:cNvSpPr>
          <p:nvPr/>
        </p:nvSpPr>
        <p:spPr bwMode="auto">
          <a:xfrm>
            <a:off x="7010400" y="37480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KRITIS</a:t>
            </a:r>
          </a:p>
        </p:txBody>
      </p:sp>
      <p:sp>
        <p:nvSpPr>
          <p:cNvPr id="80919" name="Text Box 23"/>
          <p:cNvSpPr txBox="1">
            <a:spLocks noChangeArrowheads="1"/>
          </p:cNvSpPr>
          <p:nvPr/>
        </p:nvSpPr>
        <p:spPr bwMode="auto">
          <a:xfrm>
            <a:off x="6324600" y="464820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SOSIOKULTURAL</a:t>
            </a:r>
          </a:p>
        </p:txBody>
      </p:sp>
    </p:spTree>
    <p:extLst>
      <p:ext uri="{BB962C8B-B14F-4D97-AF65-F5344CB8AC3E}">
        <p14:creationId xmlns:p14="http://schemas.microsoft.com/office/powerpoint/2010/main" val="2262415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Heart 28"/>
          <p:cNvSpPr/>
          <p:nvPr/>
        </p:nvSpPr>
        <p:spPr bwMode="auto">
          <a:xfrm>
            <a:off x="6248400" y="4343400"/>
            <a:ext cx="914400" cy="838200"/>
          </a:xfrm>
          <a:prstGeom prst="heart">
            <a:avLst/>
          </a:prstGeom>
          <a:solidFill>
            <a:srgbClr val="00B050"/>
          </a:solidFill>
          <a:ln w="9525" cap="flat" cmpd="sng" algn="ctr">
            <a:noFill/>
            <a:prstDash val="solid"/>
            <a:round/>
            <a:headEnd type="none" w="med" len="med"/>
            <a:tailEnd type="none" w="med" len="med"/>
          </a:ln>
          <a:effectLst/>
        </p:spPr>
        <p:txBody>
          <a:bodyPr/>
          <a:lstStyle/>
          <a:p>
            <a:pPr>
              <a:defRPr/>
            </a:pPr>
            <a:endParaRPr lang="id-ID"/>
          </a:p>
        </p:txBody>
      </p:sp>
      <p:sp>
        <p:nvSpPr>
          <p:cNvPr id="35" name="Heart 34"/>
          <p:cNvSpPr/>
          <p:nvPr/>
        </p:nvSpPr>
        <p:spPr bwMode="auto">
          <a:xfrm>
            <a:off x="1828800" y="1447800"/>
            <a:ext cx="762000" cy="990600"/>
          </a:xfrm>
          <a:prstGeom prst="heart">
            <a:avLst/>
          </a:prstGeom>
          <a:solidFill>
            <a:srgbClr val="FFC000"/>
          </a:solidFill>
          <a:ln w="9525" cap="flat" cmpd="sng" algn="ctr">
            <a:noFill/>
            <a:prstDash val="solid"/>
            <a:round/>
            <a:headEnd type="none" w="med" len="med"/>
            <a:tailEnd type="none" w="med" len="med"/>
          </a:ln>
          <a:effectLst/>
        </p:spPr>
        <p:txBody>
          <a:bodyPr/>
          <a:lstStyle/>
          <a:p>
            <a:pPr>
              <a:defRPr/>
            </a:pPr>
            <a:endParaRPr lang="id-ID"/>
          </a:p>
        </p:txBody>
      </p:sp>
      <p:sp>
        <p:nvSpPr>
          <p:cNvPr id="36" name="Heart 35"/>
          <p:cNvSpPr/>
          <p:nvPr/>
        </p:nvSpPr>
        <p:spPr bwMode="auto">
          <a:xfrm>
            <a:off x="9677400" y="1295400"/>
            <a:ext cx="762000" cy="990600"/>
          </a:xfrm>
          <a:prstGeom prst="heart">
            <a:avLst/>
          </a:prstGeom>
          <a:solidFill>
            <a:srgbClr val="00B050"/>
          </a:solidFill>
          <a:ln w="9525" cap="flat" cmpd="sng" algn="ctr">
            <a:noFill/>
            <a:prstDash val="solid"/>
            <a:round/>
            <a:headEnd type="none" w="med" len="med"/>
            <a:tailEnd type="none" w="med" len="med"/>
          </a:ln>
          <a:effectLst/>
        </p:spPr>
        <p:txBody>
          <a:bodyPr/>
          <a:lstStyle/>
          <a:p>
            <a:pPr>
              <a:defRPr/>
            </a:pPr>
            <a:endParaRPr lang="id-ID"/>
          </a:p>
        </p:txBody>
      </p:sp>
      <p:sp>
        <p:nvSpPr>
          <p:cNvPr id="38" name="Heart 37"/>
          <p:cNvSpPr/>
          <p:nvPr/>
        </p:nvSpPr>
        <p:spPr bwMode="auto">
          <a:xfrm>
            <a:off x="9448800" y="3810000"/>
            <a:ext cx="762000" cy="990600"/>
          </a:xfrm>
          <a:prstGeom prst="heart">
            <a:avLst/>
          </a:prstGeom>
          <a:solidFill>
            <a:srgbClr val="FF0000"/>
          </a:solidFill>
          <a:ln w="9525" cap="flat" cmpd="sng" algn="ctr">
            <a:noFill/>
            <a:prstDash val="solid"/>
            <a:round/>
            <a:headEnd type="none" w="med" len="med"/>
            <a:tailEnd type="none" w="med" len="med"/>
          </a:ln>
          <a:effectLst/>
        </p:spPr>
        <p:txBody>
          <a:bodyPr/>
          <a:lstStyle/>
          <a:p>
            <a:pPr>
              <a:defRPr/>
            </a:pPr>
            <a:endParaRPr lang="id-ID"/>
          </a:p>
        </p:txBody>
      </p:sp>
      <p:sp>
        <p:nvSpPr>
          <p:cNvPr id="33" name="Heart 32"/>
          <p:cNvSpPr/>
          <p:nvPr/>
        </p:nvSpPr>
        <p:spPr bwMode="auto">
          <a:xfrm>
            <a:off x="4572000" y="2667000"/>
            <a:ext cx="762000" cy="990600"/>
          </a:xfrm>
          <a:prstGeom prst="heart">
            <a:avLst/>
          </a:prstGeom>
          <a:solidFill>
            <a:srgbClr val="FFC000"/>
          </a:solidFill>
          <a:ln w="9525" cap="flat" cmpd="sng" algn="ctr">
            <a:noFill/>
            <a:prstDash val="solid"/>
            <a:round/>
            <a:headEnd type="none" w="med" len="med"/>
            <a:tailEnd type="none" w="med" len="med"/>
          </a:ln>
          <a:effectLst/>
        </p:spPr>
        <p:txBody>
          <a:bodyPr/>
          <a:lstStyle/>
          <a:p>
            <a:pPr>
              <a:defRPr/>
            </a:pPr>
            <a:endParaRPr lang="id-ID"/>
          </a:p>
        </p:txBody>
      </p:sp>
      <p:sp>
        <p:nvSpPr>
          <p:cNvPr id="32" name="Heart 31"/>
          <p:cNvSpPr/>
          <p:nvPr/>
        </p:nvSpPr>
        <p:spPr bwMode="auto">
          <a:xfrm>
            <a:off x="6248400" y="2667000"/>
            <a:ext cx="762000" cy="990600"/>
          </a:xfrm>
          <a:prstGeom prst="heart">
            <a:avLst/>
          </a:prstGeom>
          <a:solidFill>
            <a:srgbClr val="92D050"/>
          </a:solidFill>
          <a:ln w="9525" cap="flat" cmpd="sng" algn="ctr">
            <a:noFill/>
            <a:prstDash val="solid"/>
            <a:round/>
            <a:headEnd type="none" w="med" len="med"/>
            <a:tailEnd type="none" w="med" len="med"/>
          </a:ln>
          <a:effectLst/>
        </p:spPr>
        <p:txBody>
          <a:bodyPr/>
          <a:lstStyle/>
          <a:p>
            <a:pPr>
              <a:defRPr/>
            </a:pPr>
            <a:endParaRPr lang="id-ID"/>
          </a:p>
        </p:txBody>
      </p:sp>
      <p:sp>
        <p:nvSpPr>
          <p:cNvPr id="31" name="Heart 30"/>
          <p:cNvSpPr/>
          <p:nvPr/>
        </p:nvSpPr>
        <p:spPr bwMode="auto">
          <a:xfrm>
            <a:off x="5029200" y="4038600"/>
            <a:ext cx="762000" cy="990600"/>
          </a:xfrm>
          <a:prstGeom prst="heart">
            <a:avLst/>
          </a:prstGeom>
          <a:solidFill>
            <a:srgbClr val="FFC000"/>
          </a:solidFill>
          <a:ln w="9525" cap="flat" cmpd="sng" algn="ctr">
            <a:noFill/>
            <a:prstDash val="solid"/>
            <a:round/>
            <a:headEnd type="none" w="med" len="med"/>
            <a:tailEnd type="none" w="med" len="med"/>
          </a:ln>
          <a:effectLst/>
        </p:spPr>
        <p:txBody>
          <a:bodyPr/>
          <a:lstStyle/>
          <a:p>
            <a:pPr>
              <a:defRPr/>
            </a:pPr>
            <a:endParaRPr lang="id-ID"/>
          </a:p>
        </p:txBody>
      </p:sp>
      <p:sp>
        <p:nvSpPr>
          <p:cNvPr id="30" name="Heart 29"/>
          <p:cNvSpPr/>
          <p:nvPr/>
        </p:nvSpPr>
        <p:spPr bwMode="auto">
          <a:xfrm>
            <a:off x="7010400" y="3581400"/>
            <a:ext cx="914400" cy="762000"/>
          </a:xfrm>
          <a:prstGeom prst="heart">
            <a:avLst/>
          </a:prstGeom>
          <a:solidFill>
            <a:srgbClr val="FF0000"/>
          </a:solidFill>
          <a:ln w="9525" cap="flat" cmpd="sng" algn="ctr">
            <a:noFill/>
            <a:prstDash val="solid"/>
            <a:round/>
            <a:headEnd type="none" w="med" len="med"/>
            <a:tailEnd type="none" w="med" len="med"/>
          </a:ln>
          <a:effectLst/>
        </p:spPr>
        <p:txBody>
          <a:bodyPr/>
          <a:lstStyle/>
          <a:p>
            <a:pPr>
              <a:defRPr/>
            </a:pPr>
            <a:endParaRPr lang="id-ID"/>
          </a:p>
        </p:txBody>
      </p:sp>
      <p:sp>
        <p:nvSpPr>
          <p:cNvPr id="28674" name="Rectangle 2"/>
          <p:cNvSpPr>
            <a:spLocks noGrp="1" noChangeArrowheads="1"/>
          </p:cNvSpPr>
          <p:nvPr>
            <p:ph type="title"/>
          </p:nvPr>
        </p:nvSpPr>
        <p:spPr>
          <a:xfrm>
            <a:off x="1981200" y="381000"/>
            <a:ext cx="8229600" cy="838200"/>
          </a:xfrm>
        </p:spPr>
        <p:txBody>
          <a:bodyPr rtlCol="0">
            <a:normAutofit/>
          </a:bodyPr>
          <a:lstStyle/>
          <a:p>
            <a:pPr>
              <a:defRPr/>
            </a:pPr>
            <a:r>
              <a:rPr lang="en-US" sz="3600" dirty="0">
                <a:latin typeface="Impact" pitchFamily="34" charset="0"/>
              </a:rPr>
              <a:t>PARADIGMA &amp; PERSPEKTIF TRADISI GRIFFIN </a:t>
            </a:r>
          </a:p>
        </p:txBody>
      </p:sp>
      <p:sp>
        <p:nvSpPr>
          <p:cNvPr id="81931" name="AutoShape 3"/>
          <p:cNvSpPr>
            <a:spLocks noChangeArrowheads="1"/>
          </p:cNvSpPr>
          <p:nvPr/>
        </p:nvSpPr>
        <p:spPr bwMode="auto">
          <a:xfrm>
            <a:off x="2209800" y="2362200"/>
            <a:ext cx="8001000" cy="2819400"/>
          </a:xfrm>
          <a:prstGeom prst="parallelogram">
            <a:avLst>
              <a:gd name="adj" fmla="val 70946"/>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81932" name="Rectangle 4"/>
          <p:cNvSpPr>
            <a:spLocks noChangeArrowheads="1"/>
          </p:cNvSpPr>
          <p:nvPr/>
        </p:nvSpPr>
        <p:spPr bwMode="auto">
          <a:xfrm>
            <a:off x="4648200" y="3962400"/>
            <a:ext cx="1600200" cy="121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81933" name="Line 5"/>
          <p:cNvSpPr>
            <a:spLocks noChangeShapeType="1"/>
          </p:cNvSpPr>
          <p:nvPr/>
        </p:nvSpPr>
        <p:spPr bwMode="auto">
          <a:xfrm>
            <a:off x="4191000" y="2362200"/>
            <a:ext cx="0"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4" name="Line 6"/>
          <p:cNvSpPr>
            <a:spLocks noChangeShapeType="1"/>
          </p:cNvSpPr>
          <p:nvPr/>
        </p:nvSpPr>
        <p:spPr bwMode="auto">
          <a:xfrm>
            <a:off x="4191000" y="41910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5" name="Line 7"/>
          <p:cNvSpPr>
            <a:spLocks noChangeShapeType="1"/>
          </p:cNvSpPr>
          <p:nvPr/>
        </p:nvSpPr>
        <p:spPr bwMode="auto">
          <a:xfrm>
            <a:off x="5791200" y="2362200"/>
            <a:ext cx="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6" name="Line 8"/>
          <p:cNvSpPr>
            <a:spLocks noChangeShapeType="1"/>
          </p:cNvSpPr>
          <p:nvPr/>
        </p:nvSpPr>
        <p:spPr bwMode="auto">
          <a:xfrm>
            <a:off x="6248400" y="396240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7" name="Line 9"/>
          <p:cNvSpPr>
            <a:spLocks noChangeShapeType="1"/>
          </p:cNvSpPr>
          <p:nvPr/>
        </p:nvSpPr>
        <p:spPr bwMode="auto">
          <a:xfrm>
            <a:off x="6934200" y="3581400"/>
            <a:ext cx="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8" name="Line 10"/>
          <p:cNvSpPr>
            <a:spLocks noChangeShapeType="1"/>
          </p:cNvSpPr>
          <p:nvPr/>
        </p:nvSpPr>
        <p:spPr bwMode="auto">
          <a:xfrm>
            <a:off x="6934200" y="43434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9" name="Line 11"/>
          <p:cNvSpPr>
            <a:spLocks noChangeShapeType="1"/>
          </p:cNvSpPr>
          <p:nvPr/>
        </p:nvSpPr>
        <p:spPr bwMode="auto">
          <a:xfrm>
            <a:off x="6934200" y="3581400"/>
            <a:ext cx="121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0" name="Line 12"/>
          <p:cNvSpPr>
            <a:spLocks noChangeShapeType="1"/>
          </p:cNvSpPr>
          <p:nvPr/>
        </p:nvSpPr>
        <p:spPr bwMode="auto">
          <a:xfrm>
            <a:off x="8153400" y="35814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1" name="Line 13"/>
          <p:cNvSpPr>
            <a:spLocks noChangeShapeType="1"/>
          </p:cNvSpPr>
          <p:nvPr/>
        </p:nvSpPr>
        <p:spPr bwMode="auto">
          <a:xfrm>
            <a:off x="8153400" y="3886200"/>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2" name="Line 14"/>
          <p:cNvSpPr>
            <a:spLocks noChangeShapeType="1"/>
          </p:cNvSpPr>
          <p:nvPr/>
        </p:nvSpPr>
        <p:spPr bwMode="auto">
          <a:xfrm>
            <a:off x="7391400" y="2362200"/>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3" name="Text Box 16"/>
          <p:cNvSpPr txBox="1">
            <a:spLocks noChangeArrowheads="1"/>
          </p:cNvSpPr>
          <p:nvPr/>
        </p:nvSpPr>
        <p:spPr bwMode="auto">
          <a:xfrm>
            <a:off x="8153400" y="17478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sz="2400"/>
              <a:t>INTERPRETIVE</a:t>
            </a:r>
          </a:p>
        </p:txBody>
      </p:sp>
      <p:sp>
        <p:nvSpPr>
          <p:cNvPr id="81944" name="Text Box 17"/>
          <p:cNvSpPr txBox="1">
            <a:spLocks noChangeArrowheads="1"/>
          </p:cNvSpPr>
          <p:nvPr/>
        </p:nvSpPr>
        <p:spPr bwMode="auto">
          <a:xfrm>
            <a:off x="2590800" y="46624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SOSIOPSIKOLOGI</a:t>
            </a:r>
          </a:p>
        </p:txBody>
      </p:sp>
      <p:sp>
        <p:nvSpPr>
          <p:cNvPr id="81945" name="Text Box 18"/>
          <p:cNvSpPr txBox="1">
            <a:spLocks noChangeArrowheads="1"/>
          </p:cNvSpPr>
          <p:nvPr/>
        </p:nvSpPr>
        <p:spPr bwMode="auto">
          <a:xfrm>
            <a:off x="4191000" y="29098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SIBERNETIKA</a:t>
            </a:r>
          </a:p>
        </p:txBody>
      </p:sp>
      <p:sp>
        <p:nvSpPr>
          <p:cNvPr id="81946" name="Text Box 19"/>
          <p:cNvSpPr txBox="1">
            <a:spLocks noChangeArrowheads="1"/>
          </p:cNvSpPr>
          <p:nvPr/>
        </p:nvSpPr>
        <p:spPr bwMode="auto">
          <a:xfrm>
            <a:off x="5943600" y="29098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SEMIOTIKA</a:t>
            </a:r>
          </a:p>
        </p:txBody>
      </p:sp>
      <p:sp>
        <p:nvSpPr>
          <p:cNvPr id="81947" name="Text Box 20"/>
          <p:cNvSpPr txBox="1">
            <a:spLocks noChangeArrowheads="1"/>
          </p:cNvSpPr>
          <p:nvPr/>
        </p:nvSpPr>
        <p:spPr bwMode="auto">
          <a:xfrm>
            <a:off x="4800600" y="42814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RETORIKA</a:t>
            </a:r>
          </a:p>
        </p:txBody>
      </p:sp>
      <p:sp>
        <p:nvSpPr>
          <p:cNvPr id="81948" name="Text Box 21"/>
          <p:cNvSpPr txBox="1">
            <a:spLocks noChangeArrowheads="1"/>
          </p:cNvSpPr>
          <p:nvPr/>
        </p:nvSpPr>
        <p:spPr bwMode="auto">
          <a:xfrm>
            <a:off x="7467600" y="2514601"/>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FENOMENOLOGI</a:t>
            </a:r>
          </a:p>
        </p:txBody>
      </p:sp>
      <p:sp>
        <p:nvSpPr>
          <p:cNvPr id="81949" name="Text Box 22"/>
          <p:cNvSpPr txBox="1">
            <a:spLocks noChangeArrowheads="1"/>
          </p:cNvSpPr>
          <p:nvPr/>
        </p:nvSpPr>
        <p:spPr bwMode="auto">
          <a:xfrm>
            <a:off x="7010400" y="37480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KRITIS</a:t>
            </a:r>
          </a:p>
        </p:txBody>
      </p:sp>
      <p:sp>
        <p:nvSpPr>
          <p:cNvPr id="81950" name="Text Box 23"/>
          <p:cNvSpPr txBox="1">
            <a:spLocks noChangeArrowheads="1"/>
          </p:cNvSpPr>
          <p:nvPr/>
        </p:nvSpPr>
        <p:spPr bwMode="auto">
          <a:xfrm>
            <a:off x="6324600" y="464820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a:t>SOSIOKULTURAL</a:t>
            </a:r>
          </a:p>
        </p:txBody>
      </p:sp>
      <p:sp>
        <p:nvSpPr>
          <p:cNvPr id="81951" name="Text Box 16"/>
          <p:cNvSpPr txBox="1">
            <a:spLocks noChangeArrowheads="1"/>
          </p:cNvSpPr>
          <p:nvPr/>
        </p:nvSpPr>
        <p:spPr bwMode="auto">
          <a:xfrm>
            <a:off x="9067800" y="3962401"/>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sz="2400"/>
              <a:t>CRITICAL</a:t>
            </a:r>
          </a:p>
        </p:txBody>
      </p:sp>
      <p:sp>
        <p:nvSpPr>
          <p:cNvPr id="81952" name="Text Box 15"/>
          <p:cNvSpPr txBox="1">
            <a:spLocks noChangeArrowheads="1"/>
          </p:cNvSpPr>
          <p:nvPr/>
        </p:nvSpPr>
        <p:spPr bwMode="auto">
          <a:xfrm>
            <a:off x="1752600" y="17478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sz="2400"/>
              <a:t>POSTPOSITIVISM</a:t>
            </a:r>
          </a:p>
        </p:txBody>
      </p:sp>
      <p:sp>
        <p:nvSpPr>
          <p:cNvPr id="27" name="Heart 26"/>
          <p:cNvSpPr/>
          <p:nvPr/>
        </p:nvSpPr>
        <p:spPr bwMode="auto">
          <a:xfrm>
            <a:off x="3276600" y="3657600"/>
            <a:ext cx="762000" cy="990600"/>
          </a:xfrm>
          <a:prstGeom prst="heart">
            <a:avLst/>
          </a:prstGeom>
          <a:solidFill>
            <a:srgbClr val="FFFF00"/>
          </a:solidFill>
          <a:ln w="9525" cap="flat" cmpd="sng" algn="ctr">
            <a:noFill/>
            <a:prstDash val="solid"/>
            <a:round/>
            <a:headEnd type="none" w="med" len="med"/>
            <a:tailEnd type="none" w="med" len="med"/>
          </a:ln>
          <a:effectLst/>
        </p:spPr>
        <p:txBody>
          <a:bodyPr/>
          <a:lstStyle/>
          <a:p>
            <a:pPr>
              <a:defRPr/>
            </a:pPr>
            <a:endParaRPr lang="id-ID"/>
          </a:p>
        </p:txBody>
      </p:sp>
      <p:sp>
        <p:nvSpPr>
          <p:cNvPr id="28" name="Heart 27"/>
          <p:cNvSpPr/>
          <p:nvPr/>
        </p:nvSpPr>
        <p:spPr bwMode="auto">
          <a:xfrm>
            <a:off x="8382000" y="2819400"/>
            <a:ext cx="762000" cy="990600"/>
          </a:xfrm>
          <a:prstGeom prst="heart">
            <a:avLst/>
          </a:prstGeom>
          <a:solidFill>
            <a:srgbClr val="00B050"/>
          </a:solidFill>
          <a:ln w="9525" cap="flat" cmpd="sng" algn="ctr">
            <a:noFill/>
            <a:prstDash val="solid"/>
            <a:round/>
            <a:headEnd type="none" w="med" len="med"/>
            <a:tailEnd type="none" w="med" len="med"/>
          </a:ln>
          <a:effectLst/>
        </p:spPr>
        <p:txBody>
          <a:bodyPr/>
          <a:lstStyle/>
          <a:p>
            <a:pPr>
              <a:defRPr/>
            </a:pPr>
            <a:endParaRPr lang="id-ID"/>
          </a:p>
        </p:txBody>
      </p:sp>
      <p:sp>
        <p:nvSpPr>
          <p:cNvPr id="37" name="Heart 36"/>
          <p:cNvSpPr/>
          <p:nvPr/>
        </p:nvSpPr>
        <p:spPr bwMode="auto">
          <a:xfrm>
            <a:off x="8610600" y="5105400"/>
            <a:ext cx="762000" cy="990600"/>
          </a:xfrm>
          <a:prstGeom prst="heart">
            <a:avLst/>
          </a:prstGeom>
          <a:solidFill>
            <a:srgbClr val="00B050"/>
          </a:solidFill>
          <a:ln w="9525" cap="flat" cmpd="sng" algn="ctr">
            <a:noFill/>
            <a:prstDash val="solid"/>
            <a:round/>
            <a:headEnd type="none" w="med" len="med"/>
            <a:tailEnd type="none" w="med" len="med"/>
          </a:ln>
          <a:effectLst/>
        </p:spPr>
        <p:txBody>
          <a:bodyPr/>
          <a:lstStyle/>
          <a:p>
            <a:pPr>
              <a:defRPr/>
            </a:pPr>
            <a:endParaRPr lang="id-ID"/>
          </a:p>
        </p:txBody>
      </p:sp>
      <p:sp>
        <p:nvSpPr>
          <p:cNvPr id="40" name="Heart 39"/>
          <p:cNvSpPr/>
          <p:nvPr/>
        </p:nvSpPr>
        <p:spPr bwMode="auto">
          <a:xfrm>
            <a:off x="2057400" y="5257800"/>
            <a:ext cx="762000" cy="990600"/>
          </a:xfrm>
          <a:prstGeom prst="heart">
            <a:avLst/>
          </a:prstGeom>
          <a:solidFill>
            <a:srgbClr val="FFFF00"/>
          </a:solidFill>
          <a:ln w="9525" cap="flat" cmpd="sng" algn="ctr">
            <a:noFill/>
            <a:prstDash val="solid"/>
            <a:round/>
            <a:headEnd type="none" w="med" len="med"/>
            <a:tailEnd type="none" w="med" len="med"/>
          </a:ln>
          <a:effectLst/>
        </p:spPr>
        <p:txBody>
          <a:bodyPr/>
          <a:lstStyle/>
          <a:p>
            <a:pPr>
              <a:defRPr/>
            </a:pPr>
            <a:endParaRPr lang="id-ID"/>
          </a:p>
        </p:txBody>
      </p:sp>
      <p:sp>
        <p:nvSpPr>
          <p:cNvPr id="81957" name="Text Box 15"/>
          <p:cNvSpPr txBox="1">
            <a:spLocks noChangeArrowheads="1"/>
          </p:cNvSpPr>
          <p:nvPr/>
        </p:nvSpPr>
        <p:spPr bwMode="auto">
          <a:xfrm>
            <a:off x="1752600" y="5257801"/>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sz="2400"/>
              <a:t>POSITIVISM</a:t>
            </a:r>
          </a:p>
        </p:txBody>
      </p:sp>
      <p:sp>
        <p:nvSpPr>
          <p:cNvPr id="81958" name="Text Box 16"/>
          <p:cNvSpPr txBox="1">
            <a:spLocks noChangeArrowheads="1"/>
          </p:cNvSpPr>
          <p:nvPr/>
        </p:nvSpPr>
        <p:spPr bwMode="auto">
          <a:xfrm>
            <a:off x="7772400" y="5257801"/>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pPr>
            <a:r>
              <a:rPr lang="en-US" sz="2400"/>
              <a:t>INTERPRETIVE</a:t>
            </a:r>
          </a:p>
        </p:txBody>
      </p:sp>
    </p:spTree>
    <p:extLst>
      <p:ext uri="{BB962C8B-B14F-4D97-AF65-F5344CB8AC3E}">
        <p14:creationId xmlns:p14="http://schemas.microsoft.com/office/powerpoint/2010/main" val="1945347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sz="6000" dirty="0"/>
              <a:t>PENYUSUNAN </a:t>
            </a:r>
            <a:br>
              <a:rPr lang="en-US" sz="6000" dirty="0"/>
            </a:br>
            <a:r>
              <a:rPr lang="en-US" sz="6000" dirty="0"/>
              <a:t>BAB 2</a:t>
            </a:r>
            <a:br>
              <a:rPr lang="en-US" sz="6000" dirty="0"/>
            </a:br>
            <a:r>
              <a:rPr lang="en-US" sz="6000" dirty="0"/>
              <a:t>TINJAUAN PUSTAKA</a:t>
            </a:r>
          </a:p>
        </p:txBody>
      </p:sp>
    </p:spTree>
    <p:extLst>
      <p:ext uri="{BB962C8B-B14F-4D97-AF65-F5344CB8AC3E}">
        <p14:creationId xmlns:p14="http://schemas.microsoft.com/office/powerpoint/2010/main" val="129497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FCB5870-42B3-4A4F-9B44-9E2A92AC2980}"/>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6235AA1-521E-41F5-A8EC-86A41B58CFD2}"/>
              </a:ext>
            </a:extLst>
          </p:cNvPr>
          <p:cNvSpPr txBox="1"/>
          <p:nvPr/>
        </p:nvSpPr>
        <p:spPr>
          <a:xfrm>
            <a:off x="389966" y="968188"/>
            <a:ext cx="2635622"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ISI</a:t>
            </a:r>
          </a:p>
          <a:p>
            <a:r>
              <a:rPr lang="en-US" sz="3200" dirty="0">
                <a:effectLst>
                  <a:outerShdw blurRad="38100" dist="38100" dir="2700000" algn="tl">
                    <a:srgbClr val="000000">
                      <a:alpha val="43137"/>
                    </a:srgbClr>
                  </a:outerShdw>
                </a:effectLst>
              </a:rPr>
              <a:t>TINJAUAN PUSTAKA</a:t>
            </a:r>
          </a:p>
        </p:txBody>
      </p:sp>
      <p:sp>
        <p:nvSpPr>
          <p:cNvPr id="7" name="Rectangle 6">
            <a:extLst>
              <a:ext uri="{FF2B5EF4-FFF2-40B4-BE49-F238E27FC236}">
                <a16:creationId xmlns:a16="http://schemas.microsoft.com/office/drawing/2014/main" id="{F382C9BE-B81D-4BB5-B794-CB879618DEDE}"/>
              </a:ext>
            </a:extLst>
          </p:cNvPr>
          <p:cNvSpPr/>
          <p:nvPr/>
        </p:nvSpPr>
        <p:spPr>
          <a:xfrm>
            <a:off x="3415553" y="968188"/>
            <a:ext cx="8081682" cy="4893647"/>
          </a:xfrm>
          <a:prstGeom prst="rect">
            <a:avLst/>
          </a:prstGeom>
        </p:spPr>
        <p:txBody>
          <a:bodyPr wrap="square">
            <a:spAutoFit/>
          </a:bodyPr>
          <a:lstStyle/>
          <a:p>
            <a:pPr marL="285750" indent="-285750">
              <a:buFont typeface="Wingdings" panose="05000000000000000000" pitchFamily="2" charset="2"/>
              <a:buChar char="q"/>
            </a:pPr>
            <a:r>
              <a:rPr lang="en-US" sz="2400" dirty="0" err="1"/>
              <a:t>Informasi</a:t>
            </a:r>
            <a:r>
              <a:rPr lang="id-ID" sz="2400" dirty="0"/>
              <a:t> hasil-hasil penelitian</a:t>
            </a:r>
            <a:r>
              <a:rPr lang="en-US" sz="2400" dirty="0"/>
              <a:t> lain</a:t>
            </a:r>
            <a:r>
              <a:rPr lang="id-ID" sz="2400" dirty="0"/>
              <a:t> </a:t>
            </a:r>
            <a:r>
              <a:rPr lang="en-US" sz="2400" dirty="0" err="1"/>
              <a:t>terkait</a:t>
            </a:r>
            <a:r>
              <a:rPr lang="en-US" sz="2400" dirty="0"/>
              <a:t> </a:t>
            </a:r>
            <a:r>
              <a:rPr lang="id-ID" sz="2400" dirty="0"/>
              <a:t>penelitian yang dilakukan</a:t>
            </a:r>
            <a:endParaRPr lang="en-US" sz="2400" dirty="0"/>
          </a:p>
          <a:p>
            <a:pPr marL="285750" indent="-285750">
              <a:buFont typeface="Wingdings" panose="05000000000000000000" pitchFamily="2" charset="2"/>
              <a:buChar char="q"/>
            </a:pPr>
            <a:endParaRPr lang="id-ID" sz="2400" dirty="0"/>
          </a:p>
          <a:p>
            <a:pPr marL="285750" indent="-285750">
              <a:buFont typeface="Wingdings" panose="05000000000000000000" pitchFamily="2" charset="2"/>
              <a:buChar char="q"/>
            </a:pPr>
            <a:r>
              <a:rPr lang="id-ID" sz="2400" dirty="0"/>
              <a:t>Menghubungkan penelitian dengan literatur-literatur yang ada</a:t>
            </a:r>
            <a:endParaRPr lang="en-US" sz="2400" dirty="0"/>
          </a:p>
          <a:p>
            <a:pPr marL="285750" indent="-285750">
              <a:buFont typeface="Wingdings" panose="05000000000000000000" pitchFamily="2" charset="2"/>
              <a:buChar char="q"/>
            </a:pPr>
            <a:endParaRPr lang="id-ID" sz="2400" dirty="0"/>
          </a:p>
          <a:p>
            <a:pPr marL="285750" indent="-285750">
              <a:buFont typeface="Wingdings" panose="05000000000000000000" pitchFamily="2" charset="2"/>
              <a:buChar char="q"/>
            </a:pPr>
            <a:r>
              <a:rPr lang="id-ID" sz="2400" dirty="0"/>
              <a:t>Mengisi celah-celah dalam penelitian sebelumnya</a:t>
            </a:r>
            <a:endParaRPr lang="en-US" sz="2400" dirty="0"/>
          </a:p>
          <a:p>
            <a:endParaRPr lang="en-US" sz="2400" dirty="0"/>
          </a:p>
          <a:p>
            <a:pPr marL="285750" indent="-285750">
              <a:buFont typeface="Wingdings" panose="05000000000000000000" pitchFamily="2" charset="2"/>
              <a:buChar char="q"/>
            </a:pPr>
            <a:r>
              <a:rPr lang="en-US" sz="2400" dirty="0"/>
              <a:t>K</a:t>
            </a:r>
            <a:r>
              <a:rPr lang="id-ID" sz="2400" dirty="0"/>
              <a:t>erangka kerja dan tolak ukur untuk mempertegas pentingnya penelitian tersebut.</a:t>
            </a:r>
            <a:endParaRPr lang="en-US" sz="2400" dirty="0"/>
          </a:p>
          <a:p>
            <a:endParaRPr lang="en-US" sz="2400" dirty="0"/>
          </a:p>
          <a:p>
            <a:pPr marL="285750" indent="-285750">
              <a:buFont typeface="Wingdings" panose="05000000000000000000" pitchFamily="2" charset="2"/>
              <a:buChar char="q"/>
            </a:pPr>
            <a:r>
              <a:rPr lang="en-US" sz="2400" dirty="0"/>
              <a:t>M</a:t>
            </a:r>
            <a:r>
              <a:rPr lang="id-ID" sz="2400" dirty="0"/>
              <a:t>embandingkan hasil-hasilnya dengan penemuan-penemuan lain</a:t>
            </a:r>
          </a:p>
        </p:txBody>
      </p:sp>
    </p:spTree>
    <p:extLst>
      <p:ext uri="{BB962C8B-B14F-4D97-AF65-F5344CB8AC3E}">
        <p14:creationId xmlns:p14="http://schemas.microsoft.com/office/powerpoint/2010/main" val="97276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FCB5870-42B3-4A4F-9B44-9E2A92AC2980}"/>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2D98FE-2866-4F4D-815B-37FE73588177}"/>
              </a:ext>
            </a:extLst>
          </p:cNvPr>
          <p:cNvSpPr txBox="1"/>
          <p:nvPr/>
        </p:nvSpPr>
        <p:spPr>
          <a:xfrm>
            <a:off x="389966" y="941294"/>
            <a:ext cx="2635622" cy="2062103"/>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rPr>
              <a:t>Bagaimana</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menyusun</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Tinjauan</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Pustaka</a:t>
            </a:r>
            <a:r>
              <a:rPr lang="en-US" sz="3200" dirty="0">
                <a:effectLst>
                  <a:outerShdw blurRad="38100" dist="38100" dir="2700000" algn="tl">
                    <a:srgbClr val="000000">
                      <a:alpha val="43137"/>
                    </a:srgbClr>
                  </a:outerShdw>
                </a:effectLst>
              </a:rPr>
              <a:t> ???</a:t>
            </a:r>
          </a:p>
        </p:txBody>
      </p:sp>
      <p:sp>
        <p:nvSpPr>
          <p:cNvPr id="2" name="Rectangle 1">
            <a:extLst>
              <a:ext uri="{FF2B5EF4-FFF2-40B4-BE49-F238E27FC236}">
                <a16:creationId xmlns:a16="http://schemas.microsoft.com/office/drawing/2014/main" id="{B313A3C8-BFC5-4F58-BCB6-3D0AB978FAC8}"/>
              </a:ext>
            </a:extLst>
          </p:cNvPr>
          <p:cNvSpPr/>
          <p:nvPr/>
        </p:nvSpPr>
        <p:spPr>
          <a:xfrm>
            <a:off x="3361765" y="1035423"/>
            <a:ext cx="8440269" cy="4524315"/>
          </a:xfrm>
          <a:prstGeom prst="rect">
            <a:avLst/>
          </a:prstGeom>
        </p:spPr>
        <p:txBody>
          <a:bodyPr wrap="square">
            <a:spAutoFit/>
          </a:bodyPr>
          <a:lstStyle/>
          <a:p>
            <a:pPr marL="457200" indent="-457200">
              <a:buFont typeface="Wingdings" panose="05000000000000000000" pitchFamily="2" charset="2"/>
              <a:buChar char="§"/>
            </a:pPr>
            <a:r>
              <a:rPr lang="id-ID" sz="2400" dirty="0"/>
              <a:t>Mengidentifikasi keywords</a:t>
            </a:r>
            <a:endParaRPr lang="en-US" sz="2400" dirty="0"/>
          </a:p>
          <a:p>
            <a:endParaRPr lang="id-ID" sz="2400" dirty="0"/>
          </a:p>
          <a:p>
            <a:pPr marL="457200" indent="-457200">
              <a:buFont typeface="Wingdings" panose="05000000000000000000" pitchFamily="2" charset="2"/>
              <a:buChar char="§"/>
            </a:pPr>
            <a:r>
              <a:rPr lang="id-ID" sz="2400" dirty="0"/>
              <a:t>Carilah jurnal-jurnal dan buku-buku terkait</a:t>
            </a:r>
            <a:endParaRPr lang="en-US" sz="2400" dirty="0"/>
          </a:p>
          <a:p>
            <a:endParaRPr lang="id-ID" sz="2400" dirty="0"/>
          </a:p>
          <a:p>
            <a:pPr marL="457200" indent="-457200">
              <a:buFont typeface="Wingdings" panose="05000000000000000000" pitchFamily="2" charset="2"/>
              <a:buChar char="§"/>
            </a:pPr>
            <a:r>
              <a:rPr lang="id-ID" sz="2400" dirty="0"/>
              <a:t>Temukanlah laporan penelitian yang sejenis</a:t>
            </a:r>
            <a:endParaRPr lang="en-US" sz="2400" dirty="0"/>
          </a:p>
          <a:p>
            <a:r>
              <a:rPr lang="id-ID" sz="2400" dirty="0"/>
              <a:t> </a:t>
            </a:r>
          </a:p>
          <a:p>
            <a:pPr marL="457200" indent="-457200">
              <a:buFont typeface="Wingdings" panose="05000000000000000000" pitchFamily="2" charset="2"/>
              <a:buChar char="§"/>
            </a:pPr>
            <a:r>
              <a:rPr lang="id-ID" sz="2400" dirty="0"/>
              <a:t>Bacalah laporan/jurnal/buku terkait dan tentukan kontribusinya bagi penelitian Anda</a:t>
            </a:r>
            <a:endParaRPr lang="en-US" sz="2400" dirty="0"/>
          </a:p>
          <a:p>
            <a:endParaRPr lang="id-ID" sz="2400" dirty="0"/>
          </a:p>
          <a:p>
            <a:pPr marL="457200" indent="-457200">
              <a:buFont typeface="Wingdings" panose="05000000000000000000" pitchFamily="2" charset="2"/>
              <a:buChar char="§"/>
            </a:pPr>
            <a:r>
              <a:rPr lang="id-ID" sz="2400" dirty="0"/>
              <a:t>Buatlah peta </a:t>
            </a:r>
            <a:r>
              <a:rPr lang="en-US" sz="2400" dirty="0" err="1"/>
              <a:t>teori</a:t>
            </a:r>
            <a:endParaRPr lang="en-US" sz="2400" dirty="0"/>
          </a:p>
          <a:p>
            <a:endParaRPr lang="id-ID" sz="2400" dirty="0"/>
          </a:p>
          <a:p>
            <a:pPr marL="457200" indent="-457200">
              <a:buFont typeface="Wingdings" panose="05000000000000000000" pitchFamily="2" charset="2"/>
              <a:buChar char="§"/>
            </a:pPr>
            <a:r>
              <a:rPr lang="id-ID" sz="2400" dirty="0"/>
              <a:t>Susun daftar pustaka dari peta literatur tersebut</a:t>
            </a:r>
          </a:p>
        </p:txBody>
      </p:sp>
    </p:spTree>
    <p:extLst>
      <p:ext uri="{BB962C8B-B14F-4D97-AF65-F5344CB8AC3E}">
        <p14:creationId xmlns:p14="http://schemas.microsoft.com/office/powerpoint/2010/main" val="917532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FCB5870-42B3-4A4F-9B44-9E2A92AC2980}"/>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0A04DA-06D5-4CC1-8FE1-578400AA682F}"/>
              </a:ext>
            </a:extLst>
          </p:cNvPr>
          <p:cNvSpPr txBox="1"/>
          <p:nvPr/>
        </p:nvSpPr>
        <p:spPr>
          <a:xfrm>
            <a:off x="389966" y="968188"/>
            <a:ext cx="2635622" cy="1477328"/>
          </a:xfrm>
          <a:prstGeom prst="rect">
            <a:avLst/>
          </a:prstGeom>
          <a:noFill/>
        </p:spPr>
        <p:txBody>
          <a:bodyPr wrap="square" rtlCol="0">
            <a:spAutoFit/>
          </a:bodyPr>
          <a:lstStyle/>
          <a:p>
            <a:r>
              <a:rPr lang="en-US" sz="3000" dirty="0" err="1">
                <a:effectLst>
                  <a:outerShdw blurRad="38100" dist="38100" dir="2700000" algn="tl">
                    <a:srgbClr val="000000">
                      <a:alpha val="43137"/>
                    </a:srgbClr>
                  </a:outerShdw>
                </a:effectLst>
              </a:rPr>
              <a:t>Variasi</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Penggunaan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Teori</a:t>
            </a:r>
            <a:endParaRPr lang="en-US" sz="3000" dirty="0">
              <a:effectLst>
                <a:outerShdw blurRad="38100" dist="38100" dir="2700000" algn="tl">
                  <a:srgbClr val="000000">
                    <a:alpha val="43137"/>
                  </a:srgbClr>
                </a:outerShdw>
              </a:effectLst>
            </a:endParaRPr>
          </a:p>
        </p:txBody>
      </p:sp>
      <p:sp>
        <p:nvSpPr>
          <p:cNvPr id="7" name="Content Placeholder 2">
            <a:extLst>
              <a:ext uri="{FF2B5EF4-FFF2-40B4-BE49-F238E27FC236}">
                <a16:creationId xmlns:a16="http://schemas.microsoft.com/office/drawing/2014/main" id="{12B4F655-A1DB-4D72-AC61-3A9124B367C3}"/>
              </a:ext>
            </a:extLst>
          </p:cNvPr>
          <p:cNvSpPr>
            <a:spLocks noGrp="1"/>
          </p:cNvSpPr>
          <p:nvPr/>
        </p:nvSpPr>
        <p:spPr bwMode="auto">
          <a:xfrm>
            <a:off x="3299012" y="968188"/>
            <a:ext cx="8229600" cy="38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r>
              <a:rPr lang="id-ID" dirty="0"/>
              <a:t>Sebagai penjelasan atas perilaku dan sikap-sikap tertentu</a:t>
            </a:r>
          </a:p>
          <a:p>
            <a:r>
              <a:rPr lang="id-ID" dirty="0"/>
              <a:t>Panduan umum untuk meneliti gender, kelas, ras, dsb</a:t>
            </a:r>
          </a:p>
          <a:p>
            <a:r>
              <a:rPr lang="id-ID" dirty="0"/>
              <a:t>Poin akhir dalam penelitian </a:t>
            </a:r>
          </a:p>
          <a:p>
            <a:r>
              <a:rPr lang="id-ID" dirty="0"/>
              <a:t>Beberapa penelitian kualitatif tidak menggunakan teori yang terlalu eksplisit</a:t>
            </a:r>
          </a:p>
        </p:txBody>
      </p:sp>
    </p:spTree>
    <p:extLst>
      <p:ext uri="{BB962C8B-B14F-4D97-AF65-F5344CB8AC3E}">
        <p14:creationId xmlns:p14="http://schemas.microsoft.com/office/powerpoint/2010/main" val="596966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FCB5870-42B3-4A4F-9B44-9E2A92AC2980}"/>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0A04DA-06D5-4CC1-8FE1-578400AA682F}"/>
              </a:ext>
            </a:extLst>
          </p:cNvPr>
          <p:cNvSpPr txBox="1"/>
          <p:nvPr/>
        </p:nvSpPr>
        <p:spPr>
          <a:xfrm>
            <a:off x="389966" y="968188"/>
            <a:ext cx="2635622"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PETA LITERATUR</a:t>
            </a:r>
          </a:p>
        </p:txBody>
      </p:sp>
      <p:sp>
        <p:nvSpPr>
          <p:cNvPr id="8" name="Content Placeholder 2">
            <a:extLst>
              <a:ext uri="{FF2B5EF4-FFF2-40B4-BE49-F238E27FC236}">
                <a16:creationId xmlns:a16="http://schemas.microsoft.com/office/drawing/2014/main" id="{155983D8-057C-4A85-A29F-EE4639382CBB}"/>
              </a:ext>
            </a:extLst>
          </p:cNvPr>
          <p:cNvSpPr>
            <a:spLocks noGrp="1"/>
          </p:cNvSpPr>
          <p:nvPr/>
        </p:nvSpPr>
        <p:spPr>
          <a:xfrm>
            <a:off x="3518644" y="1936376"/>
            <a:ext cx="7830673" cy="2512180"/>
          </a:xfrm>
          <a:prstGeom prst="rect">
            <a:avLst/>
          </a:prstGeom>
          <a:noFill/>
        </p:spPr>
        <p:txBody>
          <a:bodyPr vert="horz">
            <a:normAutofit/>
          </a:bodyPr>
          <a:lstStyle>
            <a:lvl1pPr marL="365760" indent="-256032" algn="l" rtl="0" eaLnBrk="1" latinLnBrk="0" hangingPunct="1">
              <a:spcBef>
                <a:spcPts val="300"/>
              </a:spcBef>
              <a:buClr>
                <a:schemeClr val="tx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rgbClr val="C00000"/>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2">
                    <a:lumMod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lumMod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r>
              <a:rPr lang="id-ID" sz="2400" dirty="0"/>
              <a:t>Merupakan ringkasan visual dari penelitian-penelit</a:t>
            </a:r>
            <a:r>
              <a:rPr lang="en-US" sz="2400" dirty="0"/>
              <a:t>i</a:t>
            </a:r>
            <a:r>
              <a:rPr lang="id-ID" sz="2400" dirty="0"/>
              <a:t>an yang sudah dilakukan orang lain </a:t>
            </a:r>
            <a:endParaRPr lang="en-US" sz="2400" dirty="0"/>
          </a:p>
          <a:p>
            <a:pPr marL="109728" indent="0" algn="just">
              <a:buNone/>
            </a:pPr>
            <a:endParaRPr lang="id-ID" sz="2400" dirty="0"/>
          </a:p>
          <a:p>
            <a:pPr algn="just"/>
            <a:r>
              <a:rPr lang="id-ID" sz="2400" dirty="0"/>
              <a:t>Cara yang paling umum adalah top –down, dimana bagian paling bawah merupakan penelitian yang diajukan</a:t>
            </a:r>
          </a:p>
        </p:txBody>
      </p:sp>
    </p:spTree>
    <p:extLst>
      <p:ext uri="{BB962C8B-B14F-4D97-AF65-F5344CB8AC3E}">
        <p14:creationId xmlns:p14="http://schemas.microsoft.com/office/powerpoint/2010/main" val="675880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FCB5870-42B3-4A4F-9B44-9E2A92AC2980}"/>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0A04DA-06D5-4CC1-8FE1-578400AA682F}"/>
              </a:ext>
            </a:extLst>
          </p:cNvPr>
          <p:cNvSpPr txBox="1"/>
          <p:nvPr/>
        </p:nvSpPr>
        <p:spPr>
          <a:xfrm>
            <a:off x="389966" y="968188"/>
            <a:ext cx="2635622" cy="1569660"/>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rPr>
              <a:t>Contoh</a:t>
            </a:r>
            <a:r>
              <a:rPr lang="en-US" sz="3200" dirty="0">
                <a:effectLst>
                  <a:outerShdw blurRad="38100" dist="38100" dir="2700000" algn="tl">
                    <a:srgbClr val="000000">
                      <a:alpha val="43137"/>
                    </a:srgbClr>
                  </a:outerShdw>
                </a:effectLst>
              </a:rPr>
              <a:t> Peta </a:t>
            </a:r>
            <a:r>
              <a:rPr lang="en-US" sz="3200" dirty="0" err="1">
                <a:effectLst>
                  <a:outerShdw blurRad="38100" dist="38100" dir="2700000" algn="tl">
                    <a:srgbClr val="000000">
                      <a:alpha val="43137"/>
                    </a:srgbClr>
                  </a:outerShdw>
                </a:effectLst>
              </a:rPr>
              <a:t>Literatur</a:t>
            </a:r>
            <a:endParaRPr lang="en-US" sz="32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20E7F1B-9048-405D-B764-0D2DA78AF417}"/>
              </a:ext>
            </a:extLst>
          </p:cNvPr>
          <p:cNvSpPr txBox="1"/>
          <p:nvPr/>
        </p:nvSpPr>
        <p:spPr>
          <a:xfrm>
            <a:off x="3236382" y="1142641"/>
            <a:ext cx="8776446" cy="461665"/>
          </a:xfrm>
          <a:prstGeom prst="rect">
            <a:avLst/>
          </a:prstGeom>
          <a:noFill/>
        </p:spPr>
        <p:txBody>
          <a:bodyPr wrap="square" rtlCol="0">
            <a:spAutoFit/>
          </a:bodyPr>
          <a:lstStyle/>
          <a:p>
            <a:r>
              <a:rPr lang="en-US" sz="2400" dirty="0" err="1"/>
              <a:t>Kesalahpahaman</a:t>
            </a:r>
            <a:r>
              <a:rPr lang="en-US" sz="2400" dirty="0"/>
              <a:t> </a:t>
            </a:r>
            <a:r>
              <a:rPr lang="en-US" sz="2400" dirty="0" err="1"/>
              <a:t>Isu</a:t>
            </a:r>
            <a:r>
              <a:rPr lang="en-US" sz="2400" dirty="0"/>
              <a:t> </a:t>
            </a:r>
            <a:r>
              <a:rPr lang="en-US" sz="2400" dirty="0" err="1"/>
              <a:t>Autisme</a:t>
            </a:r>
            <a:r>
              <a:rPr lang="en-US" sz="2400" dirty="0"/>
              <a:t> di Masyarakat</a:t>
            </a:r>
          </a:p>
        </p:txBody>
      </p:sp>
      <p:sp>
        <p:nvSpPr>
          <p:cNvPr id="9" name="Rectangle 8">
            <a:extLst>
              <a:ext uri="{FF2B5EF4-FFF2-40B4-BE49-F238E27FC236}">
                <a16:creationId xmlns:a16="http://schemas.microsoft.com/office/drawing/2014/main" id="{D4316694-A3A4-491E-B53D-D49E7AE84345}"/>
              </a:ext>
            </a:extLst>
          </p:cNvPr>
          <p:cNvSpPr/>
          <p:nvPr/>
        </p:nvSpPr>
        <p:spPr>
          <a:xfrm>
            <a:off x="3509682" y="2197859"/>
            <a:ext cx="1976718" cy="123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Studi</a:t>
            </a:r>
            <a:r>
              <a:rPr lang="en-US" b="1" dirty="0">
                <a:solidFill>
                  <a:schemeClr val="tx1"/>
                </a:solidFill>
              </a:rPr>
              <a:t> </a:t>
            </a:r>
            <a:r>
              <a:rPr lang="en-US" b="1" dirty="0" err="1">
                <a:solidFill>
                  <a:schemeClr val="tx1"/>
                </a:solidFill>
              </a:rPr>
              <a:t>Persuasi</a:t>
            </a:r>
            <a:r>
              <a:rPr lang="en-US" b="1" dirty="0">
                <a:solidFill>
                  <a:schemeClr val="tx1"/>
                </a:solidFill>
              </a:rPr>
              <a:t>  di Masyarakat</a:t>
            </a:r>
          </a:p>
        </p:txBody>
      </p:sp>
      <p:sp>
        <p:nvSpPr>
          <p:cNvPr id="10" name="Rectangle 9">
            <a:extLst>
              <a:ext uri="{FF2B5EF4-FFF2-40B4-BE49-F238E27FC236}">
                <a16:creationId xmlns:a16="http://schemas.microsoft.com/office/drawing/2014/main" id="{CFD4A676-527F-4769-8DD2-4691E346484A}"/>
              </a:ext>
            </a:extLst>
          </p:cNvPr>
          <p:cNvSpPr/>
          <p:nvPr/>
        </p:nvSpPr>
        <p:spPr>
          <a:xfrm>
            <a:off x="6248400" y="2188894"/>
            <a:ext cx="1976718" cy="123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Perkembangan</a:t>
            </a:r>
            <a:r>
              <a:rPr lang="en-US" b="1" dirty="0">
                <a:solidFill>
                  <a:schemeClr val="tx1"/>
                </a:solidFill>
              </a:rPr>
              <a:t> </a:t>
            </a:r>
            <a:r>
              <a:rPr lang="en-US" b="1" dirty="0" err="1">
                <a:solidFill>
                  <a:schemeClr val="tx1"/>
                </a:solidFill>
              </a:rPr>
              <a:t>Persuasi</a:t>
            </a:r>
            <a:r>
              <a:rPr lang="en-US" b="1" dirty="0">
                <a:solidFill>
                  <a:schemeClr val="tx1"/>
                </a:solidFill>
              </a:rPr>
              <a:t> </a:t>
            </a:r>
            <a:r>
              <a:rPr lang="en-US" b="1" dirty="0" err="1">
                <a:solidFill>
                  <a:schemeClr val="tx1"/>
                </a:solidFill>
              </a:rPr>
              <a:t>narasi</a:t>
            </a:r>
            <a:endParaRPr lang="en-US" b="1" dirty="0">
              <a:solidFill>
                <a:schemeClr val="tx1"/>
              </a:solidFill>
            </a:endParaRPr>
          </a:p>
        </p:txBody>
      </p:sp>
      <p:sp>
        <p:nvSpPr>
          <p:cNvPr id="11" name="Rectangle 10">
            <a:extLst>
              <a:ext uri="{FF2B5EF4-FFF2-40B4-BE49-F238E27FC236}">
                <a16:creationId xmlns:a16="http://schemas.microsoft.com/office/drawing/2014/main" id="{E130257A-F8EE-4A0B-8869-D7B631175273}"/>
              </a:ext>
            </a:extLst>
          </p:cNvPr>
          <p:cNvSpPr/>
          <p:nvPr/>
        </p:nvSpPr>
        <p:spPr>
          <a:xfrm>
            <a:off x="8960224" y="2188893"/>
            <a:ext cx="2487705" cy="123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Posisi</a:t>
            </a:r>
            <a:r>
              <a:rPr lang="en-US" b="1" dirty="0">
                <a:solidFill>
                  <a:schemeClr val="tx1"/>
                </a:solidFill>
              </a:rPr>
              <a:t> </a:t>
            </a:r>
            <a:r>
              <a:rPr lang="en-US" b="1" dirty="0" err="1">
                <a:solidFill>
                  <a:schemeClr val="tx1"/>
                </a:solidFill>
              </a:rPr>
              <a:t>teori</a:t>
            </a:r>
            <a:r>
              <a:rPr lang="en-US" b="1" dirty="0">
                <a:solidFill>
                  <a:schemeClr val="tx1"/>
                </a:solidFill>
              </a:rPr>
              <a:t> Transportation Imagery Model di </a:t>
            </a:r>
            <a:r>
              <a:rPr lang="en-US" b="1" dirty="0" err="1">
                <a:solidFill>
                  <a:schemeClr val="tx1"/>
                </a:solidFill>
              </a:rPr>
              <a:t>studi</a:t>
            </a:r>
            <a:r>
              <a:rPr lang="en-US" b="1" dirty="0">
                <a:solidFill>
                  <a:schemeClr val="tx1"/>
                </a:solidFill>
              </a:rPr>
              <a:t> </a:t>
            </a:r>
            <a:r>
              <a:rPr lang="en-US" b="1" dirty="0" err="1">
                <a:solidFill>
                  <a:schemeClr val="tx1"/>
                </a:solidFill>
              </a:rPr>
              <a:t>persuasi</a:t>
            </a:r>
            <a:r>
              <a:rPr lang="en-US" b="1" dirty="0">
                <a:solidFill>
                  <a:schemeClr val="tx1"/>
                </a:solidFill>
              </a:rPr>
              <a:t> </a:t>
            </a:r>
            <a:r>
              <a:rPr lang="en-US" b="1" dirty="0" err="1">
                <a:solidFill>
                  <a:schemeClr val="tx1"/>
                </a:solidFill>
              </a:rPr>
              <a:t>narasi</a:t>
            </a:r>
            <a:endParaRPr lang="en-US" b="1" dirty="0">
              <a:solidFill>
                <a:schemeClr val="tx1"/>
              </a:solidFill>
            </a:endParaRPr>
          </a:p>
        </p:txBody>
      </p:sp>
      <p:sp>
        <p:nvSpPr>
          <p:cNvPr id="12" name="Rectangle 11">
            <a:extLst>
              <a:ext uri="{FF2B5EF4-FFF2-40B4-BE49-F238E27FC236}">
                <a16:creationId xmlns:a16="http://schemas.microsoft.com/office/drawing/2014/main" id="{F803BCB9-B995-4792-81A4-9FF102924FA5}"/>
              </a:ext>
            </a:extLst>
          </p:cNvPr>
          <p:cNvSpPr/>
          <p:nvPr/>
        </p:nvSpPr>
        <p:spPr>
          <a:xfrm>
            <a:off x="8960223" y="4207163"/>
            <a:ext cx="2487705" cy="123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Film </a:t>
            </a:r>
            <a:r>
              <a:rPr lang="en-US" b="1" dirty="0" err="1">
                <a:solidFill>
                  <a:schemeClr val="tx1"/>
                </a:solidFill>
              </a:rPr>
              <a:t>sebagai</a:t>
            </a:r>
            <a:r>
              <a:rPr lang="en-US" b="1" dirty="0">
                <a:solidFill>
                  <a:schemeClr val="tx1"/>
                </a:solidFill>
              </a:rPr>
              <a:t> media </a:t>
            </a:r>
            <a:r>
              <a:rPr lang="en-US" b="1" dirty="0" err="1">
                <a:solidFill>
                  <a:schemeClr val="tx1"/>
                </a:solidFill>
              </a:rPr>
              <a:t>persuasi</a:t>
            </a:r>
            <a:r>
              <a:rPr lang="en-US" b="1" dirty="0">
                <a:solidFill>
                  <a:schemeClr val="tx1"/>
                </a:solidFill>
              </a:rPr>
              <a:t> </a:t>
            </a:r>
            <a:r>
              <a:rPr lang="en-US" b="1" dirty="0" err="1">
                <a:solidFill>
                  <a:schemeClr val="tx1"/>
                </a:solidFill>
              </a:rPr>
              <a:t>narasi</a:t>
            </a:r>
            <a:r>
              <a:rPr lang="en-US" b="1" dirty="0">
                <a:solidFill>
                  <a:schemeClr val="tx1"/>
                </a:solidFill>
              </a:rPr>
              <a:t> yang </a:t>
            </a:r>
            <a:r>
              <a:rPr lang="en-US" b="1" dirty="0" err="1">
                <a:solidFill>
                  <a:schemeClr val="tx1"/>
                </a:solidFill>
              </a:rPr>
              <a:t>populer</a:t>
            </a:r>
            <a:endParaRPr lang="en-US" b="1" dirty="0">
              <a:solidFill>
                <a:schemeClr val="tx1"/>
              </a:solidFill>
            </a:endParaRPr>
          </a:p>
        </p:txBody>
      </p:sp>
      <p:sp>
        <p:nvSpPr>
          <p:cNvPr id="13" name="Rectangle 12">
            <a:extLst>
              <a:ext uri="{FF2B5EF4-FFF2-40B4-BE49-F238E27FC236}">
                <a16:creationId xmlns:a16="http://schemas.microsoft.com/office/drawing/2014/main" id="{717B4443-C13C-49CE-B515-560BB4DB98DF}"/>
              </a:ext>
            </a:extLst>
          </p:cNvPr>
          <p:cNvSpPr/>
          <p:nvPr/>
        </p:nvSpPr>
        <p:spPr>
          <a:xfrm>
            <a:off x="6248400" y="4207163"/>
            <a:ext cx="1976718" cy="123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Transportasi</a:t>
            </a:r>
            <a:r>
              <a:rPr lang="en-US" b="1" dirty="0">
                <a:solidFill>
                  <a:schemeClr val="tx1"/>
                </a:solidFill>
              </a:rPr>
              <a:t> </a:t>
            </a:r>
            <a:r>
              <a:rPr lang="en-US" b="1" dirty="0" err="1">
                <a:solidFill>
                  <a:schemeClr val="tx1"/>
                </a:solidFill>
              </a:rPr>
              <a:t>sebagai</a:t>
            </a:r>
            <a:r>
              <a:rPr lang="en-US" b="1" dirty="0">
                <a:solidFill>
                  <a:schemeClr val="tx1"/>
                </a:solidFill>
              </a:rPr>
              <a:t> </a:t>
            </a:r>
            <a:r>
              <a:rPr lang="en-US" b="1" dirty="0" err="1">
                <a:solidFill>
                  <a:schemeClr val="tx1"/>
                </a:solidFill>
              </a:rPr>
              <a:t>pengalaman</a:t>
            </a:r>
            <a:r>
              <a:rPr lang="en-US" b="1" dirty="0">
                <a:solidFill>
                  <a:schemeClr val="tx1"/>
                </a:solidFill>
              </a:rPr>
              <a:t> personal </a:t>
            </a:r>
          </a:p>
        </p:txBody>
      </p:sp>
      <p:sp>
        <p:nvSpPr>
          <p:cNvPr id="14" name="Rectangle 13">
            <a:extLst>
              <a:ext uri="{FF2B5EF4-FFF2-40B4-BE49-F238E27FC236}">
                <a16:creationId xmlns:a16="http://schemas.microsoft.com/office/drawing/2014/main" id="{7BA339CE-3045-420F-AF6E-C608ED8BD362}"/>
              </a:ext>
            </a:extLst>
          </p:cNvPr>
          <p:cNvSpPr/>
          <p:nvPr/>
        </p:nvSpPr>
        <p:spPr>
          <a:xfrm>
            <a:off x="3509682" y="4287014"/>
            <a:ext cx="1976718" cy="123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Pemahaman</a:t>
            </a:r>
            <a:r>
              <a:rPr lang="en-US" sz="1400" b="1" dirty="0">
                <a:solidFill>
                  <a:schemeClr val="tx1"/>
                </a:solidFill>
              </a:rPr>
              <a:t> </a:t>
            </a:r>
            <a:r>
              <a:rPr lang="en-US" sz="1400" b="1" dirty="0" err="1">
                <a:solidFill>
                  <a:schemeClr val="tx1"/>
                </a:solidFill>
              </a:rPr>
              <a:t>Isu</a:t>
            </a:r>
            <a:r>
              <a:rPr lang="en-US" sz="1400" b="1" dirty="0">
                <a:solidFill>
                  <a:schemeClr val="tx1"/>
                </a:solidFill>
              </a:rPr>
              <a:t> </a:t>
            </a:r>
            <a:r>
              <a:rPr lang="en-US" sz="1400" b="1" dirty="0" err="1">
                <a:solidFill>
                  <a:schemeClr val="tx1"/>
                </a:solidFill>
              </a:rPr>
              <a:t>Autisme</a:t>
            </a:r>
            <a:r>
              <a:rPr lang="en-US" sz="1400" b="1" dirty="0">
                <a:solidFill>
                  <a:schemeClr val="tx1"/>
                </a:solidFill>
              </a:rPr>
              <a:t> </a:t>
            </a:r>
            <a:r>
              <a:rPr lang="en-US" sz="1400" b="1" dirty="0" err="1">
                <a:solidFill>
                  <a:schemeClr val="tx1"/>
                </a:solidFill>
              </a:rPr>
              <a:t>secara</a:t>
            </a:r>
            <a:r>
              <a:rPr lang="en-US" sz="1400" b="1" dirty="0">
                <a:solidFill>
                  <a:schemeClr val="tx1"/>
                </a:solidFill>
              </a:rPr>
              <a:t> </a:t>
            </a:r>
            <a:r>
              <a:rPr lang="en-US" sz="1400" b="1" dirty="0" err="1">
                <a:solidFill>
                  <a:schemeClr val="tx1"/>
                </a:solidFill>
              </a:rPr>
              <a:t>benar</a:t>
            </a:r>
            <a:r>
              <a:rPr lang="en-US" sz="1400" b="1" dirty="0">
                <a:solidFill>
                  <a:schemeClr val="tx1"/>
                </a:solidFill>
              </a:rPr>
              <a:t> </a:t>
            </a:r>
            <a:r>
              <a:rPr lang="en-US" sz="1400" b="1" dirty="0" err="1">
                <a:solidFill>
                  <a:schemeClr val="tx1"/>
                </a:solidFill>
              </a:rPr>
              <a:t>melalui</a:t>
            </a:r>
            <a:r>
              <a:rPr lang="en-US" sz="1400" b="1" dirty="0">
                <a:solidFill>
                  <a:schemeClr val="tx1"/>
                </a:solidFill>
              </a:rPr>
              <a:t> </a:t>
            </a:r>
            <a:r>
              <a:rPr lang="en-US" sz="1400" b="1" dirty="0" err="1">
                <a:solidFill>
                  <a:schemeClr val="tx1"/>
                </a:solidFill>
              </a:rPr>
              <a:t>transportasi</a:t>
            </a:r>
            <a:r>
              <a:rPr lang="en-US" sz="1400" b="1" dirty="0">
                <a:solidFill>
                  <a:schemeClr val="tx1"/>
                </a:solidFill>
              </a:rPr>
              <a:t> personal </a:t>
            </a:r>
            <a:r>
              <a:rPr lang="en-US" sz="1400" b="1" dirty="0" err="1">
                <a:solidFill>
                  <a:schemeClr val="tx1"/>
                </a:solidFill>
              </a:rPr>
              <a:t>penonton</a:t>
            </a:r>
            <a:r>
              <a:rPr lang="en-US" sz="1400" b="1" dirty="0">
                <a:solidFill>
                  <a:schemeClr val="tx1"/>
                </a:solidFill>
              </a:rPr>
              <a:t> film (</a:t>
            </a:r>
            <a:r>
              <a:rPr lang="en-US" sz="1400" b="1" dirty="0" err="1">
                <a:solidFill>
                  <a:schemeClr val="tx1"/>
                </a:solidFill>
              </a:rPr>
              <a:t>Usulan</a:t>
            </a:r>
            <a:r>
              <a:rPr lang="en-US" sz="1400" b="1" dirty="0">
                <a:solidFill>
                  <a:schemeClr val="tx1"/>
                </a:solidFill>
              </a:rPr>
              <a:t> </a:t>
            </a:r>
            <a:r>
              <a:rPr lang="en-US" sz="1400" b="1" dirty="0" err="1">
                <a:solidFill>
                  <a:schemeClr val="tx1"/>
                </a:solidFill>
              </a:rPr>
              <a:t>Penelitian</a:t>
            </a:r>
            <a:r>
              <a:rPr lang="en-US" sz="1400" b="1" dirty="0">
                <a:solidFill>
                  <a:schemeClr val="tx1"/>
                </a:solidFill>
              </a:rPr>
              <a:t>)</a:t>
            </a:r>
          </a:p>
        </p:txBody>
      </p:sp>
      <p:cxnSp>
        <p:nvCxnSpPr>
          <p:cNvPr id="16" name="Straight Arrow Connector 15">
            <a:extLst>
              <a:ext uri="{FF2B5EF4-FFF2-40B4-BE49-F238E27FC236}">
                <a16:creationId xmlns:a16="http://schemas.microsoft.com/office/drawing/2014/main" id="{17F79CB2-3B24-46AB-A61E-1B8062AA340C}"/>
              </a:ext>
            </a:extLst>
          </p:cNvPr>
          <p:cNvCxnSpPr>
            <a:stCxn id="9" idx="3"/>
            <a:endCxn id="10" idx="1"/>
          </p:cNvCxnSpPr>
          <p:nvPr/>
        </p:nvCxnSpPr>
        <p:spPr>
          <a:xfrm flipV="1">
            <a:off x="5486400" y="2805009"/>
            <a:ext cx="762000" cy="89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BF50932-F615-4256-84F7-26F0B8123DA9}"/>
              </a:ext>
            </a:extLst>
          </p:cNvPr>
          <p:cNvCxnSpPr/>
          <p:nvPr/>
        </p:nvCxnSpPr>
        <p:spPr>
          <a:xfrm flipV="1">
            <a:off x="8194104" y="2796042"/>
            <a:ext cx="762000" cy="89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02475A-C9D6-4BD8-A54E-A705DFEE805D}"/>
              </a:ext>
            </a:extLst>
          </p:cNvPr>
          <p:cNvCxnSpPr>
            <a:stCxn id="12" idx="1"/>
            <a:endCxn id="13" idx="3"/>
          </p:cNvCxnSpPr>
          <p:nvPr/>
        </p:nvCxnSpPr>
        <p:spPr>
          <a:xfrm flipH="1">
            <a:off x="8225118" y="4823278"/>
            <a:ext cx="7351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3C4F1BF-67E9-45BD-88D2-26954A0C8DE4}"/>
              </a:ext>
            </a:extLst>
          </p:cNvPr>
          <p:cNvCxnSpPr/>
          <p:nvPr/>
        </p:nvCxnSpPr>
        <p:spPr>
          <a:xfrm flipH="1">
            <a:off x="5486400" y="4899035"/>
            <a:ext cx="7351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585931-60B6-40A9-8CBA-A7D257172F92}"/>
              </a:ext>
            </a:extLst>
          </p:cNvPr>
          <p:cNvCxnSpPr>
            <a:cxnSpLocks/>
            <a:endCxn id="12" idx="0"/>
          </p:cNvCxnSpPr>
          <p:nvPr/>
        </p:nvCxnSpPr>
        <p:spPr>
          <a:xfrm flipH="1">
            <a:off x="10204076" y="3430088"/>
            <a:ext cx="2" cy="777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21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0"/>
            <a:ext cx="117930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04C39944-6045-4D93-A90A-60CEB0352562}"/>
              </a:ext>
            </a:extLst>
          </p:cNvPr>
          <p:cNvSpPr txBox="1">
            <a:spLocks noChangeArrowheads="1"/>
          </p:cNvSpPr>
          <p:nvPr/>
        </p:nvSpPr>
        <p:spPr>
          <a:xfrm>
            <a:off x="1371600" y="2299448"/>
            <a:ext cx="9448799" cy="4295401"/>
          </a:xfrm>
          <a:prstGeom prst="rect">
            <a:avLst/>
          </a:prstGeom>
          <a:solidFill>
            <a:srgbClr val="92D050"/>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altLang="en-US" sz="2800" dirty="0"/>
              <a:t>A theory is not just an explanation; it is a way of packaging reality, a way of understanding it.</a:t>
            </a:r>
          </a:p>
          <a:p>
            <a:r>
              <a:rPr lang="en-US" altLang="en-US" sz="2800" dirty="0"/>
              <a:t>A theory is a system of thought, a way of looking.</a:t>
            </a:r>
          </a:p>
          <a:p>
            <a:r>
              <a:rPr lang="en-US" altLang="en-US" sz="2800" dirty="0"/>
              <a:t>We can never “view” reality purely. Instead, we must use a set of concepts and symbols to define what we see.</a:t>
            </a:r>
          </a:p>
          <a:p>
            <a:r>
              <a:rPr lang="en-US" altLang="en-US" sz="2800" dirty="0"/>
              <a:t>Theories provide the lenses with which we observe and experience the world</a:t>
            </a:r>
          </a:p>
          <a:p>
            <a:pPr lvl="1">
              <a:buFont typeface="Tahoma" panose="020B0604030504040204" pitchFamily="34" charset="0"/>
              <a:buNone/>
            </a:pPr>
            <a:endParaRPr lang="id-ID" altLang="en-US" sz="2400" dirty="0"/>
          </a:p>
        </p:txBody>
      </p:sp>
    </p:spTree>
    <p:extLst>
      <p:ext uri="{BB962C8B-B14F-4D97-AF65-F5344CB8AC3E}">
        <p14:creationId xmlns:p14="http://schemas.microsoft.com/office/powerpoint/2010/main" val="1429740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FCB5870-42B3-4A4F-9B44-9E2A92AC2980}"/>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0A04DA-06D5-4CC1-8FE1-578400AA682F}"/>
              </a:ext>
            </a:extLst>
          </p:cNvPr>
          <p:cNvSpPr txBox="1"/>
          <p:nvPr/>
        </p:nvSpPr>
        <p:spPr>
          <a:xfrm>
            <a:off x="389966" y="968188"/>
            <a:ext cx="2635622" cy="584775"/>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rPr>
              <a:t>Latihan</a:t>
            </a:r>
            <a:endParaRPr lang="en-US" sz="3200" dirty="0">
              <a:effectLst>
                <a:outerShdw blurRad="38100" dist="38100" dir="2700000" algn="tl">
                  <a:srgbClr val="000000">
                    <a:alpha val="43137"/>
                  </a:srgbClr>
                </a:outerShdw>
              </a:effectLst>
            </a:endParaRPr>
          </a:p>
        </p:txBody>
      </p:sp>
      <p:sp>
        <p:nvSpPr>
          <p:cNvPr id="5" name="Content Placeholder 2">
            <a:extLst>
              <a:ext uri="{FF2B5EF4-FFF2-40B4-BE49-F238E27FC236}">
                <a16:creationId xmlns:a16="http://schemas.microsoft.com/office/drawing/2014/main" id="{B1C2807E-B23A-45C2-88F5-AC4AA4E2AFBC}"/>
              </a:ext>
            </a:extLst>
          </p:cNvPr>
          <p:cNvSpPr>
            <a:spLocks noGrp="1"/>
          </p:cNvSpPr>
          <p:nvPr/>
        </p:nvSpPr>
        <p:spPr bwMode="auto">
          <a:xfrm>
            <a:off x="3595640" y="1035423"/>
            <a:ext cx="80091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r>
              <a:rPr lang="en-US" sz="2400" dirty="0" err="1"/>
              <a:t>Buatlah</a:t>
            </a:r>
            <a:r>
              <a:rPr lang="en-US" sz="2400" dirty="0"/>
              <a:t> peta </a:t>
            </a:r>
            <a:r>
              <a:rPr lang="en-US" sz="2400" dirty="0" err="1"/>
              <a:t>literatur</a:t>
            </a:r>
            <a:r>
              <a:rPr lang="en-US" sz="2400" dirty="0"/>
              <a:t> </a:t>
            </a:r>
            <a:r>
              <a:rPr lang="en-US" sz="2400" dirty="0" err="1"/>
              <a:t>dari</a:t>
            </a:r>
            <a:r>
              <a:rPr lang="en-US" sz="2400" dirty="0"/>
              <a:t> </a:t>
            </a:r>
            <a:r>
              <a:rPr lang="en-US" sz="2400" dirty="0" err="1"/>
              <a:t>topik</a:t>
            </a:r>
            <a:r>
              <a:rPr lang="en-US" sz="2400" dirty="0"/>
              <a:t> dan </a:t>
            </a:r>
            <a:r>
              <a:rPr lang="en-US" sz="2400" dirty="0" err="1"/>
              <a:t>permasalahan</a:t>
            </a:r>
            <a:r>
              <a:rPr lang="en-US" sz="2400" dirty="0"/>
              <a:t> yang Anda </a:t>
            </a:r>
            <a:r>
              <a:rPr lang="en-US" sz="2400" dirty="0" err="1"/>
              <a:t>ajukan</a:t>
            </a:r>
            <a:r>
              <a:rPr lang="en-US" sz="2400" dirty="0"/>
              <a:t> ! </a:t>
            </a:r>
            <a:endParaRPr lang="id-ID" sz="2400" dirty="0"/>
          </a:p>
        </p:txBody>
      </p:sp>
    </p:spTree>
    <p:extLst>
      <p:ext uri="{BB962C8B-B14F-4D97-AF65-F5344CB8AC3E}">
        <p14:creationId xmlns:p14="http://schemas.microsoft.com/office/powerpoint/2010/main" val="2598312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FCB5870-42B3-4A4F-9B44-9E2A92AC2980}"/>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0A04DA-06D5-4CC1-8FE1-578400AA682F}"/>
              </a:ext>
            </a:extLst>
          </p:cNvPr>
          <p:cNvSpPr txBox="1"/>
          <p:nvPr/>
        </p:nvSpPr>
        <p:spPr>
          <a:xfrm>
            <a:off x="389966" y="968188"/>
            <a:ext cx="2635622" cy="2554545"/>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rPr>
              <a:t>Bagaimana</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cara</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mengorganisasikan</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teori</a:t>
            </a:r>
            <a:r>
              <a:rPr lang="en-US" sz="3200" dirty="0">
                <a:effectLst>
                  <a:outerShdw blurRad="38100" dist="38100" dir="2700000" algn="tl">
                    <a:srgbClr val="000000">
                      <a:alpha val="43137"/>
                    </a:srgbClr>
                  </a:outerShdw>
                </a:effectLst>
              </a:rPr>
              <a:t>?</a:t>
            </a:r>
          </a:p>
        </p:txBody>
      </p:sp>
      <p:sp>
        <p:nvSpPr>
          <p:cNvPr id="7" name="Content Placeholder 2">
            <a:extLst>
              <a:ext uri="{FF2B5EF4-FFF2-40B4-BE49-F238E27FC236}">
                <a16:creationId xmlns:a16="http://schemas.microsoft.com/office/drawing/2014/main" id="{D7C555BF-81BE-4E93-9659-92FFC78B1620}"/>
              </a:ext>
            </a:extLst>
          </p:cNvPr>
          <p:cNvSpPr>
            <a:spLocks noGrp="1"/>
          </p:cNvSpPr>
          <p:nvPr/>
        </p:nvSpPr>
        <p:spPr bwMode="auto">
          <a:xfrm>
            <a:off x="3595640" y="1035423"/>
            <a:ext cx="80091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r>
              <a:rPr lang="id-ID" sz="2400" dirty="0"/>
              <a:t>Pengorganisasian dilakukan dengan membagi sumber informasi tersebut berdasarkan konsep-konsep utama yang digunakan. </a:t>
            </a:r>
            <a:endParaRPr lang="en-US" sz="2400" dirty="0"/>
          </a:p>
          <a:p>
            <a:pPr marL="0" indent="0">
              <a:buNone/>
            </a:pPr>
            <a:endParaRPr lang="en-US" sz="2400" dirty="0"/>
          </a:p>
          <a:p>
            <a:r>
              <a:rPr lang="id-ID" sz="2400" dirty="0"/>
              <a:t>Selanjutnya konsep tersebut dibagi berdasarkan sub bagian untuk penulisan lebih lanjut</a:t>
            </a:r>
          </a:p>
        </p:txBody>
      </p:sp>
    </p:spTree>
    <p:extLst>
      <p:ext uri="{BB962C8B-B14F-4D97-AF65-F5344CB8AC3E}">
        <p14:creationId xmlns:p14="http://schemas.microsoft.com/office/powerpoint/2010/main" val="412745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9775412-3A1E-4A57-937C-1B8247C13D9C}"/>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5B478C-9A8D-4DF3-8822-4E4FD5D4EAB1}"/>
              </a:ext>
            </a:extLst>
          </p:cNvPr>
          <p:cNvSpPr txBox="1"/>
          <p:nvPr/>
        </p:nvSpPr>
        <p:spPr>
          <a:xfrm>
            <a:off x="389966" y="968188"/>
            <a:ext cx="2635622"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KERANGKA BERPIKIR PENELITIAN</a:t>
            </a:r>
          </a:p>
        </p:txBody>
      </p:sp>
      <p:graphicFrame>
        <p:nvGraphicFramePr>
          <p:cNvPr id="10" name="Content Placeholder 3">
            <a:extLst>
              <a:ext uri="{FF2B5EF4-FFF2-40B4-BE49-F238E27FC236}">
                <a16:creationId xmlns:a16="http://schemas.microsoft.com/office/drawing/2014/main" id="{19E5DB73-B505-42D6-92A7-6E7820DCAB51}"/>
              </a:ext>
            </a:extLst>
          </p:cNvPr>
          <p:cNvGraphicFramePr>
            <a:graphicFrameLocks noGrp="1"/>
          </p:cNvGraphicFramePr>
          <p:nvPr>
            <p:extLst>
              <p:ext uri="{D42A27DB-BD31-4B8C-83A1-F6EECF244321}">
                <p14:modId xmlns:p14="http://schemas.microsoft.com/office/powerpoint/2010/main" val="826505905"/>
              </p:ext>
            </p:extLst>
          </p:nvPr>
        </p:nvGraphicFramePr>
        <p:xfrm>
          <a:off x="3186954" y="1775012"/>
          <a:ext cx="8570182"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3441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9775412-3A1E-4A57-937C-1B8247C13D9C}"/>
              </a:ext>
            </a:extLst>
          </p:cNvPr>
          <p:cNvSpPr/>
          <p:nvPr/>
        </p:nvSpPr>
        <p:spPr>
          <a:xfrm>
            <a:off x="228600" y="268941"/>
            <a:ext cx="2796988" cy="6333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5B478C-9A8D-4DF3-8822-4E4FD5D4EAB1}"/>
              </a:ext>
            </a:extLst>
          </p:cNvPr>
          <p:cNvSpPr txBox="1"/>
          <p:nvPr/>
        </p:nvSpPr>
        <p:spPr>
          <a:xfrm>
            <a:off x="389966" y="968188"/>
            <a:ext cx="2635622" cy="2062103"/>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rPr>
              <a:t>Contoh</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Kerangka</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Berpikir</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Penelitian</a:t>
            </a:r>
            <a:endParaRPr lang="en-US" sz="32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C7F33CE-FA53-48D5-8BEF-0AEB7718BC93}"/>
              </a:ext>
            </a:extLst>
          </p:cNvPr>
          <p:cNvSpPr txBox="1"/>
          <p:nvPr/>
        </p:nvSpPr>
        <p:spPr>
          <a:xfrm>
            <a:off x="4222377" y="481068"/>
            <a:ext cx="6683188" cy="5909310"/>
          </a:xfrm>
          <a:prstGeom prst="rect">
            <a:avLst/>
          </a:prstGeom>
          <a:noFill/>
        </p:spPr>
        <p:txBody>
          <a:bodyPr wrap="square" rtlCol="0">
            <a:spAutoFit/>
          </a:bodyPr>
          <a:lstStyle/>
          <a:p>
            <a:pPr algn="ctr"/>
            <a:r>
              <a:rPr lang="en-US" dirty="0" err="1"/>
              <a:t>Isu</a:t>
            </a:r>
            <a:r>
              <a:rPr lang="en-US" dirty="0"/>
              <a:t> </a:t>
            </a:r>
            <a:r>
              <a:rPr lang="en-US" dirty="0" err="1"/>
              <a:t>Autisme</a:t>
            </a:r>
            <a:r>
              <a:rPr lang="en-US" dirty="0"/>
              <a:t> di Indonesia</a:t>
            </a:r>
          </a:p>
          <a:p>
            <a:pPr algn="ctr"/>
            <a:endParaRPr lang="en-US" dirty="0"/>
          </a:p>
          <a:p>
            <a:pPr algn="ctr"/>
            <a:r>
              <a:rPr lang="en-US" dirty="0" err="1"/>
              <a:t>Fenomena</a:t>
            </a:r>
            <a:r>
              <a:rPr lang="en-US" dirty="0"/>
              <a:t> </a:t>
            </a:r>
            <a:r>
              <a:rPr lang="en-US" dirty="0" err="1"/>
              <a:t>mitos</a:t>
            </a:r>
            <a:r>
              <a:rPr lang="en-US" dirty="0"/>
              <a:t>, </a:t>
            </a:r>
            <a:r>
              <a:rPr lang="en-US" dirty="0" err="1"/>
              <a:t>stigmatisasi</a:t>
            </a:r>
            <a:r>
              <a:rPr lang="en-US" dirty="0"/>
              <a:t> dan </a:t>
            </a:r>
            <a:r>
              <a:rPr lang="en-US" dirty="0" err="1"/>
              <a:t>diskriminasi</a:t>
            </a:r>
            <a:r>
              <a:rPr lang="en-US" dirty="0"/>
              <a:t> </a:t>
            </a:r>
            <a:r>
              <a:rPr lang="en-US" dirty="0" err="1"/>
              <a:t>terhadap</a:t>
            </a:r>
            <a:r>
              <a:rPr lang="en-US" dirty="0"/>
              <a:t> </a:t>
            </a:r>
            <a:r>
              <a:rPr lang="en-US" dirty="0" err="1"/>
              <a:t>penyandang</a:t>
            </a:r>
            <a:r>
              <a:rPr lang="en-US" dirty="0"/>
              <a:t> </a:t>
            </a:r>
            <a:r>
              <a:rPr lang="en-US" dirty="0" err="1"/>
              <a:t>autis</a:t>
            </a:r>
            <a:r>
              <a:rPr lang="en-US" dirty="0"/>
              <a:t> dan </a:t>
            </a:r>
            <a:r>
              <a:rPr lang="en-US" dirty="0" err="1"/>
              <a:t>keluarga</a:t>
            </a:r>
            <a:endParaRPr lang="en-US" dirty="0"/>
          </a:p>
          <a:p>
            <a:pPr algn="ctr"/>
            <a:endParaRPr lang="en-US" dirty="0"/>
          </a:p>
          <a:p>
            <a:pPr algn="ctr"/>
            <a:r>
              <a:rPr lang="en-US" dirty="0" err="1"/>
              <a:t>Teori</a:t>
            </a:r>
            <a:r>
              <a:rPr lang="en-US" dirty="0"/>
              <a:t> TIM </a:t>
            </a:r>
            <a:r>
              <a:rPr lang="en-US" dirty="0" err="1"/>
              <a:t>dalam</a:t>
            </a:r>
            <a:r>
              <a:rPr lang="en-US" dirty="0"/>
              <a:t> </a:t>
            </a:r>
            <a:r>
              <a:rPr lang="en-US" dirty="0" err="1"/>
              <a:t>Persuasi</a:t>
            </a:r>
            <a:r>
              <a:rPr lang="en-US" dirty="0"/>
              <a:t> </a:t>
            </a:r>
            <a:r>
              <a:rPr lang="en-US" dirty="0" err="1"/>
              <a:t>Narasi</a:t>
            </a:r>
            <a:endParaRPr lang="en-US" dirty="0"/>
          </a:p>
          <a:p>
            <a:pPr algn="ctr"/>
            <a:endParaRPr lang="en-US" dirty="0"/>
          </a:p>
          <a:p>
            <a:pPr algn="ctr"/>
            <a:r>
              <a:rPr lang="en-US" dirty="0"/>
              <a:t>Media </a:t>
            </a:r>
            <a:r>
              <a:rPr lang="en-US" dirty="0" err="1"/>
              <a:t>persuasi</a:t>
            </a:r>
            <a:r>
              <a:rPr lang="en-US" dirty="0"/>
              <a:t> </a:t>
            </a:r>
            <a:r>
              <a:rPr lang="en-US" dirty="0" err="1"/>
              <a:t>sosialisasi</a:t>
            </a:r>
            <a:r>
              <a:rPr lang="en-US" dirty="0"/>
              <a:t> </a:t>
            </a:r>
            <a:r>
              <a:rPr lang="en-US" dirty="0" err="1"/>
              <a:t>Autisme</a:t>
            </a:r>
            <a:r>
              <a:rPr lang="en-US" dirty="0"/>
              <a:t> yang popular</a:t>
            </a:r>
          </a:p>
          <a:p>
            <a:pPr algn="ctr"/>
            <a:endParaRPr lang="en-US" dirty="0"/>
          </a:p>
          <a:p>
            <a:pPr algn="ctr"/>
            <a:r>
              <a:rPr lang="en-US" dirty="0" err="1"/>
              <a:t>Kalangan</a:t>
            </a:r>
            <a:r>
              <a:rPr lang="en-US" dirty="0"/>
              <a:t> </a:t>
            </a:r>
            <a:r>
              <a:rPr lang="en-US" dirty="0" err="1"/>
              <a:t>ibu</a:t>
            </a:r>
            <a:r>
              <a:rPr lang="en-US" dirty="0"/>
              <a:t> </a:t>
            </a:r>
            <a:r>
              <a:rPr lang="en-US" dirty="0" err="1"/>
              <a:t>sebagai</a:t>
            </a:r>
            <a:r>
              <a:rPr lang="en-US" dirty="0"/>
              <a:t> target </a:t>
            </a:r>
            <a:r>
              <a:rPr lang="en-US" dirty="0" err="1"/>
              <a:t>utama</a:t>
            </a:r>
            <a:r>
              <a:rPr lang="en-US" dirty="0"/>
              <a:t> </a:t>
            </a:r>
            <a:r>
              <a:rPr lang="en-US" dirty="0" err="1"/>
              <a:t>Kampanye</a:t>
            </a:r>
            <a:r>
              <a:rPr lang="en-US" dirty="0"/>
              <a:t> </a:t>
            </a:r>
            <a:r>
              <a:rPr lang="en-US" dirty="0" err="1"/>
              <a:t>Autisme</a:t>
            </a:r>
            <a:endParaRPr lang="en-US" dirty="0"/>
          </a:p>
          <a:p>
            <a:pPr algn="ctr"/>
            <a:endParaRPr lang="en-US" dirty="0"/>
          </a:p>
          <a:p>
            <a:pPr algn="ctr"/>
            <a:r>
              <a:rPr lang="en-US" dirty="0"/>
              <a:t>Film </a:t>
            </a:r>
            <a:r>
              <a:rPr lang="en-US" dirty="0" err="1"/>
              <a:t>dengan</a:t>
            </a:r>
            <a:r>
              <a:rPr lang="en-US" dirty="0"/>
              <a:t> </a:t>
            </a:r>
            <a:r>
              <a:rPr lang="en-US" dirty="0" err="1"/>
              <a:t>isu</a:t>
            </a:r>
            <a:r>
              <a:rPr lang="en-US" dirty="0"/>
              <a:t> </a:t>
            </a:r>
            <a:r>
              <a:rPr lang="en-US" dirty="0" err="1"/>
              <a:t>Autisme</a:t>
            </a:r>
            <a:endParaRPr lang="en-US" dirty="0"/>
          </a:p>
          <a:p>
            <a:pPr algn="ctr"/>
            <a:endParaRPr lang="en-US" dirty="0"/>
          </a:p>
          <a:p>
            <a:pPr algn="ctr"/>
            <a:r>
              <a:rPr lang="en-US" dirty="0" err="1"/>
              <a:t>Konsep</a:t>
            </a:r>
            <a:r>
              <a:rPr lang="en-US" dirty="0"/>
              <a:t> </a:t>
            </a:r>
            <a:r>
              <a:rPr lang="en-US" dirty="0" err="1"/>
              <a:t>Transportasi</a:t>
            </a:r>
            <a:r>
              <a:rPr lang="en-US" dirty="0"/>
              <a:t> </a:t>
            </a:r>
            <a:r>
              <a:rPr lang="en-US" dirty="0" err="1"/>
              <a:t>Narasi</a:t>
            </a:r>
            <a:endParaRPr lang="en-US" dirty="0"/>
          </a:p>
          <a:p>
            <a:pPr algn="ctr"/>
            <a:endParaRPr lang="en-US" dirty="0"/>
          </a:p>
          <a:p>
            <a:pPr algn="ctr"/>
            <a:r>
              <a:rPr lang="en-US" dirty="0" err="1"/>
              <a:t>Transportasi</a:t>
            </a:r>
            <a:r>
              <a:rPr lang="en-US" dirty="0"/>
              <a:t> </a:t>
            </a:r>
            <a:r>
              <a:rPr lang="en-US" dirty="0" err="1"/>
              <a:t>sebagai</a:t>
            </a:r>
            <a:r>
              <a:rPr lang="en-US" dirty="0"/>
              <a:t> </a:t>
            </a:r>
            <a:r>
              <a:rPr lang="en-US" dirty="0" err="1"/>
              <a:t>pengalaman</a:t>
            </a:r>
            <a:r>
              <a:rPr lang="en-US" dirty="0"/>
              <a:t> personal</a:t>
            </a:r>
          </a:p>
          <a:p>
            <a:pPr algn="ctr"/>
            <a:endParaRPr lang="en-US" dirty="0"/>
          </a:p>
          <a:p>
            <a:pPr algn="ctr"/>
            <a:r>
              <a:rPr lang="en-US" dirty="0" err="1"/>
              <a:t>Fenomenologi</a:t>
            </a:r>
            <a:r>
              <a:rPr lang="en-US" dirty="0"/>
              <a:t> </a:t>
            </a:r>
            <a:r>
              <a:rPr lang="en-US" dirty="0" err="1"/>
              <a:t>Interpretatif</a:t>
            </a:r>
            <a:endParaRPr lang="en-US" dirty="0"/>
          </a:p>
          <a:p>
            <a:pPr algn="ctr"/>
            <a:endParaRPr lang="en-US" dirty="0"/>
          </a:p>
          <a:p>
            <a:pPr algn="ctr"/>
            <a:r>
              <a:rPr lang="en-US" dirty="0" err="1"/>
              <a:t>Pemaknaan</a:t>
            </a:r>
            <a:r>
              <a:rPr lang="en-US" dirty="0"/>
              <a:t> </a:t>
            </a:r>
            <a:r>
              <a:rPr lang="en-US" dirty="0" err="1"/>
              <a:t>pengalaman</a:t>
            </a:r>
            <a:r>
              <a:rPr lang="en-US" dirty="0"/>
              <a:t> </a:t>
            </a:r>
            <a:r>
              <a:rPr lang="en-US" dirty="0" err="1"/>
              <a:t>Transportasi</a:t>
            </a:r>
            <a:r>
              <a:rPr lang="en-US" dirty="0"/>
              <a:t> </a:t>
            </a:r>
            <a:r>
              <a:rPr lang="en-US" dirty="0" err="1"/>
              <a:t>penonton</a:t>
            </a:r>
            <a:r>
              <a:rPr lang="en-US" dirty="0"/>
              <a:t> film</a:t>
            </a:r>
          </a:p>
          <a:p>
            <a:pPr algn="ctr"/>
            <a:endParaRPr lang="en-US" dirty="0"/>
          </a:p>
        </p:txBody>
      </p:sp>
      <p:cxnSp>
        <p:nvCxnSpPr>
          <p:cNvPr id="7" name="Straight Arrow Connector 6">
            <a:extLst>
              <a:ext uri="{FF2B5EF4-FFF2-40B4-BE49-F238E27FC236}">
                <a16:creationId xmlns:a16="http://schemas.microsoft.com/office/drawing/2014/main" id="{ACE4CF38-8953-4E15-A573-FC17005330EA}"/>
              </a:ext>
            </a:extLst>
          </p:cNvPr>
          <p:cNvCxnSpPr/>
          <p:nvPr/>
        </p:nvCxnSpPr>
        <p:spPr>
          <a:xfrm>
            <a:off x="7382435" y="793376"/>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CEAB521-DD88-4A80-9B0D-798EF35F4945}"/>
              </a:ext>
            </a:extLst>
          </p:cNvPr>
          <p:cNvCxnSpPr/>
          <p:nvPr/>
        </p:nvCxnSpPr>
        <p:spPr>
          <a:xfrm>
            <a:off x="7373471" y="1698808"/>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E6EA9C8-84FF-44C1-BA63-72795D6B42A1}"/>
              </a:ext>
            </a:extLst>
          </p:cNvPr>
          <p:cNvCxnSpPr/>
          <p:nvPr/>
        </p:nvCxnSpPr>
        <p:spPr>
          <a:xfrm>
            <a:off x="7373471" y="2209795"/>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C5CC4E-E8B2-4763-AB6E-687D9696FE8D}"/>
              </a:ext>
            </a:extLst>
          </p:cNvPr>
          <p:cNvCxnSpPr/>
          <p:nvPr/>
        </p:nvCxnSpPr>
        <p:spPr>
          <a:xfrm>
            <a:off x="7382435" y="2761349"/>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F5C866-CA52-4F4F-866D-EA8D92FFA519}"/>
              </a:ext>
            </a:extLst>
          </p:cNvPr>
          <p:cNvCxnSpPr/>
          <p:nvPr/>
        </p:nvCxnSpPr>
        <p:spPr>
          <a:xfrm>
            <a:off x="7373471" y="3294529"/>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957BFE-2192-46D3-8B31-D8259F17841C}"/>
              </a:ext>
            </a:extLst>
          </p:cNvPr>
          <p:cNvCxnSpPr/>
          <p:nvPr/>
        </p:nvCxnSpPr>
        <p:spPr>
          <a:xfrm>
            <a:off x="7373471" y="3836893"/>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E9B1E2-50AD-43FC-A6B3-3E5B3E698B60}"/>
              </a:ext>
            </a:extLst>
          </p:cNvPr>
          <p:cNvCxnSpPr/>
          <p:nvPr/>
        </p:nvCxnSpPr>
        <p:spPr>
          <a:xfrm>
            <a:off x="7373471" y="4415117"/>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49C060-98EC-4CF0-87A3-47DA35EE4BD2}"/>
              </a:ext>
            </a:extLst>
          </p:cNvPr>
          <p:cNvCxnSpPr/>
          <p:nvPr/>
        </p:nvCxnSpPr>
        <p:spPr>
          <a:xfrm>
            <a:off x="7386917" y="4926105"/>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4CD4C9-06C8-46D9-9074-87EC31D51DA0}"/>
              </a:ext>
            </a:extLst>
          </p:cNvPr>
          <p:cNvCxnSpPr/>
          <p:nvPr/>
        </p:nvCxnSpPr>
        <p:spPr>
          <a:xfrm>
            <a:off x="7346576" y="5463987"/>
            <a:ext cx="0" cy="268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72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525141" y="470408"/>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Tinjauan</a:t>
            </a:r>
            <a:r>
              <a:rPr lang="en-US" sz="4000" dirty="0">
                <a:solidFill>
                  <a:srgbClr val="FF0000"/>
                </a:solidFill>
                <a:latin typeface="Impact" pitchFamily="34" charset="0"/>
              </a:rPr>
              <a:t> </a:t>
            </a:r>
            <a:r>
              <a:rPr lang="en-US" sz="4000" dirty="0" err="1">
                <a:solidFill>
                  <a:srgbClr val="FF0000"/>
                </a:solidFill>
                <a:latin typeface="Impact" pitchFamily="34" charset="0"/>
              </a:rPr>
              <a:t>Pustaka</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218765" y="1694329"/>
            <a:ext cx="8964000" cy="4693263"/>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Wingdings" panose="05000000000000000000" pitchFamily="2" charset="2"/>
              <a:buChar char="q"/>
            </a:pPr>
            <a:endParaRPr lang="en-US" sz="2000" dirty="0"/>
          </a:p>
          <a:p>
            <a:pPr algn="just">
              <a:buFont typeface="Wingdings" panose="05000000000000000000" pitchFamily="2" charset="2"/>
              <a:buChar char="q"/>
            </a:pPr>
            <a:endParaRPr lang="nl-NL" sz="2000" b="1" dirty="0">
              <a:solidFill>
                <a:srgbClr val="FF0000"/>
              </a:solidFill>
            </a:endParaRPr>
          </a:p>
          <a:p>
            <a:pPr algn="just">
              <a:buFont typeface="Wingdings" panose="05000000000000000000" pitchFamily="2" charset="2"/>
              <a:buChar char="q"/>
            </a:pPr>
            <a:r>
              <a:rPr lang="nl-NL" sz="2000" b="1" dirty="0">
                <a:solidFill>
                  <a:srgbClr val="FF0000"/>
                </a:solidFill>
              </a:rPr>
              <a:t>Hanya merupakan listing </a:t>
            </a:r>
            <a:r>
              <a:rPr lang="nl-NL" sz="2000" dirty="0"/>
              <a:t>sejumlah teori </a:t>
            </a:r>
          </a:p>
          <a:p>
            <a:pPr algn="just">
              <a:buFont typeface="Wingdings" panose="05000000000000000000" pitchFamily="2" charset="2"/>
              <a:buChar char="q"/>
            </a:pPr>
            <a:r>
              <a:rPr lang="en-US" sz="2000" dirty="0" err="1"/>
              <a:t>Tidak</a:t>
            </a:r>
            <a:r>
              <a:rPr lang="en-US" sz="2000" dirty="0"/>
              <a:t>/</a:t>
            </a:r>
            <a:r>
              <a:rPr lang="en-US" sz="2000" dirty="0" err="1"/>
              <a:t>kurang</a:t>
            </a:r>
            <a:r>
              <a:rPr lang="en-US" sz="2000" dirty="0"/>
              <a:t> </a:t>
            </a:r>
            <a:r>
              <a:rPr lang="en-US" sz="2000" dirty="0" err="1"/>
              <a:t>memasukkan</a:t>
            </a:r>
            <a:r>
              <a:rPr lang="en-US" sz="2000" dirty="0"/>
              <a:t> </a:t>
            </a:r>
            <a:r>
              <a:rPr lang="en-US" sz="2000" b="1" dirty="0" err="1">
                <a:solidFill>
                  <a:srgbClr val="FF0000"/>
                </a:solidFill>
              </a:rPr>
              <a:t>perkembangan</a:t>
            </a:r>
            <a:r>
              <a:rPr lang="en-US" sz="2000" b="1" dirty="0">
                <a:solidFill>
                  <a:srgbClr val="FF0000"/>
                </a:solidFill>
              </a:rPr>
              <a:t> </a:t>
            </a:r>
            <a:r>
              <a:rPr lang="en-US" sz="2000" b="1" dirty="0" err="1">
                <a:solidFill>
                  <a:srgbClr val="FF0000"/>
                </a:solidFill>
              </a:rPr>
              <a:t>mutakhir</a:t>
            </a:r>
            <a:r>
              <a:rPr lang="en-US" sz="2000" b="1" dirty="0">
                <a:solidFill>
                  <a:srgbClr val="FF0000"/>
                </a:solidFill>
              </a:rPr>
              <a:t> </a:t>
            </a:r>
            <a:r>
              <a:rPr lang="en-US" sz="2000" b="1" dirty="0" err="1">
                <a:solidFill>
                  <a:srgbClr val="FF0000"/>
                </a:solidFill>
              </a:rPr>
              <a:t>atau</a:t>
            </a:r>
            <a:r>
              <a:rPr lang="en-US" sz="2000" b="1" dirty="0">
                <a:solidFill>
                  <a:srgbClr val="FF0000"/>
                </a:solidFill>
              </a:rPr>
              <a:t> </a:t>
            </a:r>
            <a:r>
              <a:rPr lang="en-US" sz="2000" b="1" i="1" dirty="0">
                <a:solidFill>
                  <a:srgbClr val="FF0000"/>
                </a:solidFill>
              </a:rPr>
              <a:t>state of the art</a:t>
            </a:r>
          </a:p>
          <a:p>
            <a:pPr algn="just">
              <a:buFont typeface="Wingdings" panose="05000000000000000000" pitchFamily="2" charset="2"/>
              <a:buChar char="q"/>
            </a:pPr>
            <a:r>
              <a:rPr lang="nl-NL" sz="2000" dirty="0"/>
              <a:t>Tidak merumuskan</a:t>
            </a:r>
            <a:r>
              <a:rPr lang="nl-NL" sz="2000" b="1" dirty="0">
                <a:solidFill>
                  <a:srgbClr val="FF0000"/>
                </a:solidFill>
              </a:rPr>
              <a:t> </a:t>
            </a:r>
            <a:r>
              <a:rPr lang="nl-NL" sz="2000" b="1" i="1" dirty="0">
                <a:solidFill>
                  <a:srgbClr val="FF0000"/>
                </a:solidFill>
              </a:rPr>
              <a:t>conceptual definitions</a:t>
            </a:r>
            <a:r>
              <a:rPr lang="nl-NL" sz="2000" b="1" dirty="0">
                <a:solidFill>
                  <a:srgbClr val="FF0000"/>
                </a:solidFill>
              </a:rPr>
              <a:t> </a:t>
            </a:r>
            <a:r>
              <a:rPr lang="nl-NL" sz="2000" dirty="0"/>
              <a:t>konsep-konsep utama</a:t>
            </a:r>
          </a:p>
          <a:p>
            <a:pPr algn="just">
              <a:buFont typeface="Wingdings" panose="05000000000000000000" pitchFamily="2" charset="2"/>
              <a:buChar char="q"/>
            </a:pPr>
            <a:r>
              <a:rPr lang="en-US" sz="2000" dirty="0" err="1"/>
              <a:t>Tidak</a:t>
            </a:r>
            <a:r>
              <a:rPr lang="en-US" sz="2000" dirty="0"/>
              <a:t> </a:t>
            </a:r>
            <a:r>
              <a:rPr lang="en-US" sz="2000" dirty="0" err="1"/>
              <a:t>menentukan</a:t>
            </a:r>
            <a:r>
              <a:rPr lang="en-US" sz="2000" dirty="0"/>
              <a:t> </a:t>
            </a:r>
            <a:r>
              <a:rPr lang="en-US" sz="2000" b="1" i="1" dirty="0">
                <a:solidFill>
                  <a:srgbClr val="FF0000"/>
                </a:solidFill>
              </a:rPr>
              <a:t>conceptual definition</a:t>
            </a:r>
            <a:r>
              <a:rPr lang="en-US" sz="2000" dirty="0"/>
              <a:t> </a:t>
            </a:r>
            <a:r>
              <a:rPr lang="en-US" sz="2000" b="1" dirty="0">
                <a:solidFill>
                  <a:srgbClr val="FF0000"/>
                </a:solidFill>
              </a:rPr>
              <a:t>mana yang </a:t>
            </a:r>
            <a:r>
              <a:rPr lang="en-US" sz="2000" b="1" dirty="0" err="1">
                <a:solidFill>
                  <a:srgbClr val="FF0000"/>
                </a:solidFill>
              </a:rPr>
              <a:t>akan</a:t>
            </a:r>
            <a:r>
              <a:rPr lang="en-US" sz="2000" b="1" dirty="0">
                <a:solidFill>
                  <a:srgbClr val="FF0000"/>
                </a:solidFill>
              </a:rPr>
              <a:t> </a:t>
            </a:r>
            <a:r>
              <a:rPr lang="en-US" sz="2000" b="1" dirty="0" err="1">
                <a:solidFill>
                  <a:srgbClr val="FF0000"/>
                </a:solidFill>
              </a:rPr>
              <a:t>dipergunakan</a:t>
            </a:r>
            <a:r>
              <a:rPr lang="en-US" sz="2000" b="1" dirty="0">
                <a:solidFill>
                  <a:srgbClr val="FF0000"/>
                </a:solidFill>
              </a:rPr>
              <a:t> </a:t>
            </a:r>
            <a:r>
              <a:rPr lang="en-US" sz="2000" dirty="0" err="1">
                <a:solidFill>
                  <a:schemeClr val="tx1"/>
                </a:solidFill>
              </a:rPr>
              <a:t>dalam</a:t>
            </a:r>
            <a:r>
              <a:rPr lang="en-US" sz="2000" dirty="0">
                <a:solidFill>
                  <a:schemeClr val="tx1"/>
                </a:solidFill>
              </a:rPr>
              <a:t> </a:t>
            </a:r>
            <a:r>
              <a:rPr lang="en-US" sz="2000" dirty="0" err="1">
                <a:solidFill>
                  <a:schemeClr val="tx1"/>
                </a:solidFill>
              </a:rPr>
              <a:t>penelitian</a:t>
            </a:r>
            <a:endParaRPr lang="en-US" sz="2000" dirty="0">
              <a:solidFill>
                <a:schemeClr val="tx1"/>
              </a:solidFill>
            </a:endParaRPr>
          </a:p>
          <a:p>
            <a:pPr algn="just">
              <a:buFont typeface="Wingdings" panose="05000000000000000000" pitchFamily="2" charset="2"/>
              <a:buChar char="q"/>
            </a:pPr>
            <a:r>
              <a:rPr lang="en-US" sz="2000" b="1" dirty="0" err="1">
                <a:solidFill>
                  <a:srgbClr val="FF0000"/>
                </a:solidFill>
              </a:rPr>
              <a:t>Kesalahan</a:t>
            </a:r>
            <a:r>
              <a:rPr lang="en-US" sz="2000" b="1" dirty="0">
                <a:solidFill>
                  <a:srgbClr val="FF0000"/>
                </a:solidFill>
              </a:rPr>
              <a:t> </a:t>
            </a:r>
            <a:r>
              <a:rPr lang="en-US" sz="2000" b="1" dirty="0" err="1">
                <a:solidFill>
                  <a:srgbClr val="FF0000"/>
                </a:solidFill>
              </a:rPr>
              <a:t>pemilihan</a:t>
            </a:r>
            <a:r>
              <a:rPr lang="en-US" sz="2000" b="1" dirty="0">
                <a:solidFill>
                  <a:srgbClr val="FF0000"/>
                </a:solidFill>
              </a:rPr>
              <a:t> </a:t>
            </a:r>
            <a:r>
              <a:rPr lang="en-US" sz="2000" b="1" i="1" dirty="0">
                <a:solidFill>
                  <a:srgbClr val="FF0000"/>
                </a:solidFill>
              </a:rPr>
              <a:t>conceptual definition</a:t>
            </a:r>
            <a:r>
              <a:rPr lang="en-US" sz="2000" dirty="0">
                <a:solidFill>
                  <a:schemeClr val="tx1"/>
                </a:solidFill>
              </a:rPr>
              <a:t> yang </a:t>
            </a:r>
            <a:r>
              <a:rPr lang="en-US" sz="2000" dirty="0" err="1">
                <a:solidFill>
                  <a:schemeClr val="tx1"/>
                </a:solidFill>
              </a:rPr>
              <a:t>kurang</a:t>
            </a:r>
            <a:r>
              <a:rPr lang="en-US" sz="2000" dirty="0">
                <a:solidFill>
                  <a:schemeClr val="tx1"/>
                </a:solidFill>
              </a:rPr>
              <a:t> </a:t>
            </a:r>
            <a:r>
              <a:rPr lang="en-US" sz="2000" dirty="0" err="1">
                <a:solidFill>
                  <a:schemeClr val="tx1"/>
                </a:solidFill>
              </a:rPr>
              <a:t>sesuai</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tujuan</a:t>
            </a:r>
            <a:r>
              <a:rPr lang="en-US" sz="2000" dirty="0">
                <a:solidFill>
                  <a:schemeClr val="tx1"/>
                </a:solidFill>
              </a:rPr>
              <a:t> </a:t>
            </a:r>
            <a:r>
              <a:rPr lang="en-US" sz="2000" dirty="0" err="1">
                <a:solidFill>
                  <a:schemeClr val="tx1"/>
                </a:solidFill>
              </a:rPr>
              <a:t>penelitian</a:t>
            </a:r>
            <a:endParaRPr lang="en-US" sz="2000" dirty="0">
              <a:solidFill>
                <a:schemeClr val="tx1"/>
              </a:solidFill>
            </a:endParaRPr>
          </a:p>
          <a:p>
            <a:pPr algn="just">
              <a:buFont typeface="Wingdings" panose="05000000000000000000" pitchFamily="2" charset="2"/>
              <a:buChar char="q"/>
            </a:pPr>
            <a:r>
              <a:rPr lang="nl-NL" sz="2000" dirty="0">
                <a:solidFill>
                  <a:schemeClr val="tx1"/>
                </a:solidFill>
              </a:rPr>
              <a:t>Penggunaan </a:t>
            </a:r>
            <a:r>
              <a:rPr lang="nl-NL" sz="2000" i="1" dirty="0">
                <a:solidFill>
                  <a:schemeClr val="tx1"/>
                </a:solidFill>
              </a:rPr>
              <a:t>conceptual definition </a:t>
            </a:r>
            <a:r>
              <a:rPr lang="nl-NL" sz="2000" b="1" dirty="0">
                <a:solidFill>
                  <a:srgbClr val="FF0000"/>
                </a:solidFill>
              </a:rPr>
              <a:t>tanpa disertai argumentasi mengapa </a:t>
            </a:r>
            <a:r>
              <a:rPr lang="nl-NL" sz="2000" dirty="0"/>
              <a:t>konsep tersebut perlu dimasukkan</a:t>
            </a:r>
            <a:endParaRPr lang="en-US" sz="2000" dirty="0">
              <a:solidFill>
                <a:schemeClr val="tx1"/>
              </a:solidFill>
            </a:endParaRPr>
          </a:p>
          <a:p>
            <a:pPr algn="just">
              <a:buFont typeface="Wingdings" panose="05000000000000000000" pitchFamily="2" charset="2"/>
              <a:buChar char="q"/>
            </a:pPr>
            <a:r>
              <a:rPr lang="nl-NL" sz="2000" dirty="0"/>
              <a:t>Kurang tinjauan kepustakaan </a:t>
            </a:r>
            <a:r>
              <a:rPr lang="nl-NL" sz="2000" dirty="0">
                <a:solidFill>
                  <a:schemeClr val="tx1"/>
                </a:solidFill>
              </a:rPr>
              <a:t>studi-studi lain yang</a:t>
            </a:r>
            <a:r>
              <a:rPr lang="nl-NL" sz="2000" b="1" dirty="0">
                <a:solidFill>
                  <a:srgbClr val="FF0000"/>
                </a:solidFill>
              </a:rPr>
              <a:t> </a:t>
            </a:r>
            <a:r>
              <a:rPr lang="nl-NL" sz="2000" dirty="0">
                <a:solidFill>
                  <a:schemeClr val="tx1"/>
                </a:solidFill>
              </a:rPr>
              <a:t>mempergunakan </a:t>
            </a:r>
            <a:r>
              <a:rPr lang="nl-NL" sz="2000" b="1" dirty="0">
                <a:solidFill>
                  <a:srgbClr val="FF0000"/>
                </a:solidFill>
              </a:rPr>
              <a:t>konsep-konsep serupa</a:t>
            </a:r>
          </a:p>
          <a:p>
            <a:pPr algn="just">
              <a:buFont typeface="Wingdings" panose="05000000000000000000" pitchFamily="2" charset="2"/>
              <a:buChar char="q"/>
            </a:pPr>
            <a:r>
              <a:rPr lang="nl-NL" sz="2000" b="1" dirty="0">
                <a:solidFill>
                  <a:srgbClr val="FF0000"/>
                </a:solidFill>
              </a:rPr>
              <a:t>Tidak ada keterkaitan</a:t>
            </a:r>
            <a:r>
              <a:rPr lang="nl-NL" sz="2000" dirty="0"/>
              <a:t> antar </a:t>
            </a:r>
            <a:r>
              <a:rPr lang="nl-NL" sz="2000" b="1" dirty="0">
                <a:solidFill>
                  <a:srgbClr val="FF0000"/>
                </a:solidFill>
              </a:rPr>
              <a:t>konsep-konsep</a:t>
            </a:r>
            <a:r>
              <a:rPr lang="nl-NL" sz="2000" dirty="0"/>
              <a:t> yang dipilih</a:t>
            </a:r>
          </a:p>
          <a:p>
            <a:pPr marL="0" indent="0" algn="just">
              <a:buNone/>
            </a:pPr>
            <a:endParaRPr lang="en-US" sz="2000" dirty="0">
              <a:solidFill>
                <a:schemeClr val="tx1"/>
              </a:solidFill>
            </a:endParaRPr>
          </a:p>
          <a:p>
            <a:pPr algn="just">
              <a:buFont typeface="Wingdings" panose="05000000000000000000" pitchFamily="2" charset="2"/>
              <a:buChar char="q"/>
            </a:pPr>
            <a:endParaRPr lang="en-US" sz="2000" dirty="0"/>
          </a:p>
        </p:txBody>
      </p:sp>
    </p:spTree>
    <p:extLst>
      <p:ext uri="{BB962C8B-B14F-4D97-AF65-F5344CB8AC3E}">
        <p14:creationId xmlns:p14="http://schemas.microsoft.com/office/powerpoint/2010/main" val="681161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i="1" dirty="0"/>
              <a:t>STATE OF THE ART</a:t>
            </a:r>
          </a:p>
        </p:txBody>
      </p:sp>
    </p:spTree>
    <p:extLst>
      <p:ext uri="{BB962C8B-B14F-4D97-AF65-F5344CB8AC3E}">
        <p14:creationId xmlns:p14="http://schemas.microsoft.com/office/powerpoint/2010/main" val="2493345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A709E86-DCC4-4278-BB9D-095B7D708225}"/>
              </a:ext>
            </a:extLst>
          </p:cNvPr>
          <p:cNvSpPr/>
          <p:nvPr/>
        </p:nvSpPr>
        <p:spPr>
          <a:xfrm>
            <a:off x="2017059" y="1586753"/>
            <a:ext cx="7987553" cy="3792071"/>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898B4B02-E30F-4615-ACBF-2256372CD88A}"/>
              </a:ext>
            </a:extLst>
          </p:cNvPr>
          <p:cNvSpPr txBox="1"/>
          <p:nvPr/>
        </p:nvSpPr>
        <p:spPr>
          <a:xfrm>
            <a:off x="2147046" y="896488"/>
            <a:ext cx="3366247" cy="584775"/>
          </a:xfrm>
          <a:prstGeom prst="rect">
            <a:avLst/>
          </a:prstGeom>
          <a:noFill/>
        </p:spPr>
        <p:txBody>
          <a:bodyPr wrap="square" rtlCol="0">
            <a:spAutoFit/>
          </a:bodyPr>
          <a:lstStyle/>
          <a:p>
            <a:r>
              <a:rPr lang="en-US" sz="3200" b="1" dirty="0" err="1"/>
              <a:t>Pengertian</a:t>
            </a:r>
            <a:r>
              <a:rPr lang="en-US" sz="3200" b="1" dirty="0"/>
              <a:t> :        </a:t>
            </a:r>
          </a:p>
        </p:txBody>
      </p:sp>
      <p:sp>
        <p:nvSpPr>
          <p:cNvPr id="6" name="TextBox 5">
            <a:extLst>
              <a:ext uri="{FF2B5EF4-FFF2-40B4-BE49-F238E27FC236}">
                <a16:creationId xmlns:a16="http://schemas.microsoft.com/office/drawing/2014/main" id="{B5C2EA1F-F7FA-41BA-A596-DD222118A694}"/>
              </a:ext>
            </a:extLst>
          </p:cNvPr>
          <p:cNvSpPr txBox="1"/>
          <p:nvPr/>
        </p:nvSpPr>
        <p:spPr>
          <a:xfrm>
            <a:off x="2272552" y="2048418"/>
            <a:ext cx="7476565" cy="4093428"/>
          </a:xfrm>
          <a:prstGeom prst="rect">
            <a:avLst/>
          </a:prstGeom>
          <a:noFill/>
        </p:spPr>
        <p:txBody>
          <a:bodyPr wrap="square" rtlCol="0">
            <a:spAutoFit/>
          </a:bodyPr>
          <a:lstStyle/>
          <a:p>
            <a:r>
              <a:rPr lang="en-US" sz="2400" dirty="0" err="1"/>
              <a:t>Perkembangan</a:t>
            </a:r>
            <a:r>
              <a:rPr lang="en-US" sz="2400" dirty="0"/>
              <a:t> </a:t>
            </a:r>
            <a:r>
              <a:rPr lang="en-US" sz="2400" b="1" dirty="0" err="1"/>
              <a:t>terakhir</a:t>
            </a:r>
            <a:r>
              <a:rPr lang="en-US" sz="2400" b="1" dirty="0"/>
              <a:t> </a:t>
            </a:r>
            <a:r>
              <a:rPr lang="en-US" sz="2400" dirty="0"/>
              <a:t> (</a:t>
            </a:r>
            <a:r>
              <a:rPr lang="en-US" sz="2400" dirty="0" err="1"/>
              <a:t>teori</a:t>
            </a:r>
            <a:r>
              <a:rPr lang="en-US" sz="2400" dirty="0"/>
              <a:t>, </a:t>
            </a:r>
            <a:r>
              <a:rPr lang="en-US" sz="2400" dirty="0" err="1"/>
              <a:t>metode</a:t>
            </a:r>
            <a:r>
              <a:rPr lang="en-US" sz="2400" dirty="0"/>
              <a:t> </a:t>
            </a:r>
            <a:r>
              <a:rPr lang="en-US" sz="2400" dirty="0" err="1"/>
              <a:t>analisis</a:t>
            </a:r>
            <a:r>
              <a:rPr lang="en-US" sz="2400" dirty="0"/>
              <a:t>, </a:t>
            </a:r>
            <a:r>
              <a:rPr lang="en-US" sz="2400" dirty="0" err="1"/>
              <a:t>teknik</a:t>
            </a:r>
            <a:r>
              <a:rPr lang="en-US" sz="2400" dirty="0"/>
              <a:t> </a:t>
            </a:r>
            <a:r>
              <a:rPr lang="en-US" sz="2400" dirty="0" err="1"/>
              <a:t>pengumpulan</a:t>
            </a:r>
            <a:r>
              <a:rPr lang="en-US" sz="2400" dirty="0"/>
              <a:t> data, </a:t>
            </a:r>
            <a:r>
              <a:rPr lang="en-US" sz="2400" dirty="0" err="1"/>
              <a:t>hasil</a:t>
            </a:r>
            <a:r>
              <a:rPr lang="en-US" sz="2400" dirty="0"/>
              <a:t>)  </a:t>
            </a:r>
            <a:r>
              <a:rPr lang="en-US" sz="2400" dirty="0" err="1"/>
              <a:t>dari</a:t>
            </a:r>
            <a:r>
              <a:rPr lang="en-US" sz="2400" dirty="0"/>
              <a:t> </a:t>
            </a:r>
            <a:r>
              <a:rPr lang="en-US" sz="2400" dirty="0" err="1"/>
              <a:t>sebuah</a:t>
            </a:r>
            <a:r>
              <a:rPr lang="en-US" sz="2400" dirty="0"/>
              <a:t> </a:t>
            </a:r>
            <a:r>
              <a:rPr lang="en-US" sz="2400" dirty="0" err="1"/>
              <a:t>tema</a:t>
            </a:r>
            <a:r>
              <a:rPr lang="en-US" sz="2400" dirty="0"/>
              <a:t>/</a:t>
            </a:r>
            <a:r>
              <a:rPr lang="en-US" sz="2400" dirty="0" err="1"/>
              <a:t>topik</a:t>
            </a:r>
            <a:r>
              <a:rPr lang="en-US" sz="2400" dirty="0"/>
              <a:t> </a:t>
            </a:r>
            <a:r>
              <a:rPr lang="en-US" sz="2400" dirty="0" err="1"/>
              <a:t>penelitian</a:t>
            </a:r>
            <a:r>
              <a:rPr lang="en-US" sz="2400" dirty="0"/>
              <a:t> yang </a:t>
            </a:r>
            <a:r>
              <a:rPr lang="en-US" sz="2400" dirty="0" err="1"/>
              <a:t>telah</a:t>
            </a:r>
            <a:r>
              <a:rPr lang="en-US" sz="2400" dirty="0"/>
              <a:t> </a:t>
            </a:r>
            <a:r>
              <a:rPr lang="en-US" sz="2400" dirty="0" err="1"/>
              <a:t>dilakukan</a:t>
            </a:r>
            <a:r>
              <a:rPr lang="en-US" sz="2400" dirty="0"/>
              <a:t> </a:t>
            </a:r>
            <a:r>
              <a:rPr lang="en-US" sz="2400" dirty="0" err="1"/>
              <a:t>dalam</a:t>
            </a:r>
            <a:r>
              <a:rPr lang="en-US" sz="2400" dirty="0"/>
              <a:t> </a:t>
            </a:r>
            <a:r>
              <a:rPr lang="en-US" sz="2400" dirty="0" err="1"/>
              <a:t>waktu</a:t>
            </a:r>
            <a:r>
              <a:rPr lang="en-US" sz="2400" dirty="0"/>
              <a:t> </a:t>
            </a:r>
            <a:r>
              <a:rPr lang="en-US" sz="2400" dirty="0" err="1"/>
              <a:t>tertentu</a:t>
            </a:r>
            <a:r>
              <a:rPr lang="en-US" sz="2400" dirty="0"/>
              <a:t>. </a:t>
            </a:r>
          </a:p>
          <a:p>
            <a:endParaRPr lang="en-US" sz="2400" dirty="0"/>
          </a:p>
          <a:p>
            <a:endParaRPr lang="en-US" sz="2400" dirty="0"/>
          </a:p>
          <a:p>
            <a:r>
              <a:rPr lang="en-US" sz="2400" dirty="0"/>
              <a:t>  </a:t>
            </a:r>
          </a:p>
          <a:p>
            <a:endParaRPr lang="en-US" sz="2000"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3925678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A709E86-DCC4-4278-BB9D-095B7D708225}"/>
              </a:ext>
            </a:extLst>
          </p:cNvPr>
          <p:cNvSpPr/>
          <p:nvPr/>
        </p:nvSpPr>
        <p:spPr>
          <a:xfrm>
            <a:off x="2017059" y="1586753"/>
            <a:ext cx="7987553" cy="3792071"/>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898B4B02-E30F-4615-ACBF-2256372CD88A}"/>
              </a:ext>
            </a:extLst>
          </p:cNvPr>
          <p:cNvSpPr txBox="1"/>
          <p:nvPr/>
        </p:nvSpPr>
        <p:spPr>
          <a:xfrm>
            <a:off x="2272551" y="896488"/>
            <a:ext cx="2595283" cy="584775"/>
          </a:xfrm>
          <a:prstGeom prst="rect">
            <a:avLst/>
          </a:prstGeom>
          <a:noFill/>
        </p:spPr>
        <p:txBody>
          <a:bodyPr wrap="square" rtlCol="0">
            <a:spAutoFit/>
          </a:bodyPr>
          <a:lstStyle/>
          <a:p>
            <a:r>
              <a:rPr lang="en-US" sz="3200" b="1" dirty="0" err="1"/>
              <a:t>Fungsi</a:t>
            </a:r>
            <a:r>
              <a:rPr lang="en-US" sz="3200" b="1" dirty="0"/>
              <a:t> :</a:t>
            </a:r>
          </a:p>
        </p:txBody>
      </p:sp>
      <p:sp>
        <p:nvSpPr>
          <p:cNvPr id="6" name="TextBox 5">
            <a:extLst>
              <a:ext uri="{FF2B5EF4-FFF2-40B4-BE49-F238E27FC236}">
                <a16:creationId xmlns:a16="http://schemas.microsoft.com/office/drawing/2014/main" id="{B5C2EA1F-F7FA-41BA-A596-DD222118A694}"/>
              </a:ext>
            </a:extLst>
          </p:cNvPr>
          <p:cNvSpPr txBox="1"/>
          <p:nvPr/>
        </p:nvSpPr>
        <p:spPr>
          <a:xfrm>
            <a:off x="2187388" y="2034971"/>
            <a:ext cx="7476565" cy="4093428"/>
          </a:xfrm>
          <a:prstGeom prst="rect">
            <a:avLst/>
          </a:prstGeom>
          <a:noFill/>
        </p:spPr>
        <p:txBody>
          <a:bodyPr wrap="square" rtlCol="0">
            <a:spAutoFit/>
          </a:bodyPr>
          <a:lstStyle/>
          <a:p>
            <a:pPr marL="285750" indent="-285750">
              <a:buFont typeface="Wingdings" panose="05000000000000000000" pitchFamily="2" charset="2"/>
              <a:buChar char="ü"/>
            </a:pPr>
            <a:r>
              <a:rPr lang="en-US" sz="2400" dirty="0" err="1"/>
              <a:t>Bahan</a:t>
            </a:r>
            <a:r>
              <a:rPr lang="en-US" sz="2400" dirty="0"/>
              <a:t> </a:t>
            </a:r>
            <a:r>
              <a:rPr lang="en-US" sz="2400" b="1" dirty="0" err="1"/>
              <a:t>perbandingan</a:t>
            </a:r>
            <a:r>
              <a:rPr lang="en-US" sz="2400" b="1" dirty="0"/>
              <a:t> </a:t>
            </a:r>
            <a:r>
              <a:rPr lang="en-US" sz="2400" dirty="0" err="1"/>
              <a:t>memahami</a:t>
            </a:r>
            <a:r>
              <a:rPr lang="en-US" sz="2400" dirty="0"/>
              <a:t> </a:t>
            </a:r>
            <a:r>
              <a:rPr lang="en-US" sz="2400" dirty="0" err="1"/>
              <a:t>persoalan</a:t>
            </a:r>
            <a:r>
              <a:rPr lang="en-US" sz="2400" dirty="0"/>
              <a:t> yang </a:t>
            </a:r>
            <a:r>
              <a:rPr lang="en-US" sz="2400" dirty="0" err="1"/>
              <a:t>diteliti</a:t>
            </a:r>
            <a:endParaRPr lang="en-US" sz="2400" dirty="0"/>
          </a:p>
          <a:p>
            <a:pPr marL="285750" indent="-285750">
              <a:buFont typeface="Wingdings" panose="05000000000000000000" pitchFamily="2" charset="2"/>
              <a:buChar char="ü"/>
            </a:pPr>
            <a:r>
              <a:rPr lang="en-US" sz="2400" dirty="0" err="1"/>
              <a:t>Penegasan</a:t>
            </a:r>
            <a:r>
              <a:rPr lang="en-US" sz="2400" dirty="0"/>
              <a:t> </a:t>
            </a:r>
            <a:r>
              <a:rPr lang="en-US" sz="2400" b="1" dirty="0" err="1"/>
              <a:t>tidak</a:t>
            </a:r>
            <a:r>
              <a:rPr lang="en-US" sz="2400" b="1" dirty="0"/>
              <a:t> </a:t>
            </a:r>
            <a:r>
              <a:rPr lang="en-US" sz="2400" dirty="0" err="1"/>
              <a:t>melakukan</a:t>
            </a:r>
            <a:r>
              <a:rPr lang="en-US" sz="2400" dirty="0"/>
              <a:t> </a:t>
            </a:r>
            <a:r>
              <a:rPr lang="en-US" sz="2400" b="1" dirty="0" err="1"/>
              <a:t>replikasi</a:t>
            </a:r>
            <a:r>
              <a:rPr lang="en-US" sz="2400" b="1" dirty="0"/>
              <a:t> dan </a:t>
            </a:r>
            <a:r>
              <a:rPr lang="en-US" sz="2400" b="1" dirty="0" err="1"/>
              <a:t>duplikasi</a:t>
            </a:r>
            <a:r>
              <a:rPr lang="en-US" sz="2400" dirty="0"/>
              <a:t> </a:t>
            </a:r>
            <a:r>
              <a:rPr lang="en-US" sz="2400" dirty="0" err="1"/>
              <a:t>penelitian</a:t>
            </a:r>
            <a:endParaRPr lang="en-US" sz="2400" dirty="0"/>
          </a:p>
          <a:p>
            <a:pPr marL="285750" indent="-285750">
              <a:buFont typeface="Wingdings" panose="05000000000000000000" pitchFamily="2" charset="2"/>
              <a:buChar char="ü"/>
            </a:pPr>
            <a:r>
              <a:rPr lang="en-US" sz="2400" dirty="0" err="1"/>
              <a:t>Kepentingan</a:t>
            </a:r>
            <a:r>
              <a:rPr lang="en-US" sz="2400" dirty="0"/>
              <a:t> </a:t>
            </a:r>
            <a:r>
              <a:rPr lang="en-US" sz="2400" dirty="0" err="1"/>
              <a:t>praktis</a:t>
            </a:r>
            <a:r>
              <a:rPr lang="en-US" sz="2400" dirty="0"/>
              <a:t> </a:t>
            </a:r>
            <a:r>
              <a:rPr lang="en-US" sz="2400" dirty="0" err="1"/>
              <a:t>memudahkan</a:t>
            </a:r>
            <a:r>
              <a:rPr lang="en-US" sz="2400" dirty="0"/>
              <a:t> </a:t>
            </a:r>
            <a:r>
              <a:rPr lang="en-US" sz="2400" dirty="0" err="1"/>
              <a:t>pembaca</a:t>
            </a:r>
            <a:r>
              <a:rPr lang="en-US" sz="2400" dirty="0"/>
              <a:t> </a:t>
            </a:r>
            <a:r>
              <a:rPr lang="en-US" sz="2400" dirty="0" err="1"/>
              <a:t>melihat</a:t>
            </a:r>
            <a:r>
              <a:rPr lang="en-US" sz="2400" dirty="0"/>
              <a:t> </a:t>
            </a:r>
            <a:r>
              <a:rPr lang="en-US" sz="2400" b="1" dirty="0" err="1"/>
              <a:t>posisi</a:t>
            </a:r>
            <a:r>
              <a:rPr lang="en-US" sz="2400" b="1" dirty="0"/>
              <a:t> </a:t>
            </a:r>
            <a:r>
              <a:rPr lang="en-US" sz="2400" b="1" dirty="0" err="1"/>
              <a:t>peneliti</a:t>
            </a:r>
            <a:r>
              <a:rPr lang="en-US" sz="2400" dirty="0"/>
              <a:t> </a:t>
            </a:r>
            <a:r>
              <a:rPr lang="en-US" sz="2400" dirty="0" err="1"/>
              <a:t>dalam</a:t>
            </a:r>
            <a:r>
              <a:rPr lang="en-US" sz="2400" dirty="0"/>
              <a:t> </a:t>
            </a:r>
            <a:r>
              <a:rPr lang="en-US" sz="2400" dirty="0" err="1"/>
              <a:t>ruang</a:t>
            </a:r>
            <a:r>
              <a:rPr lang="en-US" sz="2400" dirty="0"/>
              <a:t> </a:t>
            </a:r>
            <a:r>
              <a:rPr lang="en-US" sz="2400" dirty="0" err="1"/>
              <a:t>lingkup</a:t>
            </a:r>
            <a:r>
              <a:rPr lang="en-US" sz="2400" dirty="0"/>
              <a:t> </a:t>
            </a:r>
            <a:r>
              <a:rPr lang="en-US" sz="2400" dirty="0" err="1"/>
              <a:t>tema</a:t>
            </a:r>
            <a:r>
              <a:rPr lang="en-US" sz="2400" dirty="0"/>
              <a:t> yang </a:t>
            </a:r>
            <a:r>
              <a:rPr lang="en-US" sz="2400" dirty="0" err="1"/>
              <a:t>sejenis</a:t>
            </a:r>
            <a:endParaRPr lang="en-US" sz="2400" dirty="0"/>
          </a:p>
          <a:p>
            <a:endParaRPr lang="en-US" sz="2000"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390068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568E28-4F8D-420C-B040-0E8261B99847}"/>
              </a:ext>
            </a:extLst>
          </p:cNvPr>
          <p:cNvSpPr/>
          <p:nvPr/>
        </p:nvSpPr>
        <p:spPr>
          <a:xfrm>
            <a:off x="1425383" y="2970022"/>
            <a:ext cx="1707776" cy="8337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State of the art</a:t>
            </a:r>
          </a:p>
        </p:txBody>
      </p:sp>
      <p:sp>
        <p:nvSpPr>
          <p:cNvPr id="7" name="Oval 6">
            <a:extLst>
              <a:ext uri="{FF2B5EF4-FFF2-40B4-BE49-F238E27FC236}">
                <a16:creationId xmlns:a16="http://schemas.microsoft.com/office/drawing/2014/main" id="{0DE7B09C-EB6E-499D-BB5B-74682B356641}"/>
              </a:ext>
            </a:extLst>
          </p:cNvPr>
          <p:cNvSpPr/>
          <p:nvPr/>
        </p:nvSpPr>
        <p:spPr>
          <a:xfrm>
            <a:off x="3644154" y="2870946"/>
            <a:ext cx="2205318" cy="988359"/>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Gap </a:t>
            </a:r>
            <a:r>
              <a:rPr lang="en-US" b="1" dirty="0" err="1">
                <a:solidFill>
                  <a:schemeClr val="tx1"/>
                </a:solidFill>
              </a:rPr>
              <a:t>Teoritik</a:t>
            </a:r>
            <a:endParaRPr lang="en-US" b="1" dirty="0">
              <a:solidFill>
                <a:schemeClr val="tx1"/>
              </a:solidFill>
            </a:endParaRPr>
          </a:p>
        </p:txBody>
      </p:sp>
      <p:sp>
        <p:nvSpPr>
          <p:cNvPr id="8" name="Oval 7">
            <a:extLst>
              <a:ext uri="{FF2B5EF4-FFF2-40B4-BE49-F238E27FC236}">
                <a16:creationId xmlns:a16="http://schemas.microsoft.com/office/drawing/2014/main" id="{5974F44E-2E96-40EF-B181-008642038B9D}"/>
              </a:ext>
            </a:extLst>
          </p:cNvPr>
          <p:cNvSpPr/>
          <p:nvPr/>
        </p:nvSpPr>
        <p:spPr>
          <a:xfrm>
            <a:off x="3222813" y="844924"/>
            <a:ext cx="3047999" cy="988359"/>
          </a:xfrm>
          <a:prstGeom prst="ellipse">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err="1">
                <a:solidFill>
                  <a:schemeClr val="tx1"/>
                </a:solidFill>
              </a:rPr>
              <a:t>Empiri</a:t>
            </a:r>
            <a:r>
              <a:rPr lang="en-US" sz="1600" b="1" dirty="0">
                <a:solidFill>
                  <a:schemeClr val="tx1"/>
                </a:solidFill>
              </a:rPr>
              <a:t>/</a:t>
            </a:r>
            <a:r>
              <a:rPr lang="en-US" b="1" dirty="0"/>
              <a:t> </a:t>
            </a:r>
            <a:r>
              <a:rPr lang="en-US" sz="1600" b="1" dirty="0" err="1">
                <a:solidFill>
                  <a:schemeClr val="tx1"/>
                </a:solidFill>
              </a:rPr>
              <a:t>Fenomena</a:t>
            </a:r>
            <a:r>
              <a:rPr lang="en-US" sz="1600" b="1" dirty="0">
                <a:solidFill>
                  <a:schemeClr val="tx1"/>
                </a:solidFill>
              </a:rPr>
              <a:t>/ </a:t>
            </a:r>
            <a:r>
              <a:rPr lang="en-US" sz="1600" b="1" dirty="0" err="1">
                <a:solidFill>
                  <a:schemeClr val="tx1"/>
                </a:solidFill>
              </a:rPr>
              <a:t>indikasi</a:t>
            </a:r>
            <a:r>
              <a:rPr lang="en-US" sz="1600" b="1" dirty="0">
                <a:solidFill>
                  <a:schemeClr val="tx1"/>
                </a:solidFill>
              </a:rPr>
              <a:t> di </a:t>
            </a:r>
            <a:r>
              <a:rPr lang="en-US" sz="1600" b="1" dirty="0" err="1">
                <a:solidFill>
                  <a:schemeClr val="tx1"/>
                </a:solidFill>
              </a:rPr>
              <a:t>lapangan</a:t>
            </a:r>
            <a:endParaRPr lang="en-US" sz="1600" b="1" dirty="0">
              <a:solidFill>
                <a:schemeClr val="tx1"/>
              </a:solidFill>
            </a:endParaRPr>
          </a:p>
        </p:txBody>
      </p:sp>
      <p:sp>
        <p:nvSpPr>
          <p:cNvPr id="3" name="Rectangle: Top Corners Snipped 2">
            <a:extLst>
              <a:ext uri="{FF2B5EF4-FFF2-40B4-BE49-F238E27FC236}">
                <a16:creationId xmlns:a16="http://schemas.microsoft.com/office/drawing/2014/main" id="{8BFFD78D-10B9-41FC-A8E7-159E578FBEF7}"/>
              </a:ext>
            </a:extLst>
          </p:cNvPr>
          <p:cNvSpPr/>
          <p:nvPr/>
        </p:nvSpPr>
        <p:spPr>
          <a:xfrm>
            <a:off x="3980329" y="5042647"/>
            <a:ext cx="1331259" cy="75303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Tinjauan</a:t>
            </a:r>
            <a:r>
              <a:rPr lang="en-US" b="1" dirty="0">
                <a:solidFill>
                  <a:schemeClr val="tx1"/>
                </a:solidFill>
              </a:rPr>
              <a:t> </a:t>
            </a:r>
            <a:r>
              <a:rPr lang="en-US" b="1" dirty="0" err="1">
                <a:solidFill>
                  <a:schemeClr val="tx1"/>
                </a:solidFill>
              </a:rPr>
              <a:t>Pustaka</a:t>
            </a:r>
            <a:endParaRPr lang="en-US" b="1" dirty="0">
              <a:solidFill>
                <a:schemeClr val="tx1"/>
              </a:solidFill>
            </a:endParaRPr>
          </a:p>
        </p:txBody>
      </p:sp>
      <p:sp>
        <p:nvSpPr>
          <p:cNvPr id="9" name="Diamond 8">
            <a:extLst>
              <a:ext uri="{FF2B5EF4-FFF2-40B4-BE49-F238E27FC236}">
                <a16:creationId xmlns:a16="http://schemas.microsoft.com/office/drawing/2014/main" id="{AD3F0745-4509-4E7B-8A66-272482F00918}"/>
              </a:ext>
            </a:extLst>
          </p:cNvPr>
          <p:cNvSpPr/>
          <p:nvPr/>
        </p:nvSpPr>
        <p:spPr>
          <a:xfrm>
            <a:off x="1559859" y="5029200"/>
            <a:ext cx="1707776" cy="645458"/>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Topik</a:t>
            </a:r>
            <a:endParaRPr lang="en-US" b="1" dirty="0">
              <a:solidFill>
                <a:schemeClr val="tx1"/>
              </a:solidFill>
            </a:endParaRPr>
          </a:p>
        </p:txBody>
      </p:sp>
      <p:sp>
        <p:nvSpPr>
          <p:cNvPr id="10" name="Rectangle 9">
            <a:extLst>
              <a:ext uri="{FF2B5EF4-FFF2-40B4-BE49-F238E27FC236}">
                <a16:creationId xmlns:a16="http://schemas.microsoft.com/office/drawing/2014/main" id="{42A7A69A-2CF8-4C6F-95E3-5655955F0247}"/>
              </a:ext>
            </a:extLst>
          </p:cNvPr>
          <p:cNvSpPr/>
          <p:nvPr/>
        </p:nvSpPr>
        <p:spPr>
          <a:xfrm>
            <a:off x="6472518" y="1819835"/>
            <a:ext cx="1344706" cy="85612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Ragu </a:t>
            </a:r>
            <a:r>
              <a:rPr lang="en-US" b="1" dirty="0" err="1">
                <a:solidFill>
                  <a:schemeClr val="tx1"/>
                </a:solidFill>
              </a:rPr>
              <a:t>Ragu</a:t>
            </a:r>
            <a:endParaRPr lang="en-US" b="1" dirty="0">
              <a:solidFill>
                <a:schemeClr val="tx1"/>
              </a:solidFill>
            </a:endParaRPr>
          </a:p>
        </p:txBody>
      </p:sp>
      <p:sp>
        <p:nvSpPr>
          <p:cNvPr id="11" name="Rectangle 10">
            <a:extLst>
              <a:ext uri="{FF2B5EF4-FFF2-40B4-BE49-F238E27FC236}">
                <a16:creationId xmlns:a16="http://schemas.microsoft.com/office/drawing/2014/main" id="{E845FA85-96BA-4F76-A2EE-7488A04908F3}"/>
              </a:ext>
            </a:extLst>
          </p:cNvPr>
          <p:cNvSpPr/>
          <p:nvPr/>
        </p:nvSpPr>
        <p:spPr>
          <a:xfrm>
            <a:off x="6472518" y="3164544"/>
            <a:ext cx="1344706" cy="8561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Tidak</a:t>
            </a:r>
            <a:r>
              <a:rPr lang="en-US" b="1" dirty="0">
                <a:solidFill>
                  <a:schemeClr val="tx1"/>
                </a:solidFill>
              </a:rPr>
              <a:t> </a:t>
            </a:r>
            <a:r>
              <a:rPr lang="en-US" b="1" dirty="0" err="1">
                <a:solidFill>
                  <a:schemeClr val="tx1"/>
                </a:solidFill>
              </a:rPr>
              <a:t>ada</a:t>
            </a:r>
            <a:r>
              <a:rPr lang="en-US" b="1" dirty="0">
                <a:solidFill>
                  <a:schemeClr val="tx1"/>
                </a:solidFill>
              </a:rPr>
              <a:t> </a:t>
            </a:r>
            <a:r>
              <a:rPr lang="en-US" b="1" dirty="0" err="1">
                <a:solidFill>
                  <a:schemeClr val="tx1"/>
                </a:solidFill>
              </a:rPr>
              <a:t>teori</a:t>
            </a:r>
            <a:endParaRPr lang="en-US" b="1" dirty="0">
              <a:solidFill>
                <a:schemeClr val="tx1"/>
              </a:solidFill>
            </a:endParaRPr>
          </a:p>
        </p:txBody>
      </p:sp>
      <p:sp>
        <p:nvSpPr>
          <p:cNvPr id="12" name="Rectangle 11">
            <a:extLst>
              <a:ext uri="{FF2B5EF4-FFF2-40B4-BE49-F238E27FC236}">
                <a16:creationId xmlns:a16="http://schemas.microsoft.com/office/drawing/2014/main" id="{2A840CA9-1051-46AA-8905-96B5942C90C9}"/>
              </a:ext>
            </a:extLst>
          </p:cNvPr>
          <p:cNvSpPr/>
          <p:nvPr/>
        </p:nvSpPr>
        <p:spPr>
          <a:xfrm>
            <a:off x="6472518" y="4426322"/>
            <a:ext cx="1344706" cy="8561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Teori</a:t>
            </a:r>
            <a:r>
              <a:rPr lang="en-US" b="1" dirty="0">
                <a:solidFill>
                  <a:schemeClr val="tx1"/>
                </a:solidFill>
              </a:rPr>
              <a:t> </a:t>
            </a:r>
            <a:r>
              <a:rPr lang="en-US" b="1" dirty="0" err="1">
                <a:solidFill>
                  <a:schemeClr val="tx1"/>
                </a:solidFill>
              </a:rPr>
              <a:t>tidak</a:t>
            </a:r>
            <a:r>
              <a:rPr lang="en-US" b="1" dirty="0">
                <a:solidFill>
                  <a:schemeClr val="tx1"/>
                </a:solidFill>
              </a:rPr>
              <a:t> </a:t>
            </a:r>
            <a:r>
              <a:rPr lang="en-US" b="1" dirty="0" err="1">
                <a:solidFill>
                  <a:schemeClr val="tx1"/>
                </a:solidFill>
              </a:rPr>
              <a:t>lengkap</a:t>
            </a:r>
            <a:endParaRPr lang="en-US" b="1" dirty="0">
              <a:solidFill>
                <a:schemeClr val="tx1"/>
              </a:solidFill>
            </a:endParaRPr>
          </a:p>
        </p:txBody>
      </p:sp>
      <p:sp>
        <p:nvSpPr>
          <p:cNvPr id="13" name="Rectangle: Rounded Corners 12">
            <a:extLst>
              <a:ext uri="{FF2B5EF4-FFF2-40B4-BE49-F238E27FC236}">
                <a16:creationId xmlns:a16="http://schemas.microsoft.com/office/drawing/2014/main" id="{6B47A8D6-C4FF-41D8-BBF5-63F46FA5ABD8}"/>
              </a:ext>
            </a:extLst>
          </p:cNvPr>
          <p:cNvSpPr/>
          <p:nvPr/>
        </p:nvSpPr>
        <p:spPr>
          <a:xfrm>
            <a:off x="8204946" y="1819836"/>
            <a:ext cx="1586753" cy="85612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Menguji</a:t>
            </a:r>
            <a:r>
              <a:rPr lang="en-US" b="1" dirty="0">
                <a:solidFill>
                  <a:schemeClr val="tx1"/>
                </a:solidFill>
              </a:rPr>
              <a:t> (</a:t>
            </a:r>
            <a:r>
              <a:rPr lang="en-US" b="1" dirty="0" err="1">
                <a:solidFill>
                  <a:schemeClr val="tx1"/>
                </a:solidFill>
              </a:rPr>
              <a:t>deduktif</a:t>
            </a:r>
            <a:r>
              <a:rPr lang="en-US" dirty="0"/>
              <a:t>)</a:t>
            </a:r>
          </a:p>
        </p:txBody>
      </p:sp>
      <p:sp>
        <p:nvSpPr>
          <p:cNvPr id="14" name="Rectangle: Rounded Corners 13">
            <a:extLst>
              <a:ext uri="{FF2B5EF4-FFF2-40B4-BE49-F238E27FC236}">
                <a16:creationId xmlns:a16="http://schemas.microsoft.com/office/drawing/2014/main" id="{229C04C6-80AF-4A72-95A2-AC61EFCF85BE}"/>
              </a:ext>
            </a:extLst>
          </p:cNvPr>
          <p:cNvSpPr/>
          <p:nvPr/>
        </p:nvSpPr>
        <p:spPr>
          <a:xfrm>
            <a:off x="8225116" y="3151095"/>
            <a:ext cx="1586753" cy="85612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Membangun</a:t>
            </a:r>
            <a:r>
              <a:rPr lang="en-US" sz="1600" b="1" dirty="0">
                <a:solidFill>
                  <a:schemeClr val="tx1"/>
                </a:solidFill>
              </a:rPr>
              <a:t> (</a:t>
            </a:r>
            <a:r>
              <a:rPr lang="en-US" sz="1600" b="1" dirty="0" err="1">
                <a:solidFill>
                  <a:schemeClr val="tx1"/>
                </a:solidFill>
              </a:rPr>
              <a:t>Induktif</a:t>
            </a:r>
            <a:r>
              <a:rPr lang="en-US" sz="1600" b="1" dirty="0">
                <a:solidFill>
                  <a:schemeClr val="tx1"/>
                </a:solidFill>
              </a:rPr>
              <a:t>)</a:t>
            </a:r>
          </a:p>
        </p:txBody>
      </p:sp>
      <p:sp>
        <p:nvSpPr>
          <p:cNvPr id="15" name="Rectangle: Rounded Corners 14">
            <a:extLst>
              <a:ext uri="{FF2B5EF4-FFF2-40B4-BE49-F238E27FC236}">
                <a16:creationId xmlns:a16="http://schemas.microsoft.com/office/drawing/2014/main" id="{EF18F4AD-A3F2-42DD-88B8-B8D02653C6B6}"/>
              </a:ext>
            </a:extLst>
          </p:cNvPr>
          <p:cNvSpPr/>
          <p:nvPr/>
        </p:nvSpPr>
        <p:spPr>
          <a:xfrm>
            <a:off x="8204946" y="4381499"/>
            <a:ext cx="1586753" cy="8561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Modifikasi</a:t>
            </a:r>
            <a:r>
              <a:rPr lang="en-US" b="1" dirty="0">
                <a:solidFill>
                  <a:schemeClr val="tx1"/>
                </a:solidFill>
              </a:rPr>
              <a:t> </a:t>
            </a:r>
            <a:r>
              <a:rPr lang="en-US" b="1" dirty="0" err="1">
                <a:solidFill>
                  <a:schemeClr val="tx1"/>
                </a:solidFill>
              </a:rPr>
              <a:t>Teori</a:t>
            </a:r>
            <a:endParaRPr lang="en-US" b="1" dirty="0">
              <a:solidFill>
                <a:schemeClr val="tx1"/>
              </a:solidFill>
            </a:endParaRPr>
          </a:p>
        </p:txBody>
      </p:sp>
      <p:sp>
        <p:nvSpPr>
          <p:cNvPr id="16" name="Rectangle: Diagonal Corners Snipped 15">
            <a:extLst>
              <a:ext uri="{FF2B5EF4-FFF2-40B4-BE49-F238E27FC236}">
                <a16:creationId xmlns:a16="http://schemas.microsoft.com/office/drawing/2014/main" id="{7816B238-9027-40FF-BBD7-209CD72747AB}"/>
              </a:ext>
            </a:extLst>
          </p:cNvPr>
          <p:cNvSpPr/>
          <p:nvPr/>
        </p:nvSpPr>
        <p:spPr>
          <a:xfrm>
            <a:off x="10179421" y="1833283"/>
            <a:ext cx="1385048" cy="842682"/>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Metode</a:t>
            </a:r>
            <a:r>
              <a:rPr lang="en-US" sz="1600" b="1" dirty="0">
                <a:solidFill>
                  <a:schemeClr val="tx1"/>
                </a:solidFill>
              </a:rPr>
              <a:t> </a:t>
            </a:r>
            <a:r>
              <a:rPr lang="en-US" sz="1600" b="1" dirty="0" err="1">
                <a:solidFill>
                  <a:schemeClr val="tx1"/>
                </a:solidFill>
              </a:rPr>
              <a:t>Penelitian</a:t>
            </a:r>
            <a:r>
              <a:rPr lang="en-US" sz="1600" b="1" dirty="0">
                <a:solidFill>
                  <a:schemeClr val="tx1"/>
                </a:solidFill>
              </a:rPr>
              <a:t> </a:t>
            </a:r>
            <a:r>
              <a:rPr lang="en-US" sz="1600" b="1" dirty="0" err="1">
                <a:solidFill>
                  <a:schemeClr val="tx1"/>
                </a:solidFill>
              </a:rPr>
              <a:t>Kuantitatif</a:t>
            </a:r>
            <a:endParaRPr lang="en-US" sz="1600" b="1" dirty="0">
              <a:solidFill>
                <a:schemeClr val="tx1"/>
              </a:solidFill>
            </a:endParaRPr>
          </a:p>
        </p:txBody>
      </p:sp>
      <p:sp>
        <p:nvSpPr>
          <p:cNvPr id="17" name="Rectangle: Diagonal Corners Snipped 16">
            <a:extLst>
              <a:ext uri="{FF2B5EF4-FFF2-40B4-BE49-F238E27FC236}">
                <a16:creationId xmlns:a16="http://schemas.microsoft.com/office/drawing/2014/main" id="{49F0EAFD-DF32-449F-8E03-DC47D5AC6F26}"/>
              </a:ext>
            </a:extLst>
          </p:cNvPr>
          <p:cNvSpPr/>
          <p:nvPr/>
        </p:nvSpPr>
        <p:spPr>
          <a:xfrm>
            <a:off x="10165975" y="3117477"/>
            <a:ext cx="1385048" cy="842682"/>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Metode</a:t>
            </a:r>
            <a:r>
              <a:rPr lang="en-US" sz="1600" b="1" dirty="0">
                <a:solidFill>
                  <a:schemeClr val="tx1"/>
                </a:solidFill>
              </a:rPr>
              <a:t> </a:t>
            </a:r>
            <a:r>
              <a:rPr lang="en-US" sz="1600" b="1" dirty="0" err="1">
                <a:solidFill>
                  <a:schemeClr val="tx1"/>
                </a:solidFill>
              </a:rPr>
              <a:t>Penelitian</a:t>
            </a:r>
            <a:r>
              <a:rPr lang="en-US" sz="1600" b="1" dirty="0">
                <a:solidFill>
                  <a:schemeClr val="tx1"/>
                </a:solidFill>
              </a:rPr>
              <a:t> </a:t>
            </a:r>
            <a:r>
              <a:rPr lang="en-US" sz="1600" b="1" dirty="0" err="1">
                <a:solidFill>
                  <a:schemeClr val="tx1"/>
                </a:solidFill>
              </a:rPr>
              <a:t>Kualitatif</a:t>
            </a:r>
            <a:endParaRPr lang="en-US" sz="1600" b="1" dirty="0">
              <a:solidFill>
                <a:schemeClr val="tx1"/>
              </a:solidFill>
            </a:endParaRPr>
          </a:p>
        </p:txBody>
      </p:sp>
      <p:sp>
        <p:nvSpPr>
          <p:cNvPr id="18" name="Rectangle: Diagonal Corners Snipped 17">
            <a:extLst>
              <a:ext uri="{FF2B5EF4-FFF2-40B4-BE49-F238E27FC236}">
                <a16:creationId xmlns:a16="http://schemas.microsoft.com/office/drawing/2014/main" id="{B9E9FE4E-FD97-4EDB-962C-0EB4AE57C984}"/>
              </a:ext>
            </a:extLst>
          </p:cNvPr>
          <p:cNvSpPr/>
          <p:nvPr/>
        </p:nvSpPr>
        <p:spPr>
          <a:xfrm>
            <a:off x="10157008" y="4381499"/>
            <a:ext cx="1385048" cy="842682"/>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Studi</a:t>
            </a:r>
            <a:r>
              <a:rPr lang="en-US" b="1" dirty="0">
                <a:solidFill>
                  <a:schemeClr val="tx1"/>
                </a:solidFill>
              </a:rPr>
              <a:t> </a:t>
            </a:r>
            <a:r>
              <a:rPr lang="en-US" b="1" dirty="0" err="1">
                <a:solidFill>
                  <a:schemeClr val="tx1"/>
                </a:solidFill>
              </a:rPr>
              <a:t>Kasus</a:t>
            </a:r>
            <a:endParaRPr lang="en-US" b="1" dirty="0">
              <a:solidFill>
                <a:schemeClr val="tx1"/>
              </a:solidFill>
            </a:endParaRPr>
          </a:p>
        </p:txBody>
      </p:sp>
      <p:cxnSp>
        <p:nvCxnSpPr>
          <p:cNvPr id="20" name="Straight Arrow Connector 19">
            <a:extLst>
              <a:ext uri="{FF2B5EF4-FFF2-40B4-BE49-F238E27FC236}">
                <a16:creationId xmlns:a16="http://schemas.microsoft.com/office/drawing/2014/main" id="{800E7050-F2B1-496A-A2CB-3BB6BF4293AB}"/>
              </a:ext>
            </a:extLst>
          </p:cNvPr>
          <p:cNvCxnSpPr>
            <a:cxnSpLocks/>
            <a:endCxn id="10" idx="1"/>
          </p:cNvCxnSpPr>
          <p:nvPr/>
        </p:nvCxnSpPr>
        <p:spPr>
          <a:xfrm flipV="1">
            <a:off x="5486401" y="2247900"/>
            <a:ext cx="986117" cy="74855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F6947D9-73D4-4487-8929-E01E5D8F8AD7}"/>
              </a:ext>
            </a:extLst>
          </p:cNvPr>
          <p:cNvCxnSpPr>
            <a:cxnSpLocks/>
            <a:stCxn id="10" idx="3"/>
            <a:endCxn id="13" idx="1"/>
          </p:cNvCxnSpPr>
          <p:nvPr/>
        </p:nvCxnSpPr>
        <p:spPr>
          <a:xfrm>
            <a:off x="7817224" y="2247900"/>
            <a:ext cx="387722" cy="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2F87030-BA49-4E6A-BF0A-271220945A7C}"/>
              </a:ext>
            </a:extLst>
          </p:cNvPr>
          <p:cNvCxnSpPr>
            <a:cxnSpLocks/>
          </p:cNvCxnSpPr>
          <p:nvPr/>
        </p:nvCxnSpPr>
        <p:spPr>
          <a:xfrm>
            <a:off x="9791699" y="2247899"/>
            <a:ext cx="414617" cy="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B1274B-5D35-4A0F-AE10-8F46AC53E24B}"/>
              </a:ext>
            </a:extLst>
          </p:cNvPr>
          <p:cNvCxnSpPr>
            <a:cxnSpLocks/>
            <a:stCxn id="7" idx="6"/>
            <a:endCxn id="11" idx="1"/>
          </p:cNvCxnSpPr>
          <p:nvPr/>
        </p:nvCxnSpPr>
        <p:spPr>
          <a:xfrm>
            <a:off x="5849472" y="3365126"/>
            <a:ext cx="623046" cy="22748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685E6C7-C871-43F9-8535-2063E7D0E15A}"/>
              </a:ext>
            </a:extLst>
          </p:cNvPr>
          <p:cNvCxnSpPr>
            <a:cxnSpLocks/>
          </p:cNvCxnSpPr>
          <p:nvPr/>
        </p:nvCxnSpPr>
        <p:spPr>
          <a:xfrm>
            <a:off x="7850839" y="3592608"/>
            <a:ext cx="387722"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5C22264-DDEA-4450-95C4-228D17CF352B}"/>
              </a:ext>
            </a:extLst>
          </p:cNvPr>
          <p:cNvCxnSpPr>
            <a:cxnSpLocks/>
          </p:cNvCxnSpPr>
          <p:nvPr/>
        </p:nvCxnSpPr>
        <p:spPr>
          <a:xfrm>
            <a:off x="9798418" y="3580278"/>
            <a:ext cx="387722"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B14D969-5719-46D3-A51D-79F9CB023EF9}"/>
              </a:ext>
            </a:extLst>
          </p:cNvPr>
          <p:cNvCxnSpPr>
            <a:cxnSpLocks/>
          </p:cNvCxnSpPr>
          <p:nvPr/>
        </p:nvCxnSpPr>
        <p:spPr>
          <a:xfrm>
            <a:off x="7850839" y="4824127"/>
            <a:ext cx="387722" cy="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043A728-29BA-4880-A83B-F5FEDF729707}"/>
              </a:ext>
            </a:extLst>
          </p:cNvPr>
          <p:cNvCxnSpPr>
            <a:cxnSpLocks/>
          </p:cNvCxnSpPr>
          <p:nvPr/>
        </p:nvCxnSpPr>
        <p:spPr>
          <a:xfrm>
            <a:off x="9758084" y="4771464"/>
            <a:ext cx="387722" cy="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6BC3592-25C4-4C0C-B915-80096D57134A}"/>
              </a:ext>
            </a:extLst>
          </p:cNvPr>
          <p:cNvCxnSpPr>
            <a:cxnSpLocks/>
            <a:endCxn id="12" idx="1"/>
          </p:cNvCxnSpPr>
          <p:nvPr/>
        </p:nvCxnSpPr>
        <p:spPr>
          <a:xfrm>
            <a:off x="5486400" y="3771011"/>
            <a:ext cx="986118" cy="108337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25FFD6-1D77-4A81-B698-C690CB525456}"/>
              </a:ext>
            </a:extLst>
          </p:cNvPr>
          <p:cNvCxnSpPr>
            <a:cxnSpLocks/>
          </p:cNvCxnSpPr>
          <p:nvPr/>
        </p:nvCxnSpPr>
        <p:spPr>
          <a:xfrm>
            <a:off x="4733366" y="1875864"/>
            <a:ext cx="13446" cy="929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6F98EB1-3815-4955-9668-4C62CC026818}"/>
              </a:ext>
            </a:extLst>
          </p:cNvPr>
          <p:cNvCxnSpPr>
            <a:cxnSpLocks/>
          </p:cNvCxnSpPr>
          <p:nvPr/>
        </p:nvCxnSpPr>
        <p:spPr>
          <a:xfrm>
            <a:off x="3070413" y="3365125"/>
            <a:ext cx="5737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12FF568-9FA7-48D3-9D08-8CDF1F5C0D92}"/>
              </a:ext>
            </a:extLst>
          </p:cNvPr>
          <p:cNvCxnSpPr>
            <a:cxnSpLocks/>
            <a:endCxn id="8" idx="3"/>
          </p:cNvCxnSpPr>
          <p:nvPr/>
        </p:nvCxnSpPr>
        <p:spPr>
          <a:xfrm flipV="1">
            <a:off x="2528981" y="1688541"/>
            <a:ext cx="1140201" cy="13046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57CAD93-7299-4BEB-BB82-2EC2B4D90701}"/>
              </a:ext>
            </a:extLst>
          </p:cNvPr>
          <p:cNvCxnSpPr>
            <a:cxnSpLocks/>
            <a:stCxn id="9" idx="3"/>
          </p:cNvCxnSpPr>
          <p:nvPr/>
        </p:nvCxnSpPr>
        <p:spPr>
          <a:xfrm>
            <a:off x="3267635" y="5351929"/>
            <a:ext cx="6633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9849628-3FCC-4EFF-8C0F-835E64004240}"/>
              </a:ext>
            </a:extLst>
          </p:cNvPr>
          <p:cNvCxnSpPr>
            <a:cxnSpLocks/>
            <a:stCxn id="3" idx="3"/>
            <a:endCxn id="2" idx="5"/>
          </p:cNvCxnSpPr>
          <p:nvPr/>
        </p:nvCxnSpPr>
        <p:spPr>
          <a:xfrm flipH="1" flipV="1">
            <a:off x="2883061" y="3681645"/>
            <a:ext cx="1762898" cy="1361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06A6730-70A7-4F9C-AF63-505CCDB308CE}"/>
              </a:ext>
            </a:extLst>
          </p:cNvPr>
          <p:cNvCxnSpPr>
            <a:cxnSpLocks/>
          </p:cNvCxnSpPr>
          <p:nvPr/>
        </p:nvCxnSpPr>
        <p:spPr>
          <a:xfrm flipV="1">
            <a:off x="1075765" y="2132618"/>
            <a:ext cx="2147048" cy="12931"/>
          </a:xfrm>
          <a:prstGeom prst="straightConnector1">
            <a:avLst/>
          </a:prstGeom>
          <a:ln w="5715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3510BBD5-8073-48BA-B3BD-132E2F655032}"/>
              </a:ext>
            </a:extLst>
          </p:cNvPr>
          <p:cNvCxnSpPr>
            <a:cxnSpLocks/>
          </p:cNvCxnSpPr>
          <p:nvPr/>
        </p:nvCxnSpPr>
        <p:spPr>
          <a:xfrm rot="16200000" flipH="1">
            <a:off x="-281896" y="3518227"/>
            <a:ext cx="3253187" cy="505566"/>
          </a:xfrm>
          <a:prstGeom prst="bentConnector3">
            <a:avLst>
              <a:gd name="adj1" fmla="val 99189"/>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282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B714C-8A87-4F88-A026-40835C597927}"/>
              </a:ext>
            </a:extLst>
          </p:cNvPr>
          <p:cNvPicPr>
            <a:picLocks noChangeAspect="1"/>
          </p:cNvPicPr>
          <p:nvPr/>
        </p:nvPicPr>
        <p:blipFill>
          <a:blip r:embed="rId2"/>
          <a:stretch>
            <a:fillRect/>
          </a:stretch>
        </p:blipFill>
        <p:spPr>
          <a:xfrm>
            <a:off x="273423" y="201706"/>
            <a:ext cx="11752729" cy="6454588"/>
          </a:xfrm>
          <a:prstGeom prst="rect">
            <a:avLst/>
          </a:prstGeom>
        </p:spPr>
      </p:pic>
    </p:spTree>
    <p:extLst>
      <p:ext uri="{BB962C8B-B14F-4D97-AF65-F5344CB8AC3E}">
        <p14:creationId xmlns:p14="http://schemas.microsoft.com/office/powerpoint/2010/main" val="236563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822" y="685800"/>
            <a:ext cx="8427131" cy="1020762"/>
          </a:xfrm>
        </p:spPr>
        <p:txBody>
          <a:bodyPr anchor="ctr">
            <a:normAutofit fontScale="90000"/>
          </a:bodyPr>
          <a:lstStyle/>
          <a:p>
            <a:pPr algn="r"/>
            <a:r>
              <a:rPr lang="id-ID" b="1" dirty="0">
                <a:latin typeface="Impact" pitchFamily="34" charset="0"/>
              </a:rPr>
              <a:t>FUNGSI TEORI DALAM </a:t>
            </a:r>
            <a:br>
              <a:rPr lang="en-US" b="1" dirty="0">
                <a:latin typeface="Impact" pitchFamily="34" charset="0"/>
              </a:rPr>
            </a:br>
            <a:r>
              <a:rPr lang="id-ID" b="1" dirty="0">
                <a:latin typeface="Impact" pitchFamily="34" charset="0"/>
              </a:rPr>
              <a:t>PENELITIAN KUALITATIF</a:t>
            </a:r>
          </a:p>
        </p:txBody>
      </p:sp>
      <p:sp>
        <p:nvSpPr>
          <p:cNvPr id="3" name="Content Placeholder 2"/>
          <p:cNvSpPr>
            <a:spLocks noGrp="1"/>
          </p:cNvSpPr>
          <p:nvPr>
            <p:ph idx="1"/>
          </p:nvPr>
        </p:nvSpPr>
        <p:spPr>
          <a:xfrm>
            <a:off x="995082" y="1828800"/>
            <a:ext cx="9672918" cy="4343400"/>
          </a:xfrm>
        </p:spPr>
        <p:txBody>
          <a:bodyPr anchor="ctr">
            <a:normAutofit/>
          </a:bodyPr>
          <a:lstStyle/>
          <a:p>
            <a:r>
              <a:rPr lang="id-ID" sz="2800" dirty="0">
                <a:latin typeface="Arial Narrow" pitchFamily="34" charset="0"/>
              </a:rPr>
              <a:t>Teori tidak </a:t>
            </a:r>
            <a:r>
              <a:rPr lang="id-ID" sz="2800" b="1" dirty="0">
                <a:solidFill>
                  <a:srgbClr val="FF0000"/>
                </a:solidFill>
                <a:latin typeface="Arial Narrow" pitchFamily="34" charset="0"/>
              </a:rPr>
              <a:t>bersifat statis</a:t>
            </a:r>
            <a:r>
              <a:rPr lang="id-ID" sz="2800" dirty="0">
                <a:latin typeface="Arial Narrow" pitchFamily="34" charset="0"/>
              </a:rPr>
              <a:t>. Kita terus-menerus memodifikasi teori-teori lama dan mengembangkan teori baru. </a:t>
            </a:r>
          </a:p>
          <a:p>
            <a:r>
              <a:rPr lang="id-ID" sz="2800" dirty="0">
                <a:latin typeface="Arial Narrow" pitchFamily="34" charset="0"/>
              </a:rPr>
              <a:t>Pada intinya, kita menggunakan </a:t>
            </a:r>
            <a:r>
              <a:rPr lang="id-ID" sz="2800" b="1" dirty="0">
                <a:solidFill>
                  <a:srgbClr val="FF0000"/>
                </a:solidFill>
                <a:latin typeface="Arial Narrow" pitchFamily="34" charset="0"/>
              </a:rPr>
              <a:t>teori sosial untuk mengatur dan menyusun pemikiran kita serta untuk memperdalam dan memperluas pemahaman</a:t>
            </a:r>
            <a:r>
              <a:rPr lang="id-ID" sz="2800" dirty="0">
                <a:latin typeface="Arial Narrow" pitchFamily="34" charset="0"/>
              </a:rPr>
              <a:t>. Karena menyusun pengetahuan, teori juga menjadi </a:t>
            </a:r>
            <a:r>
              <a:rPr lang="id-ID" sz="2800" b="1" dirty="0">
                <a:solidFill>
                  <a:srgbClr val="FF0000"/>
                </a:solidFill>
                <a:latin typeface="Arial Narrow" pitchFamily="34" charset="0"/>
              </a:rPr>
              <a:t>cara berkomunikasi secara efektif</a:t>
            </a:r>
            <a:r>
              <a:rPr lang="id-ID" sz="2800" dirty="0">
                <a:latin typeface="Arial Narrow" pitchFamily="34" charset="0"/>
              </a:rPr>
              <a:t> satu sama lain.</a:t>
            </a:r>
          </a:p>
        </p:txBody>
      </p:sp>
      <p:sp>
        <p:nvSpPr>
          <p:cNvPr id="5" name="Slide Number Placeholder 4"/>
          <p:cNvSpPr>
            <a:spLocks noGrp="1"/>
          </p:cNvSpPr>
          <p:nvPr>
            <p:ph type="sldNum" sz="quarter" idx="12"/>
          </p:nvPr>
        </p:nvSpPr>
        <p:spPr>
          <a:xfrm>
            <a:off x="9786353" y="6564673"/>
            <a:ext cx="857475" cy="276226"/>
          </a:xfrm>
        </p:spPr>
        <p:txBody>
          <a:bodyPr/>
          <a:lstStyle/>
          <a:p>
            <a:fld id="{25BA54BD-C84D-46CE-8B72-31BFB26ABA43}" type="slidenum">
              <a:rPr lang="id-ID" smtClean="0"/>
              <a:t>6</a:t>
            </a:fld>
            <a:endParaRPr lang="id-ID"/>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7358" b="22234"/>
          <a:stretch/>
        </p:blipFill>
        <p:spPr>
          <a:xfrm>
            <a:off x="1450274" y="6207211"/>
            <a:ext cx="1161470" cy="620688"/>
          </a:xfrm>
          <a:prstGeom prst="rect">
            <a:avLst/>
          </a:prstGeom>
        </p:spPr>
      </p:pic>
    </p:spTree>
    <p:extLst>
      <p:ext uri="{BB962C8B-B14F-4D97-AF65-F5344CB8AC3E}">
        <p14:creationId xmlns:p14="http://schemas.microsoft.com/office/powerpoint/2010/main" val="407301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93883" y="1228165"/>
            <a:ext cx="7943850" cy="1143000"/>
          </a:xfrm>
        </p:spPr>
        <p:txBody>
          <a:bodyPr/>
          <a:lstStyle/>
          <a:p>
            <a:pPr algn="ctr">
              <a:defRPr/>
            </a:pPr>
            <a:r>
              <a:rPr lang="af-ZA" dirty="0">
                <a:solidFill>
                  <a:schemeClr val="tx2">
                    <a:satMod val="130000"/>
                  </a:schemeClr>
                </a:solidFill>
                <a:latin typeface="Impact" pitchFamily="34" charset="0"/>
              </a:rPr>
              <a:t>APA ITU TEORI KOMUNIKASI?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490" y="2514599"/>
            <a:ext cx="536863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8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0236" y="448236"/>
            <a:ext cx="4245552" cy="1143000"/>
          </a:xfrm>
        </p:spPr>
        <p:txBody>
          <a:bodyPr/>
          <a:lstStyle/>
          <a:p>
            <a:pPr>
              <a:defRPr/>
            </a:pPr>
            <a:r>
              <a:rPr lang="af-ZA" dirty="0">
                <a:solidFill>
                  <a:schemeClr val="tx2">
                    <a:satMod val="130000"/>
                  </a:schemeClr>
                </a:solidFill>
                <a:latin typeface="Impact" pitchFamily="34" charset="0"/>
              </a:rPr>
              <a:t>Communication</a:t>
            </a:r>
          </a:p>
        </p:txBody>
      </p:sp>
      <p:sp>
        <p:nvSpPr>
          <p:cNvPr id="4" name="Content Placeholder 2">
            <a:extLst>
              <a:ext uri="{FF2B5EF4-FFF2-40B4-BE49-F238E27FC236}">
                <a16:creationId xmlns:a16="http://schemas.microsoft.com/office/drawing/2014/main" id="{CAA08962-FC93-4B3C-9575-40112685EC51}"/>
              </a:ext>
            </a:extLst>
          </p:cNvPr>
          <p:cNvSpPr>
            <a:spLocks noGrp="1"/>
          </p:cNvSpPr>
          <p:nvPr>
            <p:ph sz="quarter" idx="1"/>
          </p:nvPr>
        </p:nvSpPr>
        <p:spPr>
          <a:xfrm>
            <a:off x="457199" y="1600200"/>
            <a:ext cx="10421471" cy="4873625"/>
          </a:xfrm>
          <a:solidFill>
            <a:srgbClr val="92D050"/>
          </a:solidFill>
        </p:spPr>
        <p:txBody>
          <a:bodyPr/>
          <a:lstStyle/>
          <a:p>
            <a:pPr eaLnBrk="1" hangingPunct="1"/>
            <a:r>
              <a:rPr lang="en-US" altLang="en-US" dirty="0">
                <a:solidFill>
                  <a:srgbClr val="FF0000"/>
                </a:solidFill>
              </a:rPr>
              <a:t>Williams(1992)</a:t>
            </a:r>
          </a:p>
          <a:p>
            <a:pPr eaLnBrk="1" hangingPunct="1"/>
            <a:r>
              <a:rPr lang="en-US" altLang="en-US" dirty="0"/>
              <a:t>Verb (communicate)</a:t>
            </a:r>
            <a:endParaRPr lang="en-US" altLang="en-US" sz="2000" dirty="0"/>
          </a:p>
          <a:p>
            <a:pPr lvl="1" eaLnBrk="1" hangingPunct="1"/>
            <a:r>
              <a:rPr lang="af-ZA" altLang="en-US" sz="2000" dirty="0"/>
              <a:t>To exchange thoughts, feelings, and information</a:t>
            </a:r>
          </a:p>
          <a:p>
            <a:pPr lvl="1" eaLnBrk="1" hangingPunct="1"/>
            <a:r>
              <a:rPr lang="af-ZA" altLang="en-US" sz="2000" dirty="0"/>
              <a:t>To make known</a:t>
            </a:r>
          </a:p>
          <a:p>
            <a:pPr lvl="1" eaLnBrk="1" hangingPunct="1"/>
            <a:r>
              <a:rPr lang="af-ZA" altLang="en-US" sz="2000" dirty="0"/>
              <a:t>To make common</a:t>
            </a:r>
          </a:p>
          <a:p>
            <a:pPr lvl="1" eaLnBrk="1" hangingPunct="1"/>
            <a:r>
              <a:rPr lang="af-ZA" altLang="en-US" sz="2000" dirty="0"/>
              <a:t>To have a symphathetic relationship</a:t>
            </a:r>
            <a:r>
              <a:rPr lang="en-US" altLang="en-US" sz="2000" dirty="0"/>
              <a:t> </a:t>
            </a:r>
          </a:p>
          <a:p>
            <a:pPr eaLnBrk="1" hangingPunct="1"/>
            <a:r>
              <a:rPr lang="en-US" altLang="en-US" dirty="0"/>
              <a:t>Noun (communication)</a:t>
            </a:r>
          </a:p>
          <a:p>
            <a:pPr lvl="1" eaLnBrk="1" hangingPunct="1"/>
            <a:r>
              <a:rPr lang="af-ZA" altLang="en-US" sz="2000" dirty="0"/>
              <a:t>The exchange of  symbols, common messages, and information</a:t>
            </a:r>
          </a:p>
          <a:p>
            <a:pPr lvl="1" eaLnBrk="1" hangingPunct="1"/>
            <a:r>
              <a:rPr lang="af-ZA" altLang="en-US" sz="2000" dirty="0"/>
              <a:t>The process of exchange between individuals through a common system of symbols</a:t>
            </a:r>
          </a:p>
          <a:p>
            <a:pPr lvl="1" eaLnBrk="1" hangingPunct="1"/>
            <a:r>
              <a:rPr lang="af-ZA" altLang="en-US" sz="2000" dirty="0"/>
              <a:t>The art of expressing ideas</a:t>
            </a:r>
          </a:p>
          <a:p>
            <a:pPr lvl="1" eaLnBrk="1" hangingPunct="1"/>
            <a:r>
              <a:rPr lang="af-ZA" altLang="en-US" sz="2000" dirty="0"/>
              <a:t>The science of transmitting information</a:t>
            </a:r>
            <a:endParaRPr lang="en-US" altLang="en-US" sz="1400" dirty="0"/>
          </a:p>
        </p:txBody>
      </p:sp>
    </p:spTree>
    <p:extLst>
      <p:ext uri="{BB962C8B-B14F-4D97-AF65-F5344CB8AC3E}">
        <p14:creationId xmlns:p14="http://schemas.microsoft.com/office/powerpoint/2010/main" val="166571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0236" y="448236"/>
            <a:ext cx="4245552" cy="1143000"/>
          </a:xfrm>
        </p:spPr>
        <p:txBody>
          <a:bodyPr/>
          <a:lstStyle/>
          <a:p>
            <a:pPr>
              <a:defRPr/>
            </a:pPr>
            <a:r>
              <a:rPr lang="af-ZA" dirty="0">
                <a:solidFill>
                  <a:schemeClr val="tx2">
                    <a:satMod val="130000"/>
                  </a:schemeClr>
                </a:solidFill>
                <a:latin typeface="Impact" pitchFamily="34" charset="0"/>
              </a:rPr>
              <a:t>Communication</a:t>
            </a:r>
          </a:p>
        </p:txBody>
      </p:sp>
      <p:sp>
        <p:nvSpPr>
          <p:cNvPr id="3" name="Content Placeholder 2">
            <a:extLst>
              <a:ext uri="{FF2B5EF4-FFF2-40B4-BE49-F238E27FC236}">
                <a16:creationId xmlns:a16="http://schemas.microsoft.com/office/drawing/2014/main" id="{659F438F-AAEF-41F2-B8D4-328306A7060C}"/>
              </a:ext>
            </a:extLst>
          </p:cNvPr>
          <p:cNvSpPr>
            <a:spLocks noGrp="1"/>
          </p:cNvSpPr>
          <p:nvPr>
            <p:ph sz="quarter" idx="1"/>
          </p:nvPr>
        </p:nvSpPr>
        <p:spPr>
          <a:xfrm>
            <a:off x="457199" y="1600200"/>
            <a:ext cx="10757647" cy="3442447"/>
          </a:xfrm>
          <a:solidFill>
            <a:srgbClr val="92D050"/>
          </a:solidFill>
        </p:spPr>
        <p:txBody>
          <a:bodyPr>
            <a:normAutofit/>
          </a:bodyPr>
          <a:lstStyle/>
          <a:p>
            <a:pPr marL="274320" indent="-274320" eaLnBrk="1" fontAlgn="auto" hangingPunct="1">
              <a:spcAft>
                <a:spcPts val="0"/>
              </a:spcAft>
              <a:buFont typeface="Wingdings"/>
              <a:buChar char=""/>
              <a:defRPr/>
            </a:pPr>
            <a:r>
              <a:rPr lang="af-ZA" dirty="0"/>
              <a:t>A symbolic process in which human beings act to exchange perceptions and ultimately to build the knowledge bank for themselves, one another and society as a whole, for the purpose of taking future actions (Stacks, dkk, 1991) </a:t>
            </a:r>
          </a:p>
          <a:p>
            <a:pPr marL="274320" indent="-274320" eaLnBrk="1" fontAlgn="auto" hangingPunct="1">
              <a:lnSpc>
                <a:spcPct val="90000"/>
              </a:lnSpc>
              <a:spcAft>
                <a:spcPts val="0"/>
              </a:spcAft>
              <a:buFont typeface="Wingdings"/>
              <a:buChar char=""/>
              <a:defRPr/>
            </a:pPr>
            <a:r>
              <a:rPr lang="af-ZA" dirty="0"/>
              <a:t>The deliberate or accidental transfer of meaning (Gamble &amp; Gamble, 2005)</a:t>
            </a:r>
          </a:p>
          <a:p>
            <a:pPr marL="274320" indent="-274320" eaLnBrk="1" fontAlgn="auto" hangingPunct="1">
              <a:lnSpc>
                <a:spcPct val="90000"/>
              </a:lnSpc>
              <a:spcAft>
                <a:spcPts val="0"/>
              </a:spcAft>
              <a:buFont typeface="Wingdings"/>
              <a:buChar char=""/>
              <a:defRPr/>
            </a:pPr>
            <a:r>
              <a:rPr lang="af-ZA" dirty="0"/>
              <a:t>Human communication is the process through which individuals – in relationships, groups, organizations, and societies – respond to and create message to adapt to the environment and one another</a:t>
            </a:r>
            <a:r>
              <a:rPr lang="en-US" dirty="0"/>
              <a:t> (Ruben &amp; Stewart, 1998)</a:t>
            </a:r>
            <a:r>
              <a:rPr lang="en-US" sz="2000" dirty="0"/>
              <a:t> </a:t>
            </a:r>
          </a:p>
          <a:p>
            <a:pPr marL="274320" indent="-274320" eaLnBrk="1" fontAlgn="auto" hangingPunct="1">
              <a:lnSpc>
                <a:spcPct val="90000"/>
              </a:lnSpc>
              <a:spcAft>
                <a:spcPts val="0"/>
              </a:spcAft>
              <a:buFont typeface="Wingdings"/>
              <a:buChar char=""/>
              <a:defRPr/>
            </a:pPr>
            <a:r>
              <a:rPr lang="af-ZA" dirty="0"/>
              <a:t>The management of messages for the purpose of creating meaning (Lawrence Frey, dkk </a:t>
            </a:r>
            <a:r>
              <a:rPr lang="af-ZA" u="sng" dirty="0"/>
              <a:t>dalam</a:t>
            </a:r>
            <a:r>
              <a:rPr lang="af-ZA" dirty="0"/>
              <a:t> Griffin, 1997)</a:t>
            </a:r>
          </a:p>
          <a:p>
            <a:pPr marL="274320" indent="-274320" eaLnBrk="1" fontAlgn="auto" hangingPunct="1">
              <a:lnSpc>
                <a:spcPct val="90000"/>
              </a:lnSpc>
              <a:spcAft>
                <a:spcPts val="0"/>
              </a:spcAft>
              <a:buFont typeface="Wingdings"/>
              <a:buChar char=""/>
              <a:defRPr/>
            </a:pPr>
            <a:r>
              <a:rPr lang="en-US" dirty="0"/>
              <a:t>A social process in which individuals employ symbols to establish &amp; interpret meaning in environment (Richard West &amp; Lynn H Turner, 2007)</a:t>
            </a:r>
            <a:endParaRPr lang="af-ZA" dirty="0"/>
          </a:p>
          <a:p>
            <a:pPr marL="274320" indent="-274320" eaLnBrk="1" fontAlgn="auto" hangingPunct="1">
              <a:spcAft>
                <a:spcPts val="0"/>
              </a:spcAft>
              <a:buFont typeface="Wingdings"/>
              <a:buNone/>
              <a:defRPr/>
            </a:pPr>
            <a:endParaRPr lang="en-US" sz="3200" dirty="0"/>
          </a:p>
          <a:p>
            <a:pPr marL="274320" indent="-274320" eaLnBrk="1" fontAlgn="auto" hangingPunct="1">
              <a:spcAft>
                <a:spcPts val="0"/>
              </a:spcAft>
              <a:buFont typeface="Wingdings"/>
              <a:buChar char=""/>
              <a:defRPr/>
            </a:pPr>
            <a:endParaRPr lang="af-ZA" dirty="0"/>
          </a:p>
          <a:p>
            <a:pPr marL="274320" indent="-274320" eaLnBrk="1" fontAlgn="auto" hangingPunct="1">
              <a:spcAft>
                <a:spcPts val="0"/>
              </a:spcAft>
              <a:buFont typeface="Wingdings"/>
              <a:buChar char=""/>
              <a:defRPr/>
            </a:pPr>
            <a:endParaRPr lang="af-ZA" dirty="0"/>
          </a:p>
        </p:txBody>
      </p:sp>
    </p:spTree>
    <p:extLst>
      <p:ext uri="{BB962C8B-B14F-4D97-AF65-F5344CB8AC3E}">
        <p14:creationId xmlns:p14="http://schemas.microsoft.com/office/powerpoint/2010/main" val="2531884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2634</TotalTime>
  <Words>2449</Words>
  <Application>Microsoft Office PowerPoint</Application>
  <PresentationFormat>Widescreen</PresentationFormat>
  <Paragraphs>506</Paragraphs>
  <Slides>59</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59</vt:i4>
      </vt:variant>
    </vt:vector>
  </HeadingPairs>
  <TitlesOfParts>
    <vt:vector size="74" baseType="lpstr">
      <vt:lpstr>A.C.M.E. Explosive</vt:lpstr>
      <vt:lpstr>Arial Narrow</vt:lpstr>
      <vt:lpstr>Arial Unicode MS</vt:lpstr>
      <vt:lpstr>Calibri</vt:lpstr>
      <vt:lpstr>Century Gothic</vt:lpstr>
      <vt:lpstr>Century Schoolbook</vt:lpstr>
      <vt:lpstr>Comic Sans MS</vt:lpstr>
      <vt:lpstr>Garamond</vt:lpstr>
      <vt:lpstr>Georgia</vt:lpstr>
      <vt:lpstr>Impact</vt:lpstr>
      <vt:lpstr>Tahoma</vt:lpstr>
      <vt:lpstr>Times New Roman</vt:lpstr>
      <vt:lpstr>Verdana</vt:lpstr>
      <vt:lpstr>Wingdings</vt:lpstr>
      <vt:lpstr>Savon</vt:lpstr>
      <vt:lpstr>COM-305  METODOLOGI  PENELITIAN KUALITATIF</vt:lpstr>
      <vt:lpstr>KONTEN MATERI </vt:lpstr>
      <vt:lpstr>tEORISASI</vt:lpstr>
      <vt:lpstr>PowerPoint Presentation</vt:lpstr>
      <vt:lpstr>PowerPoint Presentation</vt:lpstr>
      <vt:lpstr>FUNGSI TEORI DALAM  PENELITIAN KUALITATIF</vt:lpstr>
      <vt:lpstr>APA ITU TEORI KOMUNIKASI?</vt:lpstr>
      <vt:lpstr>Communication</vt:lpstr>
      <vt:lpstr>Communication</vt:lpstr>
      <vt:lpstr>Communication Theory</vt:lpstr>
      <vt:lpstr>OBJECT STUDY OF COMMUNICATION</vt:lpstr>
      <vt:lpstr>TEORISASI?</vt:lpstr>
      <vt:lpstr>TEORISASI</vt:lpstr>
      <vt:lpstr>TEORISASI</vt:lpstr>
      <vt:lpstr>TEORISASI</vt:lpstr>
      <vt:lpstr>Level Realitas</vt:lpstr>
      <vt:lpstr>TEORISASI</vt:lpstr>
      <vt:lpstr>TEORISASI</vt:lpstr>
      <vt:lpstr>TEORI &amp; DESAIN PENELITIAN</vt:lpstr>
      <vt:lpstr>BEDA TEORI DAN KONSEP</vt:lpstr>
      <vt:lpstr>INGAT !</vt:lpstr>
      <vt:lpstr>Bagaimana cara memetakan teori</vt:lpstr>
      <vt:lpstr>PowerPoint Presentation</vt:lpstr>
      <vt:lpstr>PERSPEKTIF Komunikasi</vt:lpstr>
      <vt:lpstr>PowerPoint Presentation</vt:lpstr>
      <vt:lpstr>PowerPoint Presentation</vt:lpstr>
      <vt:lpstr>PowerPoint Presentation</vt:lpstr>
      <vt:lpstr>PowerPoint Presentation</vt:lpstr>
      <vt:lpstr>PETA  TEORI komunikasi</vt:lpstr>
      <vt:lpstr>PETA TEORI KOM INTERPERSONAL GRIFFIN</vt:lpstr>
      <vt:lpstr>PETA TEORI KOM KELOMPOK &amp; PUBLIK GRIFFIN</vt:lpstr>
      <vt:lpstr>PETA TEORI KOM MASSA GRIFFIN</vt:lpstr>
      <vt:lpstr>PETA TEORI KOM KULTURAL GRIFFIN</vt:lpstr>
      <vt:lpstr>PowerPoint Presentation</vt:lpstr>
      <vt:lpstr>Paradigma DALAM TEORI KOMUNIKASI</vt:lpstr>
      <vt:lpstr>Macam Paradigma</vt:lpstr>
      <vt:lpstr>Macam Paradigma ..</vt:lpstr>
      <vt:lpstr>FUNGSI PARADIGMA DALAM  PENELITIAN KUALITATIF</vt:lpstr>
      <vt:lpstr>Paradigma dalam  penelitian kualitatif</vt:lpstr>
      <vt:lpstr>Paradigma dalam  penelitian kualitatif</vt:lpstr>
      <vt:lpstr>Paradigma dalam  penelitian kualitatif</vt:lpstr>
      <vt:lpstr>PERSPEKTIF  TRADISI &amp; METODOLOGI GRIFFIN</vt:lpstr>
      <vt:lpstr>PARADIGMA &amp; PERSPEKTIF TRADISI GRIFFIN </vt:lpstr>
      <vt:lpstr>PENYUSUNAN  BAB 2 TINJAUAN PUSTAKA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OF THE 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COM-302  METODOLOGI PENELITIAN KUALITATIF</dc:title>
  <dc:creator>sonny bangun</dc:creator>
  <cp:lastModifiedBy>sonny bangun</cp:lastModifiedBy>
  <cp:revision>205</cp:revision>
  <dcterms:created xsi:type="dcterms:W3CDTF">2019-08-17T08:11:13Z</dcterms:created>
  <dcterms:modified xsi:type="dcterms:W3CDTF">2019-08-26T01:46:38Z</dcterms:modified>
</cp:coreProperties>
</file>