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7"/>
  </p:notesMasterIdLst>
  <p:sldIdLst>
    <p:sldId id="256" r:id="rId2"/>
    <p:sldId id="266" r:id="rId3"/>
    <p:sldId id="269" r:id="rId4"/>
    <p:sldId id="273" r:id="rId5"/>
    <p:sldId id="275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7F97C82-CA91-4931-8682-8D231779E523}">
  <a:tblStyle styleId="{A7F97C82-CA91-4931-8682-8D231779E52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0305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175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rgbClr val="9AB6E6"/>
          </a:solidFill>
          <a:ln w="152400" cap="flat" cmpd="sng">
            <a:solidFill>
              <a:srgbClr val="9AB6E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09600" y="1991850"/>
            <a:ext cx="5345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6D9EEB"/>
          </a:solidFill>
          <a:ln w="152400" cap="flat" cmpd="sng">
            <a:solidFill>
              <a:srgbClr val="9AB6E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8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A4C2F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53625" y="1374515"/>
            <a:ext cx="5969100" cy="323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●"/>
              <a:defRPr sz="2400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○"/>
              <a:defRPr sz="2400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■"/>
              <a:defRPr sz="2400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ctrTitle"/>
          </p:nvPr>
        </p:nvSpPr>
        <p:spPr>
          <a:xfrm>
            <a:off x="979833" y="1605769"/>
            <a:ext cx="4450812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JURNAL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3" name="Google Shape;63;p11"/>
          <p:cNvGrpSpPr/>
          <p:nvPr/>
        </p:nvGrpSpPr>
        <p:grpSpPr>
          <a:xfrm flipH="1">
            <a:off x="7427359" y="2765569"/>
            <a:ext cx="1582240" cy="2377924"/>
            <a:chOff x="5930700" y="247325"/>
            <a:chExt cx="1451825" cy="1321950"/>
          </a:xfrm>
        </p:grpSpPr>
        <p:sp>
          <p:nvSpPr>
            <p:cNvPr id="64" name="Google Shape;64;p11"/>
            <p:cNvSpPr/>
            <p:nvPr/>
          </p:nvSpPr>
          <p:spPr>
            <a:xfrm>
              <a:off x="5930700" y="247325"/>
              <a:ext cx="1155875" cy="1152650"/>
            </a:xfrm>
            <a:custGeom>
              <a:avLst/>
              <a:gdLst/>
              <a:ahLst/>
              <a:cxnLst/>
              <a:rect l="l" t="t" r="r" b="b"/>
              <a:pathLst>
                <a:path w="46235" h="46106" extrusionOk="0">
                  <a:moveTo>
                    <a:pt x="23448" y="0"/>
                  </a:moveTo>
                  <a:lnTo>
                    <a:pt x="22863" y="25"/>
                  </a:lnTo>
                  <a:lnTo>
                    <a:pt x="21819" y="331"/>
                  </a:lnTo>
                  <a:lnTo>
                    <a:pt x="20903" y="917"/>
                  </a:lnTo>
                  <a:lnTo>
                    <a:pt x="20190" y="1706"/>
                  </a:lnTo>
                  <a:lnTo>
                    <a:pt x="19935" y="2189"/>
                  </a:lnTo>
                  <a:lnTo>
                    <a:pt x="19553" y="1808"/>
                  </a:lnTo>
                  <a:lnTo>
                    <a:pt x="18637" y="1247"/>
                  </a:lnTo>
                  <a:lnTo>
                    <a:pt x="17593" y="967"/>
                  </a:lnTo>
                  <a:lnTo>
                    <a:pt x="16498" y="993"/>
                  </a:lnTo>
                  <a:lnTo>
                    <a:pt x="15964" y="1146"/>
                  </a:lnTo>
                  <a:lnTo>
                    <a:pt x="15429" y="1349"/>
                  </a:lnTo>
                  <a:lnTo>
                    <a:pt x="14512" y="1960"/>
                  </a:lnTo>
                  <a:lnTo>
                    <a:pt x="13850" y="2800"/>
                  </a:lnTo>
                  <a:lnTo>
                    <a:pt x="13418" y="3793"/>
                  </a:lnTo>
                  <a:lnTo>
                    <a:pt x="13341" y="4328"/>
                  </a:lnTo>
                  <a:lnTo>
                    <a:pt x="12858" y="4099"/>
                  </a:lnTo>
                  <a:lnTo>
                    <a:pt x="11814" y="3870"/>
                  </a:lnTo>
                  <a:lnTo>
                    <a:pt x="10719" y="3946"/>
                  </a:lnTo>
                  <a:lnTo>
                    <a:pt x="9701" y="4328"/>
                  </a:lnTo>
                  <a:lnTo>
                    <a:pt x="9217" y="4634"/>
                  </a:lnTo>
                  <a:lnTo>
                    <a:pt x="8784" y="5015"/>
                  </a:lnTo>
                  <a:lnTo>
                    <a:pt x="8122" y="5906"/>
                  </a:lnTo>
                  <a:lnTo>
                    <a:pt x="7766" y="6899"/>
                  </a:lnTo>
                  <a:lnTo>
                    <a:pt x="7689" y="7969"/>
                  </a:lnTo>
                  <a:lnTo>
                    <a:pt x="7791" y="8503"/>
                  </a:lnTo>
                  <a:lnTo>
                    <a:pt x="7257" y="8452"/>
                  </a:lnTo>
                  <a:lnTo>
                    <a:pt x="6187" y="8580"/>
                  </a:lnTo>
                  <a:lnTo>
                    <a:pt x="5194" y="8987"/>
                  </a:lnTo>
                  <a:lnTo>
                    <a:pt x="4329" y="9674"/>
                  </a:lnTo>
                  <a:lnTo>
                    <a:pt x="3998" y="10133"/>
                  </a:lnTo>
                  <a:lnTo>
                    <a:pt x="3692" y="10616"/>
                  </a:lnTo>
                  <a:lnTo>
                    <a:pt x="3361" y="11660"/>
                  </a:lnTo>
                  <a:lnTo>
                    <a:pt x="3336" y="12729"/>
                  </a:lnTo>
                  <a:lnTo>
                    <a:pt x="3616" y="13773"/>
                  </a:lnTo>
                  <a:lnTo>
                    <a:pt x="3871" y="14257"/>
                  </a:lnTo>
                  <a:lnTo>
                    <a:pt x="3336" y="14359"/>
                  </a:lnTo>
                  <a:lnTo>
                    <a:pt x="2369" y="14817"/>
                  </a:lnTo>
                  <a:lnTo>
                    <a:pt x="1554" y="15530"/>
                  </a:lnTo>
                  <a:lnTo>
                    <a:pt x="968" y="16472"/>
                  </a:lnTo>
                  <a:lnTo>
                    <a:pt x="790" y="17006"/>
                  </a:lnTo>
                  <a:lnTo>
                    <a:pt x="663" y="17567"/>
                  </a:lnTo>
                  <a:lnTo>
                    <a:pt x="688" y="18661"/>
                  </a:lnTo>
                  <a:lnTo>
                    <a:pt x="1019" y="19705"/>
                  </a:lnTo>
                  <a:lnTo>
                    <a:pt x="1630" y="20596"/>
                  </a:lnTo>
                  <a:lnTo>
                    <a:pt x="2038" y="20953"/>
                  </a:lnTo>
                  <a:lnTo>
                    <a:pt x="1554" y="21233"/>
                  </a:lnTo>
                  <a:lnTo>
                    <a:pt x="790" y="21971"/>
                  </a:lnTo>
                  <a:lnTo>
                    <a:pt x="255" y="22913"/>
                  </a:lnTo>
                  <a:lnTo>
                    <a:pt x="1" y="23982"/>
                  </a:lnTo>
                  <a:lnTo>
                    <a:pt x="1" y="24568"/>
                  </a:lnTo>
                  <a:lnTo>
                    <a:pt x="26" y="24771"/>
                  </a:lnTo>
                  <a:lnTo>
                    <a:pt x="52" y="24975"/>
                  </a:lnTo>
                  <a:lnTo>
                    <a:pt x="52" y="25153"/>
                  </a:lnTo>
                  <a:lnTo>
                    <a:pt x="77" y="25357"/>
                  </a:lnTo>
                  <a:lnTo>
                    <a:pt x="154" y="25943"/>
                  </a:lnTo>
                  <a:lnTo>
                    <a:pt x="561" y="26961"/>
                  </a:lnTo>
                  <a:lnTo>
                    <a:pt x="1248" y="27801"/>
                  </a:lnTo>
                  <a:lnTo>
                    <a:pt x="2114" y="28412"/>
                  </a:lnTo>
                  <a:lnTo>
                    <a:pt x="2623" y="28616"/>
                  </a:lnTo>
                  <a:lnTo>
                    <a:pt x="2292" y="29048"/>
                  </a:lnTo>
                  <a:lnTo>
                    <a:pt x="1834" y="30016"/>
                  </a:lnTo>
                  <a:lnTo>
                    <a:pt x="1656" y="31085"/>
                  </a:lnTo>
                  <a:lnTo>
                    <a:pt x="1808" y="32180"/>
                  </a:lnTo>
                  <a:lnTo>
                    <a:pt x="2012" y="32715"/>
                  </a:lnTo>
                  <a:lnTo>
                    <a:pt x="2267" y="33224"/>
                  </a:lnTo>
                  <a:lnTo>
                    <a:pt x="3005" y="34038"/>
                  </a:lnTo>
                  <a:lnTo>
                    <a:pt x="3922" y="34624"/>
                  </a:lnTo>
                  <a:lnTo>
                    <a:pt x="4940" y="34929"/>
                  </a:lnTo>
                  <a:lnTo>
                    <a:pt x="5475" y="34955"/>
                  </a:lnTo>
                  <a:lnTo>
                    <a:pt x="5296" y="35464"/>
                  </a:lnTo>
                  <a:lnTo>
                    <a:pt x="5194" y="36533"/>
                  </a:lnTo>
                  <a:lnTo>
                    <a:pt x="5373" y="37577"/>
                  </a:lnTo>
                  <a:lnTo>
                    <a:pt x="5856" y="38570"/>
                  </a:lnTo>
                  <a:lnTo>
                    <a:pt x="6238" y="39003"/>
                  </a:lnTo>
                  <a:lnTo>
                    <a:pt x="6646" y="39410"/>
                  </a:lnTo>
                  <a:lnTo>
                    <a:pt x="7588" y="39945"/>
                  </a:lnTo>
                  <a:lnTo>
                    <a:pt x="8631" y="40199"/>
                  </a:lnTo>
                  <a:lnTo>
                    <a:pt x="9701" y="40174"/>
                  </a:lnTo>
                  <a:lnTo>
                    <a:pt x="10235" y="40021"/>
                  </a:lnTo>
                  <a:lnTo>
                    <a:pt x="10235" y="40556"/>
                  </a:lnTo>
                  <a:lnTo>
                    <a:pt x="10464" y="41600"/>
                  </a:lnTo>
                  <a:lnTo>
                    <a:pt x="10974" y="42542"/>
                  </a:lnTo>
                  <a:lnTo>
                    <a:pt x="11763" y="43331"/>
                  </a:lnTo>
                  <a:lnTo>
                    <a:pt x="12247" y="43611"/>
                  </a:lnTo>
                  <a:lnTo>
                    <a:pt x="12756" y="43865"/>
                  </a:lnTo>
                  <a:lnTo>
                    <a:pt x="13850" y="44069"/>
                  </a:lnTo>
                  <a:lnTo>
                    <a:pt x="14920" y="43967"/>
                  </a:lnTo>
                  <a:lnTo>
                    <a:pt x="15913" y="43585"/>
                  </a:lnTo>
                  <a:lnTo>
                    <a:pt x="16371" y="43280"/>
                  </a:lnTo>
                  <a:lnTo>
                    <a:pt x="16524" y="43789"/>
                  </a:lnTo>
                  <a:lnTo>
                    <a:pt x="17084" y="44706"/>
                  </a:lnTo>
                  <a:lnTo>
                    <a:pt x="17898" y="45444"/>
                  </a:lnTo>
                  <a:lnTo>
                    <a:pt x="18891" y="45928"/>
                  </a:lnTo>
                  <a:lnTo>
                    <a:pt x="19451" y="46055"/>
                  </a:lnTo>
                  <a:lnTo>
                    <a:pt x="20012" y="46106"/>
                  </a:lnTo>
                  <a:lnTo>
                    <a:pt x="21106" y="45953"/>
                  </a:lnTo>
                  <a:lnTo>
                    <a:pt x="22074" y="45520"/>
                  </a:lnTo>
                  <a:lnTo>
                    <a:pt x="22914" y="44833"/>
                  </a:lnTo>
                  <a:lnTo>
                    <a:pt x="23219" y="44400"/>
                  </a:lnTo>
                  <a:lnTo>
                    <a:pt x="23525" y="44782"/>
                  </a:lnTo>
                  <a:lnTo>
                    <a:pt x="24263" y="45418"/>
                  </a:lnTo>
                  <a:lnTo>
                    <a:pt x="25129" y="45851"/>
                  </a:lnTo>
                  <a:lnTo>
                    <a:pt x="26096" y="46055"/>
                  </a:lnTo>
                  <a:lnTo>
                    <a:pt x="26605" y="46055"/>
                  </a:lnTo>
                  <a:lnTo>
                    <a:pt x="26809" y="46029"/>
                  </a:lnTo>
                  <a:lnTo>
                    <a:pt x="27013" y="46004"/>
                  </a:lnTo>
                  <a:lnTo>
                    <a:pt x="27573" y="45877"/>
                  </a:lnTo>
                  <a:lnTo>
                    <a:pt x="28566" y="45393"/>
                  </a:lnTo>
                  <a:lnTo>
                    <a:pt x="29355" y="44655"/>
                  </a:lnTo>
                  <a:lnTo>
                    <a:pt x="29915" y="43738"/>
                  </a:lnTo>
                  <a:lnTo>
                    <a:pt x="30068" y="43229"/>
                  </a:lnTo>
                  <a:lnTo>
                    <a:pt x="30526" y="43535"/>
                  </a:lnTo>
                  <a:lnTo>
                    <a:pt x="31519" y="43916"/>
                  </a:lnTo>
                  <a:lnTo>
                    <a:pt x="32588" y="43993"/>
                  </a:lnTo>
                  <a:lnTo>
                    <a:pt x="33683" y="43789"/>
                  </a:lnTo>
                  <a:lnTo>
                    <a:pt x="34192" y="43535"/>
                  </a:lnTo>
                  <a:lnTo>
                    <a:pt x="34676" y="43229"/>
                  </a:lnTo>
                  <a:lnTo>
                    <a:pt x="35465" y="42440"/>
                  </a:lnTo>
                  <a:lnTo>
                    <a:pt x="35974" y="41498"/>
                  </a:lnTo>
                  <a:lnTo>
                    <a:pt x="36203" y="40454"/>
                  </a:lnTo>
                  <a:lnTo>
                    <a:pt x="36178" y="39919"/>
                  </a:lnTo>
                  <a:lnTo>
                    <a:pt x="36713" y="40047"/>
                  </a:lnTo>
                  <a:lnTo>
                    <a:pt x="37782" y="40098"/>
                  </a:lnTo>
                  <a:lnTo>
                    <a:pt x="38826" y="39818"/>
                  </a:lnTo>
                  <a:lnTo>
                    <a:pt x="39768" y="39257"/>
                  </a:lnTo>
                  <a:lnTo>
                    <a:pt x="40175" y="38876"/>
                  </a:lnTo>
                  <a:lnTo>
                    <a:pt x="40531" y="38417"/>
                  </a:lnTo>
                  <a:lnTo>
                    <a:pt x="41015" y="37450"/>
                  </a:lnTo>
                  <a:lnTo>
                    <a:pt x="41193" y="36381"/>
                  </a:lnTo>
                  <a:lnTo>
                    <a:pt x="41066" y="35311"/>
                  </a:lnTo>
                  <a:lnTo>
                    <a:pt x="40888" y="34802"/>
                  </a:lnTo>
                  <a:lnTo>
                    <a:pt x="41422" y="34777"/>
                  </a:lnTo>
                  <a:lnTo>
                    <a:pt x="42466" y="34471"/>
                  </a:lnTo>
                  <a:lnTo>
                    <a:pt x="43357" y="33886"/>
                  </a:lnTo>
                  <a:lnTo>
                    <a:pt x="44070" y="33046"/>
                  </a:lnTo>
                  <a:lnTo>
                    <a:pt x="44325" y="32536"/>
                  </a:lnTo>
                  <a:lnTo>
                    <a:pt x="44528" y="32002"/>
                  </a:lnTo>
                  <a:lnTo>
                    <a:pt x="44681" y="30907"/>
                  </a:lnTo>
                  <a:lnTo>
                    <a:pt x="44503" y="29838"/>
                  </a:lnTo>
                  <a:lnTo>
                    <a:pt x="44045" y="28870"/>
                  </a:lnTo>
                  <a:lnTo>
                    <a:pt x="43688" y="28437"/>
                  </a:lnTo>
                  <a:lnTo>
                    <a:pt x="44197" y="28234"/>
                  </a:lnTo>
                  <a:lnTo>
                    <a:pt x="45063" y="27623"/>
                  </a:lnTo>
                  <a:lnTo>
                    <a:pt x="45725" y="26757"/>
                  </a:lnTo>
                  <a:lnTo>
                    <a:pt x="46132" y="25739"/>
                  </a:lnTo>
                  <a:lnTo>
                    <a:pt x="46209" y="25179"/>
                  </a:lnTo>
                  <a:lnTo>
                    <a:pt x="46234" y="24593"/>
                  </a:lnTo>
                  <a:lnTo>
                    <a:pt x="46005" y="23524"/>
                  </a:lnTo>
                  <a:lnTo>
                    <a:pt x="45496" y="22582"/>
                  </a:lnTo>
                  <a:lnTo>
                    <a:pt x="44758" y="21818"/>
                  </a:lnTo>
                  <a:lnTo>
                    <a:pt x="44299" y="21538"/>
                  </a:lnTo>
                  <a:lnTo>
                    <a:pt x="44707" y="21182"/>
                  </a:lnTo>
                  <a:lnTo>
                    <a:pt x="45318" y="20291"/>
                  </a:lnTo>
                  <a:lnTo>
                    <a:pt x="45674" y="19272"/>
                  </a:lnTo>
                  <a:lnTo>
                    <a:pt x="45750" y="18178"/>
                  </a:lnTo>
                  <a:lnTo>
                    <a:pt x="45623" y="17617"/>
                  </a:lnTo>
                  <a:lnTo>
                    <a:pt x="45470" y="17083"/>
                  </a:lnTo>
                  <a:lnTo>
                    <a:pt x="44910" y="16115"/>
                  </a:lnTo>
                  <a:lnTo>
                    <a:pt x="44121" y="15403"/>
                  </a:lnTo>
                  <a:lnTo>
                    <a:pt x="43154" y="14919"/>
                  </a:lnTo>
                  <a:lnTo>
                    <a:pt x="42619" y="14792"/>
                  </a:lnTo>
                  <a:lnTo>
                    <a:pt x="42899" y="14308"/>
                  </a:lnTo>
                  <a:lnTo>
                    <a:pt x="43205" y="13289"/>
                  </a:lnTo>
                  <a:lnTo>
                    <a:pt x="43230" y="12195"/>
                  </a:lnTo>
                  <a:lnTo>
                    <a:pt x="42924" y="11151"/>
                  </a:lnTo>
                  <a:lnTo>
                    <a:pt x="42644" y="10642"/>
                  </a:lnTo>
                  <a:lnTo>
                    <a:pt x="42313" y="10184"/>
                  </a:lnTo>
                  <a:lnTo>
                    <a:pt x="41473" y="9471"/>
                  </a:lnTo>
                  <a:lnTo>
                    <a:pt x="40480" y="9038"/>
                  </a:lnTo>
                  <a:lnTo>
                    <a:pt x="39411" y="8885"/>
                  </a:lnTo>
                  <a:lnTo>
                    <a:pt x="38877" y="8936"/>
                  </a:lnTo>
                  <a:lnTo>
                    <a:pt x="38978" y="8401"/>
                  </a:lnTo>
                  <a:lnTo>
                    <a:pt x="38953" y="7332"/>
                  </a:lnTo>
                  <a:lnTo>
                    <a:pt x="38596" y="6314"/>
                  </a:lnTo>
                  <a:lnTo>
                    <a:pt x="37985" y="5397"/>
                  </a:lnTo>
                  <a:lnTo>
                    <a:pt x="37553" y="5041"/>
                  </a:lnTo>
                  <a:lnTo>
                    <a:pt x="37069" y="4710"/>
                  </a:lnTo>
                  <a:lnTo>
                    <a:pt x="36051" y="4303"/>
                  </a:lnTo>
                  <a:lnTo>
                    <a:pt x="34981" y="4201"/>
                  </a:lnTo>
                  <a:lnTo>
                    <a:pt x="33937" y="4404"/>
                  </a:lnTo>
                  <a:lnTo>
                    <a:pt x="33428" y="4608"/>
                  </a:lnTo>
                  <a:lnTo>
                    <a:pt x="33377" y="4073"/>
                  </a:lnTo>
                  <a:lnTo>
                    <a:pt x="32970" y="3081"/>
                  </a:lnTo>
                  <a:lnTo>
                    <a:pt x="32334" y="2215"/>
                  </a:lnTo>
                  <a:lnTo>
                    <a:pt x="31443" y="1553"/>
                  </a:lnTo>
                  <a:lnTo>
                    <a:pt x="30908" y="1349"/>
                  </a:lnTo>
                  <a:lnTo>
                    <a:pt x="30373" y="1171"/>
                  </a:lnTo>
                  <a:lnTo>
                    <a:pt x="29279" y="1120"/>
                  </a:lnTo>
                  <a:lnTo>
                    <a:pt x="28235" y="1375"/>
                  </a:lnTo>
                  <a:lnTo>
                    <a:pt x="27293" y="1909"/>
                  </a:lnTo>
                  <a:lnTo>
                    <a:pt x="26885" y="2266"/>
                  </a:lnTo>
                  <a:lnTo>
                    <a:pt x="26656" y="1782"/>
                  </a:lnTo>
                  <a:lnTo>
                    <a:pt x="25969" y="967"/>
                  </a:lnTo>
                  <a:lnTo>
                    <a:pt x="25078" y="382"/>
                  </a:lnTo>
                  <a:lnTo>
                    <a:pt x="24009" y="51"/>
                  </a:lnTo>
                  <a:lnTo>
                    <a:pt x="23448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1"/>
            <p:cNvSpPr/>
            <p:nvPr/>
          </p:nvSpPr>
          <p:spPr>
            <a:xfrm>
              <a:off x="61025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65" y="51"/>
                  </a:lnTo>
                  <a:lnTo>
                    <a:pt x="1172" y="459"/>
                  </a:lnTo>
                  <a:lnTo>
                    <a:pt x="434" y="1197"/>
                  </a:lnTo>
                  <a:lnTo>
                    <a:pt x="26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26" y="5474"/>
                  </a:lnTo>
                  <a:lnTo>
                    <a:pt x="434" y="6467"/>
                  </a:lnTo>
                  <a:lnTo>
                    <a:pt x="1172" y="7205"/>
                  </a:lnTo>
                  <a:lnTo>
                    <a:pt x="2165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1"/>
            <p:cNvSpPr/>
            <p:nvPr/>
          </p:nvSpPr>
          <p:spPr>
            <a:xfrm>
              <a:off x="684722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35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74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74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35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1"/>
            <p:cNvSpPr/>
            <p:nvPr/>
          </p:nvSpPr>
          <p:spPr>
            <a:xfrm>
              <a:off x="6403600" y="1254850"/>
              <a:ext cx="210700" cy="264150"/>
            </a:xfrm>
            <a:custGeom>
              <a:avLst/>
              <a:gdLst/>
              <a:ahLst/>
              <a:cxnLst/>
              <a:rect l="l" t="t" r="r" b="b"/>
              <a:pathLst>
                <a:path w="8428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28" y="10566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1"/>
            <p:cNvSpPr/>
            <p:nvPr/>
          </p:nvSpPr>
          <p:spPr>
            <a:xfrm>
              <a:off x="615792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217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609" y="3641"/>
                  </a:lnTo>
                  <a:lnTo>
                    <a:pt x="3641" y="4583"/>
                  </a:lnTo>
                  <a:lnTo>
                    <a:pt x="2801" y="5627"/>
                  </a:lnTo>
                  <a:lnTo>
                    <a:pt x="2037" y="6747"/>
                  </a:lnTo>
                  <a:lnTo>
                    <a:pt x="1375" y="7944"/>
                  </a:lnTo>
                  <a:lnTo>
                    <a:pt x="866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26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66" y="25841"/>
                  </a:lnTo>
                  <a:lnTo>
                    <a:pt x="1375" y="27089"/>
                  </a:lnTo>
                  <a:lnTo>
                    <a:pt x="2037" y="28285"/>
                  </a:lnTo>
                  <a:lnTo>
                    <a:pt x="2801" y="29405"/>
                  </a:lnTo>
                  <a:lnTo>
                    <a:pt x="3641" y="30449"/>
                  </a:lnTo>
                  <a:lnTo>
                    <a:pt x="4609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06"/>
                  </a:lnTo>
                  <a:lnTo>
                    <a:pt x="14028" y="35032"/>
                  </a:lnTo>
                  <a:lnTo>
                    <a:pt x="14767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74" y="31391"/>
                  </a:lnTo>
                  <a:lnTo>
                    <a:pt x="24416" y="30449"/>
                  </a:lnTo>
                  <a:lnTo>
                    <a:pt x="25281" y="29405"/>
                  </a:lnTo>
                  <a:lnTo>
                    <a:pt x="26045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56" y="21717"/>
                  </a:lnTo>
                  <a:lnTo>
                    <a:pt x="28056" y="21004"/>
                  </a:lnTo>
                  <a:lnTo>
                    <a:pt x="28056" y="14028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45" y="6747"/>
                  </a:lnTo>
                  <a:lnTo>
                    <a:pt x="25281" y="5627"/>
                  </a:lnTo>
                  <a:lnTo>
                    <a:pt x="24416" y="4583"/>
                  </a:lnTo>
                  <a:lnTo>
                    <a:pt x="23474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66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1"/>
            <p:cNvSpPr/>
            <p:nvPr/>
          </p:nvSpPr>
          <p:spPr>
            <a:xfrm>
              <a:off x="628267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1"/>
            <p:cNvSpPr/>
            <p:nvPr/>
          </p:nvSpPr>
          <p:spPr>
            <a:xfrm>
              <a:off x="6643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1"/>
            <p:cNvSpPr/>
            <p:nvPr/>
          </p:nvSpPr>
          <p:spPr>
            <a:xfrm>
              <a:off x="5987350" y="1359225"/>
              <a:ext cx="1042575" cy="210050"/>
            </a:xfrm>
            <a:custGeom>
              <a:avLst/>
              <a:gdLst/>
              <a:ahLst/>
              <a:cxnLst/>
              <a:rect l="l" t="t" r="r" b="b"/>
              <a:pathLst>
                <a:path w="41703" h="8402" extrusionOk="0">
                  <a:moveTo>
                    <a:pt x="16651" y="1"/>
                  </a:moveTo>
                  <a:lnTo>
                    <a:pt x="12323" y="153"/>
                  </a:lnTo>
                  <a:lnTo>
                    <a:pt x="11177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5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5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2979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4"/>
                  </a:lnTo>
                  <a:lnTo>
                    <a:pt x="30526" y="179"/>
                  </a:lnTo>
                  <a:lnTo>
                    <a:pt x="29406" y="153"/>
                  </a:lnTo>
                  <a:lnTo>
                    <a:pt x="25078" y="1"/>
                  </a:lnTo>
                  <a:lnTo>
                    <a:pt x="25052" y="433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59"/>
                  </a:lnTo>
                  <a:lnTo>
                    <a:pt x="22863" y="3692"/>
                  </a:lnTo>
                  <a:lnTo>
                    <a:pt x="22124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604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3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>
              <a:off x="636415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79" y="1"/>
                  </a:moveTo>
                  <a:lnTo>
                    <a:pt x="26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113" y="4659"/>
                  </a:lnTo>
                  <a:lnTo>
                    <a:pt x="3030" y="5270"/>
                  </a:lnTo>
                  <a:lnTo>
                    <a:pt x="4074" y="5703"/>
                  </a:lnTo>
                  <a:lnTo>
                    <a:pt x="5194" y="5958"/>
                  </a:lnTo>
                  <a:lnTo>
                    <a:pt x="6390" y="5958"/>
                  </a:lnTo>
                  <a:lnTo>
                    <a:pt x="7511" y="5703"/>
                  </a:lnTo>
                  <a:lnTo>
                    <a:pt x="8555" y="5270"/>
                  </a:lnTo>
                  <a:lnTo>
                    <a:pt x="9471" y="4659"/>
                  </a:lnTo>
                  <a:lnTo>
                    <a:pt x="10260" y="3870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59" y="51"/>
                  </a:lnTo>
                  <a:lnTo>
                    <a:pt x="10006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59"/>
                  </a:lnTo>
                  <a:lnTo>
                    <a:pt x="7791" y="3692"/>
                  </a:lnTo>
                  <a:lnTo>
                    <a:pt x="7052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8" y="3692"/>
                  </a:lnTo>
                  <a:lnTo>
                    <a:pt x="3106" y="3259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>
              <a:off x="6457075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4" y="0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>
              <a:off x="6457075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331" y="841"/>
                  </a:lnTo>
                  <a:lnTo>
                    <a:pt x="917" y="1248"/>
                  </a:lnTo>
                  <a:lnTo>
                    <a:pt x="1553" y="1477"/>
                  </a:lnTo>
                  <a:lnTo>
                    <a:pt x="1833" y="1503"/>
                  </a:lnTo>
                  <a:lnTo>
                    <a:pt x="2139" y="1503"/>
                  </a:lnTo>
                  <a:lnTo>
                    <a:pt x="2419" y="1477"/>
                  </a:lnTo>
                  <a:lnTo>
                    <a:pt x="3081" y="1248"/>
                  </a:lnTo>
                  <a:lnTo>
                    <a:pt x="3641" y="841"/>
                  </a:lnTo>
                  <a:lnTo>
                    <a:pt x="3997" y="306"/>
                  </a:lnTo>
                  <a:lnTo>
                    <a:pt x="3997" y="1"/>
                  </a:lnTo>
                  <a:lnTo>
                    <a:pt x="3514" y="205"/>
                  </a:lnTo>
                  <a:lnTo>
                    <a:pt x="2495" y="434"/>
                  </a:lnTo>
                  <a:lnTo>
                    <a:pt x="1477" y="434"/>
                  </a:lnTo>
                  <a:lnTo>
                    <a:pt x="484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>
              <a:off x="630177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4" y="738"/>
                  </a:lnTo>
                  <a:lnTo>
                    <a:pt x="1070" y="509"/>
                  </a:lnTo>
                  <a:lnTo>
                    <a:pt x="1044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>
              <a:off x="666265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1"/>
            <p:cNvSpPr/>
            <p:nvPr/>
          </p:nvSpPr>
          <p:spPr>
            <a:xfrm>
              <a:off x="6255300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6" y="2750"/>
                  </a:lnTo>
                  <a:lnTo>
                    <a:pt x="4762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1"/>
            <p:cNvSpPr/>
            <p:nvPr/>
          </p:nvSpPr>
          <p:spPr>
            <a:xfrm>
              <a:off x="661620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5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1"/>
            <p:cNvSpPr/>
            <p:nvPr/>
          </p:nvSpPr>
          <p:spPr>
            <a:xfrm>
              <a:off x="627312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1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1"/>
            <p:cNvSpPr/>
            <p:nvPr/>
          </p:nvSpPr>
          <p:spPr>
            <a:xfrm>
              <a:off x="6634000" y="857050"/>
              <a:ext cx="110150" cy="21675"/>
            </a:xfrm>
            <a:custGeom>
              <a:avLst/>
              <a:gdLst/>
              <a:ahLst/>
              <a:cxnLst/>
              <a:rect l="l" t="t" r="r" b="b"/>
              <a:pathLst>
                <a:path w="4406" h="867" fill="none" extrusionOk="0">
                  <a:moveTo>
                    <a:pt x="4405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39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1"/>
            <p:cNvSpPr/>
            <p:nvPr/>
          </p:nvSpPr>
          <p:spPr>
            <a:xfrm>
              <a:off x="6446875" y="1172750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00"/>
                  </a:lnTo>
                  <a:lnTo>
                    <a:pt x="2470" y="1426"/>
                  </a:lnTo>
                  <a:lnTo>
                    <a:pt x="2903" y="1400"/>
                  </a:lnTo>
                  <a:lnTo>
                    <a:pt x="3667" y="1197"/>
                  </a:lnTo>
                  <a:lnTo>
                    <a:pt x="4329" y="815"/>
                  </a:lnTo>
                  <a:lnTo>
                    <a:pt x="4787" y="306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5A10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1"/>
            <p:cNvSpPr/>
            <p:nvPr/>
          </p:nvSpPr>
          <p:spPr>
            <a:xfrm>
              <a:off x="6081550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45" y="51"/>
                  </a:lnTo>
                  <a:lnTo>
                    <a:pt x="14741" y="153"/>
                  </a:lnTo>
                  <a:lnTo>
                    <a:pt x="11839" y="739"/>
                  </a:lnTo>
                  <a:lnTo>
                    <a:pt x="9344" y="1681"/>
                  </a:lnTo>
                  <a:lnTo>
                    <a:pt x="7231" y="2928"/>
                  </a:lnTo>
                  <a:lnTo>
                    <a:pt x="5474" y="4430"/>
                  </a:lnTo>
                  <a:lnTo>
                    <a:pt x="4023" y="6110"/>
                  </a:lnTo>
                  <a:lnTo>
                    <a:pt x="2852" y="7943"/>
                  </a:lnTo>
                  <a:lnTo>
                    <a:pt x="1910" y="9827"/>
                  </a:lnTo>
                  <a:lnTo>
                    <a:pt x="1223" y="11762"/>
                  </a:lnTo>
                  <a:lnTo>
                    <a:pt x="713" y="13621"/>
                  </a:lnTo>
                  <a:lnTo>
                    <a:pt x="230" y="16268"/>
                  </a:lnTo>
                  <a:lnTo>
                    <a:pt x="1" y="20291"/>
                  </a:lnTo>
                  <a:lnTo>
                    <a:pt x="26" y="20902"/>
                  </a:lnTo>
                  <a:lnTo>
                    <a:pt x="408" y="20978"/>
                  </a:lnTo>
                  <a:lnTo>
                    <a:pt x="1146" y="20978"/>
                  </a:lnTo>
                  <a:lnTo>
                    <a:pt x="1910" y="20826"/>
                  </a:lnTo>
                  <a:lnTo>
                    <a:pt x="2597" y="20520"/>
                  </a:lnTo>
                  <a:lnTo>
                    <a:pt x="3234" y="20087"/>
                  </a:lnTo>
                  <a:lnTo>
                    <a:pt x="3769" y="19502"/>
                  </a:lnTo>
                  <a:lnTo>
                    <a:pt x="4150" y="18814"/>
                  </a:lnTo>
                  <a:lnTo>
                    <a:pt x="4354" y="18000"/>
                  </a:lnTo>
                  <a:lnTo>
                    <a:pt x="4380" y="17541"/>
                  </a:lnTo>
                  <a:lnTo>
                    <a:pt x="4812" y="17363"/>
                  </a:lnTo>
                  <a:lnTo>
                    <a:pt x="5474" y="16727"/>
                  </a:lnTo>
                  <a:lnTo>
                    <a:pt x="5678" y="16294"/>
                  </a:lnTo>
                  <a:lnTo>
                    <a:pt x="5805" y="15810"/>
                  </a:lnTo>
                  <a:lnTo>
                    <a:pt x="5729" y="14868"/>
                  </a:lnTo>
                  <a:lnTo>
                    <a:pt x="5500" y="14461"/>
                  </a:lnTo>
                  <a:lnTo>
                    <a:pt x="5983" y="14435"/>
                  </a:lnTo>
                  <a:lnTo>
                    <a:pt x="6849" y="14028"/>
                  </a:lnTo>
                  <a:lnTo>
                    <a:pt x="7180" y="13672"/>
                  </a:lnTo>
                  <a:lnTo>
                    <a:pt x="7460" y="13264"/>
                  </a:lnTo>
                  <a:lnTo>
                    <a:pt x="7664" y="12297"/>
                  </a:lnTo>
                  <a:lnTo>
                    <a:pt x="7587" y="11839"/>
                  </a:lnTo>
                  <a:lnTo>
                    <a:pt x="7587" y="11839"/>
                  </a:lnTo>
                  <a:lnTo>
                    <a:pt x="8071" y="11940"/>
                  </a:lnTo>
                  <a:lnTo>
                    <a:pt x="9038" y="11813"/>
                  </a:lnTo>
                  <a:lnTo>
                    <a:pt x="9471" y="11559"/>
                  </a:lnTo>
                  <a:lnTo>
                    <a:pt x="9675" y="11406"/>
                  </a:lnTo>
                  <a:lnTo>
                    <a:pt x="10006" y="11024"/>
                  </a:lnTo>
                  <a:lnTo>
                    <a:pt x="10337" y="10362"/>
                  </a:lnTo>
                  <a:lnTo>
                    <a:pt x="10388" y="9878"/>
                  </a:lnTo>
                  <a:lnTo>
                    <a:pt x="10821" y="10133"/>
                  </a:lnTo>
                  <a:lnTo>
                    <a:pt x="11533" y="10235"/>
                  </a:lnTo>
                  <a:lnTo>
                    <a:pt x="12043" y="10184"/>
                  </a:lnTo>
                  <a:lnTo>
                    <a:pt x="12297" y="10107"/>
                  </a:lnTo>
                  <a:lnTo>
                    <a:pt x="12552" y="10006"/>
                  </a:lnTo>
                  <a:lnTo>
                    <a:pt x="12959" y="9725"/>
                  </a:lnTo>
                  <a:lnTo>
                    <a:pt x="13443" y="9165"/>
                  </a:lnTo>
                  <a:lnTo>
                    <a:pt x="13621" y="8707"/>
                  </a:lnTo>
                  <a:lnTo>
                    <a:pt x="13978" y="9038"/>
                  </a:lnTo>
                  <a:lnTo>
                    <a:pt x="14665" y="9318"/>
                  </a:lnTo>
                  <a:lnTo>
                    <a:pt x="15174" y="9395"/>
                  </a:lnTo>
                  <a:lnTo>
                    <a:pt x="15429" y="9369"/>
                  </a:lnTo>
                  <a:lnTo>
                    <a:pt x="15683" y="9344"/>
                  </a:lnTo>
                  <a:lnTo>
                    <a:pt x="16167" y="9165"/>
                  </a:lnTo>
                  <a:lnTo>
                    <a:pt x="16778" y="8707"/>
                  </a:lnTo>
                  <a:lnTo>
                    <a:pt x="17058" y="8300"/>
                  </a:lnTo>
                  <a:lnTo>
                    <a:pt x="17313" y="8707"/>
                  </a:lnTo>
                  <a:lnTo>
                    <a:pt x="17924" y="9165"/>
                  </a:lnTo>
                  <a:lnTo>
                    <a:pt x="18407" y="9344"/>
                  </a:lnTo>
                  <a:lnTo>
                    <a:pt x="18662" y="9369"/>
                  </a:lnTo>
                  <a:lnTo>
                    <a:pt x="18942" y="9395"/>
                  </a:lnTo>
                  <a:lnTo>
                    <a:pt x="19426" y="9318"/>
                  </a:lnTo>
                  <a:lnTo>
                    <a:pt x="20113" y="9038"/>
                  </a:lnTo>
                  <a:lnTo>
                    <a:pt x="20495" y="8682"/>
                  </a:lnTo>
                  <a:lnTo>
                    <a:pt x="20648" y="9165"/>
                  </a:lnTo>
                  <a:lnTo>
                    <a:pt x="21131" y="9725"/>
                  </a:lnTo>
                  <a:lnTo>
                    <a:pt x="21564" y="10006"/>
                  </a:lnTo>
                  <a:lnTo>
                    <a:pt x="21793" y="10107"/>
                  </a:lnTo>
                  <a:lnTo>
                    <a:pt x="22048" y="10184"/>
                  </a:lnTo>
                  <a:lnTo>
                    <a:pt x="22557" y="10235"/>
                  </a:lnTo>
                  <a:lnTo>
                    <a:pt x="23270" y="10107"/>
                  </a:lnTo>
                  <a:lnTo>
                    <a:pt x="23703" y="9878"/>
                  </a:lnTo>
                  <a:lnTo>
                    <a:pt x="23754" y="10362"/>
                  </a:lnTo>
                  <a:lnTo>
                    <a:pt x="24085" y="11024"/>
                  </a:lnTo>
                  <a:lnTo>
                    <a:pt x="24416" y="11406"/>
                  </a:lnTo>
                  <a:lnTo>
                    <a:pt x="24619" y="11559"/>
                  </a:lnTo>
                  <a:lnTo>
                    <a:pt x="25078" y="11813"/>
                  </a:lnTo>
                  <a:lnTo>
                    <a:pt x="26045" y="11940"/>
                  </a:lnTo>
                  <a:lnTo>
                    <a:pt x="26503" y="11813"/>
                  </a:lnTo>
                  <a:lnTo>
                    <a:pt x="26427" y="12297"/>
                  </a:lnTo>
                  <a:lnTo>
                    <a:pt x="26631" y="13239"/>
                  </a:lnTo>
                  <a:lnTo>
                    <a:pt x="26911" y="13672"/>
                  </a:lnTo>
                  <a:lnTo>
                    <a:pt x="27267" y="14028"/>
                  </a:lnTo>
                  <a:lnTo>
                    <a:pt x="28133" y="14410"/>
                  </a:lnTo>
                  <a:lnTo>
                    <a:pt x="28591" y="14435"/>
                  </a:lnTo>
                  <a:lnTo>
                    <a:pt x="28387" y="14868"/>
                  </a:lnTo>
                  <a:lnTo>
                    <a:pt x="28285" y="15785"/>
                  </a:lnTo>
                  <a:lnTo>
                    <a:pt x="28438" y="16268"/>
                  </a:lnTo>
                  <a:lnTo>
                    <a:pt x="28642" y="16727"/>
                  </a:lnTo>
                  <a:lnTo>
                    <a:pt x="29329" y="17363"/>
                  </a:lnTo>
                  <a:lnTo>
                    <a:pt x="29762" y="17541"/>
                  </a:lnTo>
                  <a:lnTo>
                    <a:pt x="29787" y="18000"/>
                  </a:lnTo>
                  <a:lnTo>
                    <a:pt x="29991" y="18840"/>
                  </a:lnTo>
                  <a:lnTo>
                    <a:pt x="30373" y="19578"/>
                  </a:lnTo>
                  <a:lnTo>
                    <a:pt x="30908" y="20189"/>
                  </a:lnTo>
                  <a:lnTo>
                    <a:pt x="31544" y="20673"/>
                  </a:lnTo>
                  <a:lnTo>
                    <a:pt x="32257" y="20978"/>
                  </a:lnTo>
                  <a:lnTo>
                    <a:pt x="32995" y="21131"/>
                  </a:lnTo>
                  <a:lnTo>
                    <a:pt x="33734" y="21055"/>
                  </a:lnTo>
                  <a:lnTo>
                    <a:pt x="34090" y="20902"/>
                  </a:lnTo>
                  <a:lnTo>
                    <a:pt x="34090" y="20240"/>
                  </a:lnTo>
                  <a:lnTo>
                    <a:pt x="33555" y="15937"/>
                  </a:lnTo>
                  <a:lnTo>
                    <a:pt x="32893" y="13137"/>
                  </a:lnTo>
                  <a:lnTo>
                    <a:pt x="32257" y="11151"/>
                  </a:lnTo>
                  <a:lnTo>
                    <a:pt x="31417" y="9165"/>
                  </a:lnTo>
                  <a:lnTo>
                    <a:pt x="30373" y="7205"/>
                  </a:lnTo>
                  <a:lnTo>
                    <a:pt x="29075" y="5372"/>
                  </a:lnTo>
                  <a:lnTo>
                    <a:pt x="27496" y="3692"/>
                  </a:lnTo>
                  <a:lnTo>
                    <a:pt x="25638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189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1"/>
            <p:cNvSpPr/>
            <p:nvPr/>
          </p:nvSpPr>
          <p:spPr>
            <a:xfrm>
              <a:off x="70254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3" y="77"/>
                  </a:lnTo>
                  <a:lnTo>
                    <a:pt x="8427" y="357"/>
                  </a:lnTo>
                  <a:lnTo>
                    <a:pt x="8172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29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78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71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09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8" y="17669"/>
                  </a:lnTo>
                  <a:lnTo>
                    <a:pt x="10285" y="17694"/>
                  </a:lnTo>
                  <a:lnTo>
                    <a:pt x="10718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2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2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322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8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65" y="2139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1"/>
            <p:cNvSpPr/>
            <p:nvPr/>
          </p:nvSpPr>
          <p:spPr>
            <a:xfrm>
              <a:off x="7109450" y="1230025"/>
              <a:ext cx="675" cy="25"/>
            </a:xfrm>
            <a:custGeom>
              <a:avLst/>
              <a:gdLst/>
              <a:ahLst/>
              <a:cxnLst/>
              <a:rect l="l" t="t" r="r" b="b"/>
              <a:pathLst>
                <a:path w="27" h="1" extrusionOk="0">
                  <a:moveTo>
                    <a:pt x="1" y="0"/>
                  </a:moveTo>
                  <a:lnTo>
                    <a:pt x="1" y="0"/>
                  </a:lnTo>
                  <a:lnTo>
                    <a:pt x="26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1"/>
            <p:cNvSpPr/>
            <p:nvPr/>
          </p:nvSpPr>
          <p:spPr>
            <a:xfrm>
              <a:off x="7143175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0"/>
                  </a:moveTo>
                  <a:lnTo>
                    <a:pt x="1" y="484"/>
                  </a:lnTo>
                  <a:lnTo>
                    <a:pt x="7537" y="2215"/>
                  </a:lnTo>
                  <a:lnTo>
                    <a:pt x="7639" y="1732"/>
                  </a:lnTo>
                  <a:lnTo>
                    <a:pt x="6544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1"/>
            <p:cNvSpPr/>
            <p:nvPr/>
          </p:nvSpPr>
          <p:spPr>
            <a:xfrm>
              <a:off x="71101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29" y="306"/>
                  </a:lnTo>
                  <a:lnTo>
                    <a:pt x="1120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5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6" y="5118"/>
                  </a:lnTo>
                  <a:lnTo>
                    <a:pt x="4175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1"/>
            <p:cNvSpPr/>
            <p:nvPr/>
          </p:nvSpPr>
          <p:spPr>
            <a:xfrm>
              <a:off x="7087825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1"/>
            <p:cNvSpPr/>
            <p:nvPr/>
          </p:nvSpPr>
          <p:spPr>
            <a:xfrm>
              <a:off x="7048350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497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1"/>
            <p:cNvSpPr/>
            <p:nvPr/>
          </p:nvSpPr>
          <p:spPr>
            <a:xfrm>
              <a:off x="7026075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57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165;p14">
            <a:extLst>
              <a:ext uri="{FF2B5EF4-FFF2-40B4-BE49-F238E27FC236}">
                <a16:creationId xmlns:a16="http://schemas.microsoft.com/office/drawing/2014/main" id="{A0DB9E14-CA73-42E1-ADF8-5B0C427FE511}"/>
              </a:ext>
            </a:extLst>
          </p:cNvPr>
          <p:cNvGrpSpPr/>
          <p:nvPr/>
        </p:nvGrpSpPr>
        <p:grpSpPr>
          <a:xfrm flipH="1">
            <a:off x="5911060" y="2765569"/>
            <a:ext cx="1603226" cy="2344997"/>
            <a:chOff x="4163225" y="296325"/>
            <a:chExt cx="1399625" cy="1272950"/>
          </a:xfrm>
        </p:grpSpPr>
        <p:sp>
          <p:nvSpPr>
            <p:cNvPr id="31" name="Google Shape;166;p14">
              <a:extLst>
                <a:ext uri="{FF2B5EF4-FFF2-40B4-BE49-F238E27FC236}">
                  <a16:creationId xmlns:a16="http://schemas.microsoft.com/office/drawing/2014/main" id="{E8BEA5CC-70DB-4FAA-AB2B-B04D94EE35ED}"/>
                </a:ext>
              </a:extLst>
            </p:cNvPr>
            <p:cNvSpPr/>
            <p:nvPr/>
          </p:nvSpPr>
          <p:spPr>
            <a:xfrm>
              <a:off x="4209700" y="296325"/>
              <a:ext cx="949000" cy="996100"/>
            </a:xfrm>
            <a:custGeom>
              <a:avLst/>
              <a:gdLst/>
              <a:ahLst/>
              <a:cxnLst/>
              <a:rect l="l" t="t" r="r" b="b"/>
              <a:pathLst>
                <a:path w="37960" h="39844" extrusionOk="0">
                  <a:moveTo>
                    <a:pt x="16727" y="0"/>
                  </a:moveTo>
                  <a:lnTo>
                    <a:pt x="16345" y="26"/>
                  </a:lnTo>
                  <a:lnTo>
                    <a:pt x="15963" y="102"/>
                  </a:lnTo>
                  <a:lnTo>
                    <a:pt x="15275" y="382"/>
                  </a:lnTo>
                  <a:lnTo>
                    <a:pt x="14715" y="815"/>
                  </a:lnTo>
                  <a:lnTo>
                    <a:pt x="14308" y="1401"/>
                  </a:lnTo>
                  <a:lnTo>
                    <a:pt x="14155" y="1706"/>
                  </a:lnTo>
                  <a:lnTo>
                    <a:pt x="13850" y="1502"/>
                  </a:lnTo>
                  <a:lnTo>
                    <a:pt x="13188" y="1222"/>
                  </a:lnTo>
                  <a:lnTo>
                    <a:pt x="12450" y="1146"/>
                  </a:lnTo>
                  <a:lnTo>
                    <a:pt x="11711" y="1222"/>
                  </a:lnTo>
                  <a:lnTo>
                    <a:pt x="11355" y="1375"/>
                  </a:lnTo>
                  <a:lnTo>
                    <a:pt x="10998" y="1528"/>
                  </a:lnTo>
                  <a:lnTo>
                    <a:pt x="10413" y="1986"/>
                  </a:lnTo>
                  <a:lnTo>
                    <a:pt x="10005" y="2546"/>
                  </a:lnTo>
                  <a:lnTo>
                    <a:pt x="9776" y="3183"/>
                  </a:lnTo>
                  <a:lnTo>
                    <a:pt x="9725" y="3539"/>
                  </a:lnTo>
                  <a:lnTo>
                    <a:pt x="9394" y="3412"/>
                  </a:lnTo>
                  <a:lnTo>
                    <a:pt x="8656" y="3310"/>
                  </a:lnTo>
                  <a:lnTo>
                    <a:pt x="7943" y="3412"/>
                  </a:lnTo>
                  <a:lnTo>
                    <a:pt x="7256" y="3692"/>
                  </a:lnTo>
                  <a:lnTo>
                    <a:pt x="6925" y="3921"/>
                  </a:lnTo>
                  <a:lnTo>
                    <a:pt x="6645" y="4150"/>
                  </a:lnTo>
                  <a:lnTo>
                    <a:pt x="6212" y="4736"/>
                  </a:lnTo>
                  <a:lnTo>
                    <a:pt x="5983" y="5398"/>
                  </a:lnTo>
                  <a:lnTo>
                    <a:pt x="5932" y="6060"/>
                  </a:lnTo>
                  <a:lnTo>
                    <a:pt x="6008" y="6416"/>
                  </a:lnTo>
                  <a:lnTo>
                    <a:pt x="5627" y="6390"/>
                  </a:lnTo>
                  <a:lnTo>
                    <a:pt x="4914" y="6467"/>
                  </a:lnTo>
                  <a:lnTo>
                    <a:pt x="4226" y="6747"/>
                  </a:lnTo>
                  <a:lnTo>
                    <a:pt x="3641" y="7180"/>
                  </a:lnTo>
                  <a:lnTo>
                    <a:pt x="3412" y="7485"/>
                  </a:lnTo>
                  <a:lnTo>
                    <a:pt x="3208" y="7791"/>
                  </a:lnTo>
                  <a:lnTo>
                    <a:pt x="2953" y="8453"/>
                  </a:lnTo>
                  <a:lnTo>
                    <a:pt x="2928" y="9140"/>
                  </a:lnTo>
                  <a:lnTo>
                    <a:pt x="3081" y="9802"/>
                  </a:lnTo>
                  <a:lnTo>
                    <a:pt x="3233" y="10133"/>
                  </a:lnTo>
                  <a:lnTo>
                    <a:pt x="2877" y="10184"/>
                  </a:lnTo>
                  <a:lnTo>
                    <a:pt x="2215" y="10464"/>
                  </a:lnTo>
                  <a:lnTo>
                    <a:pt x="1630" y="10897"/>
                  </a:lnTo>
                  <a:lnTo>
                    <a:pt x="1197" y="11482"/>
                  </a:lnTo>
                  <a:lnTo>
                    <a:pt x="1044" y="11813"/>
                  </a:lnTo>
                  <a:lnTo>
                    <a:pt x="942" y="12170"/>
                  </a:lnTo>
                  <a:lnTo>
                    <a:pt x="891" y="12857"/>
                  </a:lnTo>
                  <a:lnTo>
                    <a:pt x="1069" y="13544"/>
                  </a:lnTo>
                  <a:lnTo>
                    <a:pt x="1400" y="14130"/>
                  </a:lnTo>
                  <a:lnTo>
                    <a:pt x="1655" y="14410"/>
                  </a:lnTo>
                  <a:lnTo>
                    <a:pt x="1324" y="14563"/>
                  </a:lnTo>
                  <a:lnTo>
                    <a:pt x="764" y="14996"/>
                  </a:lnTo>
                  <a:lnTo>
                    <a:pt x="331" y="15556"/>
                  </a:lnTo>
                  <a:lnTo>
                    <a:pt x="77" y="16218"/>
                  </a:lnTo>
                  <a:lnTo>
                    <a:pt x="51" y="16574"/>
                  </a:lnTo>
                  <a:lnTo>
                    <a:pt x="26" y="16930"/>
                  </a:lnTo>
                  <a:lnTo>
                    <a:pt x="178" y="17567"/>
                  </a:lnTo>
                  <a:lnTo>
                    <a:pt x="484" y="18127"/>
                  </a:lnTo>
                  <a:lnTo>
                    <a:pt x="917" y="18611"/>
                  </a:lnTo>
                  <a:lnTo>
                    <a:pt x="1197" y="18814"/>
                  </a:lnTo>
                  <a:lnTo>
                    <a:pt x="917" y="18993"/>
                  </a:lnTo>
                  <a:lnTo>
                    <a:pt x="484" y="19451"/>
                  </a:lnTo>
                  <a:lnTo>
                    <a:pt x="178" y="19985"/>
                  </a:lnTo>
                  <a:lnTo>
                    <a:pt x="26" y="20596"/>
                  </a:lnTo>
                  <a:lnTo>
                    <a:pt x="0" y="20902"/>
                  </a:lnTo>
                  <a:lnTo>
                    <a:pt x="26" y="21258"/>
                  </a:lnTo>
                  <a:lnTo>
                    <a:pt x="204" y="21895"/>
                  </a:lnTo>
                  <a:lnTo>
                    <a:pt x="560" y="22455"/>
                  </a:lnTo>
                  <a:lnTo>
                    <a:pt x="1044" y="22913"/>
                  </a:lnTo>
                  <a:lnTo>
                    <a:pt x="1324" y="23091"/>
                  </a:lnTo>
                  <a:lnTo>
                    <a:pt x="1044" y="23321"/>
                  </a:lnTo>
                  <a:lnTo>
                    <a:pt x="637" y="23881"/>
                  </a:lnTo>
                  <a:lnTo>
                    <a:pt x="382" y="24517"/>
                  </a:lnTo>
                  <a:lnTo>
                    <a:pt x="306" y="25205"/>
                  </a:lnTo>
                  <a:lnTo>
                    <a:pt x="382" y="25561"/>
                  </a:lnTo>
                  <a:lnTo>
                    <a:pt x="458" y="25917"/>
                  </a:lnTo>
                  <a:lnTo>
                    <a:pt x="815" y="26554"/>
                  </a:lnTo>
                  <a:lnTo>
                    <a:pt x="1324" y="27063"/>
                  </a:lnTo>
                  <a:lnTo>
                    <a:pt x="1960" y="27419"/>
                  </a:lnTo>
                  <a:lnTo>
                    <a:pt x="2291" y="27521"/>
                  </a:lnTo>
                  <a:lnTo>
                    <a:pt x="2088" y="27801"/>
                  </a:lnTo>
                  <a:lnTo>
                    <a:pt x="1859" y="28463"/>
                  </a:lnTo>
                  <a:lnTo>
                    <a:pt x="1782" y="29151"/>
                  </a:lnTo>
                  <a:lnTo>
                    <a:pt x="1935" y="29838"/>
                  </a:lnTo>
                  <a:lnTo>
                    <a:pt x="2088" y="30169"/>
                  </a:lnTo>
                  <a:lnTo>
                    <a:pt x="2291" y="30475"/>
                  </a:lnTo>
                  <a:lnTo>
                    <a:pt x="2801" y="30984"/>
                  </a:lnTo>
                  <a:lnTo>
                    <a:pt x="3437" y="31340"/>
                  </a:lnTo>
                  <a:lnTo>
                    <a:pt x="4150" y="31518"/>
                  </a:lnTo>
                  <a:lnTo>
                    <a:pt x="4506" y="31544"/>
                  </a:lnTo>
                  <a:lnTo>
                    <a:pt x="4405" y="31875"/>
                  </a:lnTo>
                  <a:lnTo>
                    <a:pt x="4354" y="32562"/>
                  </a:lnTo>
                  <a:lnTo>
                    <a:pt x="4481" y="33224"/>
                  </a:lnTo>
                  <a:lnTo>
                    <a:pt x="4812" y="33861"/>
                  </a:lnTo>
                  <a:lnTo>
                    <a:pt x="5066" y="34141"/>
                  </a:lnTo>
                  <a:lnTo>
                    <a:pt x="5347" y="34395"/>
                  </a:lnTo>
                  <a:lnTo>
                    <a:pt x="5983" y="34752"/>
                  </a:lnTo>
                  <a:lnTo>
                    <a:pt x="6696" y="34955"/>
                  </a:lnTo>
                  <a:lnTo>
                    <a:pt x="7434" y="34955"/>
                  </a:lnTo>
                  <a:lnTo>
                    <a:pt x="7791" y="34879"/>
                  </a:lnTo>
                  <a:lnTo>
                    <a:pt x="7791" y="35210"/>
                  </a:lnTo>
                  <a:lnTo>
                    <a:pt x="7918" y="35872"/>
                  </a:lnTo>
                  <a:lnTo>
                    <a:pt x="8249" y="36508"/>
                  </a:lnTo>
                  <a:lnTo>
                    <a:pt x="8758" y="37017"/>
                  </a:lnTo>
                  <a:lnTo>
                    <a:pt x="9089" y="37221"/>
                  </a:lnTo>
                  <a:lnTo>
                    <a:pt x="9420" y="37399"/>
                  </a:lnTo>
                  <a:lnTo>
                    <a:pt x="10158" y="37578"/>
                  </a:lnTo>
                  <a:lnTo>
                    <a:pt x="10871" y="37578"/>
                  </a:lnTo>
                  <a:lnTo>
                    <a:pt x="11584" y="37399"/>
                  </a:lnTo>
                  <a:lnTo>
                    <a:pt x="11915" y="37247"/>
                  </a:lnTo>
                  <a:lnTo>
                    <a:pt x="11991" y="37578"/>
                  </a:lnTo>
                  <a:lnTo>
                    <a:pt x="12322" y="38189"/>
                  </a:lnTo>
                  <a:lnTo>
                    <a:pt x="12831" y="38698"/>
                  </a:lnTo>
                  <a:lnTo>
                    <a:pt x="13468" y="39054"/>
                  </a:lnTo>
                  <a:lnTo>
                    <a:pt x="13824" y="39181"/>
                  </a:lnTo>
                  <a:lnTo>
                    <a:pt x="14206" y="39258"/>
                  </a:lnTo>
                  <a:lnTo>
                    <a:pt x="14970" y="39258"/>
                  </a:lnTo>
                  <a:lnTo>
                    <a:pt x="15683" y="39054"/>
                  </a:lnTo>
                  <a:lnTo>
                    <a:pt x="16294" y="38698"/>
                  </a:lnTo>
                  <a:lnTo>
                    <a:pt x="16574" y="38469"/>
                  </a:lnTo>
                  <a:lnTo>
                    <a:pt x="16752" y="38749"/>
                  </a:lnTo>
                  <a:lnTo>
                    <a:pt x="17236" y="39258"/>
                  </a:lnTo>
                  <a:lnTo>
                    <a:pt x="17872" y="39614"/>
                  </a:lnTo>
                  <a:lnTo>
                    <a:pt x="18585" y="39818"/>
                  </a:lnTo>
                  <a:lnTo>
                    <a:pt x="18992" y="39843"/>
                  </a:lnTo>
                  <a:lnTo>
                    <a:pt x="19069" y="39843"/>
                  </a:lnTo>
                  <a:lnTo>
                    <a:pt x="19451" y="39818"/>
                  </a:lnTo>
                  <a:lnTo>
                    <a:pt x="20164" y="39614"/>
                  </a:lnTo>
                  <a:lnTo>
                    <a:pt x="20800" y="39258"/>
                  </a:lnTo>
                  <a:lnTo>
                    <a:pt x="21284" y="38749"/>
                  </a:lnTo>
                  <a:lnTo>
                    <a:pt x="21462" y="38443"/>
                  </a:lnTo>
                  <a:lnTo>
                    <a:pt x="21742" y="38698"/>
                  </a:lnTo>
                  <a:lnTo>
                    <a:pt x="22353" y="39054"/>
                  </a:lnTo>
                  <a:lnTo>
                    <a:pt x="23066" y="39232"/>
                  </a:lnTo>
                  <a:lnTo>
                    <a:pt x="23804" y="39232"/>
                  </a:lnTo>
                  <a:lnTo>
                    <a:pt x="24186" y="39156"/>
                  </a:lnTo>
                  <a:lnTo>
                    <a:pt x="24568" y="39029"/>
                  </a:lnTo>
                  <a:lnTo>
                    <a:pt x="25204" y="38672"/>
                  </a:lnTo>
                  <a:lnTo>
                    <a:pt x="25688" y="38163"/>
                  </a:lnTo>
                  <a:lnTo>
                    <a:pt x="26019" y="37527"/>
                  </a:lnTo>
                  <a:lnTo>
                    <a:pt x="26121" y="37196"/>
                  </a:lnTo>
                  <a:lnTo>
                    <a:pt x="26452" y="37374"/>
                  </a:lnTo>
                  <a:lnTo>
                    <a:pt x="27139" y="37552"/>
                  </a:lnTo>
                  <a:lnTo>
                    <a:pt x="27878" y="37552"/>
                  </a:lnTo>
                  <a:lnTo>
                    <a:pt x="28616" y="37374"/>
                  </a:lnTo>
                  <a:lnTo>
                    <a:pt x="28947" y="37196"/>
                  </a:lnTo>
                  <a:lnTo>
                    <a:pt x="29278" y="36966"/>
                  </a:lnTo>
                  <a:lnTo>
                    <a:pt x="29762" y="36457"/>
                  </a:lnTo>
                  <a:lnTo>
                    <a:pt x="30093" y="35846"/>
                  </a:lnTo>
                  <a:lnTo>
                    <a:pt x="30245" y="35159"/>
                  </a:lnTo>
                  <a:lnTo>
                    <a:pt x="30220" y="34828"/>
                  </a:lnTo>
                  <a:lnTo>
                    <a:pt x="30576" y="34904"/>
                  </a:lnTo>
                  <a:lnTo>
                    <a:pt x="31315" y="34904"/>
                  </a:lnTo>
                  <a:lnTo>
                    <a:pt x="32027" y="34701"/>
                  </a:lnTo>
                  <a:lnTo>
                    <a:pt x="32664" y="34344"/>
                  </a:lnTo>
                  <a:lnTo>
                    <a:pt x="32944" y="34090"/>
                  </a:lnTo>
                  <a:lnTo>
                    <a:pt x="33198" y="33810"/>
                  </a:lnTo>
                  <a:lnTo>
                    <a:pt x="33529" y="33173"/>
                  </a:lnTo>
                  <a:lnTo>
                    <a:pt x="33657" y="32511"/>
                  </a:lnTo>
                  <a:lnTo>
                    <a:pt x="33606" y="31824"/>
                  </a:lnTo>
                  <a:lnTo>
                    <a:pt x="33504" y="31493"/>
                  </a:lnTo>
                  <a:lnTo>
                    <a:pt x="33860" y="31467"/>
                  </a:lnTo>
                  <a:lnTo>
                    <a:pt x="34573" y="31289"/>
                  </a:lnTo>
                  <a:lnTo>
                    <a:pt x="35184" y="30933"/>
                  </a:lnTo>
                  <a:lnTo>
                    <a:pt x="35719" y="30424"/>
                  </a:lnTo>
                  <a:lnTo>
                    <a:pt x="35897" y="30093"/>
                  </a:lnTo>
                  <a:lnTo>
                    <a:pt x="36075" y="29762"/>
                  </a:lnTo>
                  <a:lnTo>
                    <a:pt x="36203" y="29074"/>
                  </a:lnTo>
                  <a:lnTo>
                    <a:pt x="36152" y="28387"/>
                  </a:lnTo>
                  <a:lnTo>
                    <a:pt x="35897" y="27750"/>
                  </a:lnTo>
                  <a:lnTo>
                    <a:pt x="35693" y="27445"/>
                  </a:lnTo>
                  <a:lnTo>
                    <a:pt x="36024" y="27343"/>
                  </a:lnTo>
                  <a:lnTo>
                    <a:pt x="36661" y="26987"/>
                  </a:lnTo>
                  <a:lnTo>
                    <a:pt x="37170" y="26477"/>
                  </a:lnTo>
                  <a:lnTo>
                    <a:pt x="37501" y="25841"/>
                  </a:lnTo>
                  <a:lnTo>
                    <a:pt x="37603" y="25510"/>
                  </a:lnTo>
                  <a:lnTo>
                    <a:pt x="37654" y="25128"/>
                  </a:lnTo>
                  <a:lnTo>
                    <a:pt x="37603" y="24441"/>
                  </a:lnTo>
                  <a:lnTo>
                    <a:pt x="37348" y="23804"/>
                  </a:lnTo>
                  <a:lnTo>
                    <a:pt x="36915" y="23244"/>
                  </a:lnTo>
                  <a:lnTo>
                    <a:pt x="36635" y="23041"/>
                  </a:lnTo>
                  <a:lnTo>
                    <a:pt x="36941" y="22837"/>
                  </a:lnTo>
                  <a:lnTo>
                    <a:pt x="37399" y="22379"/>
                  </a:lnTo>
                  <a:lnTo>
                    <a:pt x="37756" y="21819"/>
                  </a:lnTo>
                  <a:lnTo>
                    <a:pt x="37934" y="21182"/>
                  </a:lnTo>
                  <a:lnTo>
                    <a:pt x="37959" y="20851"/>
                  </a:lnTo>
                  <a:lnTo>
                    <a:pt x="37934" y="20520"/>
                  </a:lnTo>
                  <a:lnTo>
                    <a:pt x="37781" y="19909"/>
                  </a:lnTo>
                  <a:lnTo>
                    <a:pt x="37476" y="19374"/>
                  </a:lnTo>
                  <a:lnTo>
                    <a:pt x="37043" y="18916"/>
                  </a:lnTo>
                  <a:lnTo>
                    <a:pt x="36788" y="18738"/>
                  </a:lnTo>
                  <a:lnTo>
                    <a:pt x="37043" y="18560"/>
                  </a:lnTo>
                  <a:lnTo>
                    <a:pt x="37476" y="18076"/>
                  </a:lnTo>
                  <a:lnTo>
                    <a:pt x="37781" y="17491"/>
                  </a:lnTo>
                  <a:lnTo>
                    <a:pt x="37934" y="16854"/>
                  </a:lnTo>
                  <a:lnTo>
                    <a:pt x="37908" y="16523"/>
                  </a:lnTo>
                  <a:lnTo>
                    <a:pt x="37883" y="16141"/>
                  </a:lnTo>
                  <a:lnTo>
                    <a:pt x="37628" y="15479"/>
                  </a:lnTo>
                  <a:lnTo>
                    <a:pt x="37196" y="14919"/>
                  </a:lnTo>
                  <a:lnTo>
                    <a:pt x="36635" y="14486"/>
                  </a:lnTo>
                  <a:lnTo>
                    <a:pt x="36304" y="14334"/>
                  </a:lnTo>
                  <a:lnTo>
                    <a:pt x="36534" y="14079"/>
                  </a:lnTo>
                  <a:lnTo>
                    <a:pt x="36890" y="13468"/>
                  </a:lnTo>
                  <a:lnTo>
                    <a:pt x="37043" y="12806"/>
                  </a:lnTo>
                  <a:lnTo>
                    <a:pt x="36992" y="12093"/>
                  </a:lnTo>
                  <a:lnTo>
                    <a:pt x="36890" y="11737"/>
                  </a:lnTo>
                  <a:lnTo>
                    <a:pt x="36737" y="11406"/>
                  </a:lnTo>
                  <a:lnTo>
                    <a:pt x="36304" y="10820"/>
                  </a:lnTo>
                  <a:lnTo>
                    <a:pt x="35719" y="10388"/>
                  </a:lnTo>
                  <a:lnTo>
                    <a:pt x="35057" y="10133"/>
                  </a:lnTo>
                  <a:lnTo>
                    <a:pt x="34701" y="10057"/>
                  </a:lnTo>
                  <a:lnTo>
                    <a:pt x="34853" y="9751"/>
                  </a:lnTo>
                  <a:lnTo>
                    <a:pt x="35006" y="9089"/>
                  </a:lnTo>
                  <a:lnTo>
                    <a:pt x="34955" y="8402"/>
                  </a:lnTo>
                  <a:lnTo>
                    <a:pt x="34701" y="7740"/>
                  </a:lnTo>
                  <a:lnTo>
                    <a:pt x="34497" y="7434"/>
                  </a:lnTo>
                  <a:lnTo>
                    <a:pt x="34268" y="7129"/>
                  </a:lnTo>
                  <a:lnTo>
                    <a:pt x="33682" y="6696"/>
                  </a:lnTo>
                  <a:lnTo>
                    <a:pt x="32995" y="6416"/>
                  </a:lnTo>
                  <a:lnTo>
                    <a:pt x="32282" y="6340"/>
                  </a:lnTo>
                  <a:lnTo>
                    <a:pt x="31900" y="6365"/>
                  </a:lnTo>
                  <a:lnTo>
                    <a:pt x="31976" y="6034"/>
                  </a:lnTo>
                  <a:lnTo>
                    <a:pt x="31926" y="5347"/>
                  </a:lnTo>
                  <a:lnTo>
                    <a:pt x="31696" y="4685"/>
                  </a:lnTo>
                  <a:lnTo>
                    <a:pt x="31264" y="4099"/>
                  </a:lnTo>
                  <a:lnTo>
                    <a:pt x="30958" y="3870"/>
                  </a:lnTo>
                  <a:lnTo>
                    <a:pt x="30653" y="3641"/>
                  </a:lnTo>
                  <a:lnTo>
                    <a:pt x="29965" y="3361"/>
                  </a:lnTo>
                  <a:lnTo>
                    <a:pt x="29227" y="3285"/>
                  </a:lnTo>
                  <a:lnTo>
                    <a:pt x="28514" y="3386"/>
                  </a:lnTo>
                  <a:lnTo>
                    <a:pt x="28158" y="3514"/>
                  </a:lnTo>
                  <a:lnTo>
                    <a:pt x="28132" y="3157"/>
                  </a:lnTo>
                  <a:lnTo>
                    <a:pt x="27878" y="2521"/>
                  </a:lnTo>
                  <a:lnTo>
                    <a:pt x="27470" y="1935"/>
                  </a:lnTo>
                  <a:lnTo>
                    <a:pt x="26885" y="1502"/>
                  </a:lnTo>
                  <a:lnTo>
                    <a:pt x="26528" y="1324"/>
                  </a:lnTo>
                  <a:lnTo>
                    <a:pt x="26172" y="1197"/>
                  </a:lnTo>
                  <a:lnTo>
                    <a:pt x="25434" y="1121"/>
                  </a:lnTo>
                  <a:lnTo>
                    <a:pt x="24695" y="1222"/>
                  </a:lnTo>
                  <a:lnTo>
                    <a:pt x="24033" y="1477"/>
                  </a:lnTo>
                  <a:lnTo>
                    <a:pt x="23728" y="1706"/>
                  </a:lnTo>
                  <a:lnTo>
                    <a:pt x="23601" y="1375"/>
                  </a:lnTo>
                  <a:lnTo>
                    <a:pt x="23168" y="815"/>
                  </a:lnTo>
                  <a:lnTo>
                    <a:pt x="22608" y="382"/>
                  </a:lnTo>
                  <a:lnTo>
                    <a:pt x="21920" y="77"/>
                  </a:lnTo>
                  <a:lnTo>
                    <a:pt x="21538" y="26"/>
                  </a:lnTo>
                  <a:lnTo>
                    <a:pt x="21156" y="0"/>
                  </a:lnTo>
                  <a:lnTo>
                    <a:pt x="20393" y="102"/>
                  </a:lnTo>
                  <a:lnTo>
                    <a:pt x="19731" y="382"/>
                  </a:lnTo>
                  <a:lnTo>
                    <a:pt x="19171" y="815"/>
                  </a:lnTo>
                  <a:lnTo>
                    <a:pt x="18942" y="1095"/>
                  </a:lnTo>
                  <a:lnTo>
                    <a:pt x="18712" y="815"/>
                  </a:lnTo>
                  <a:lnTo>
                    <a:pt x="18152" y="382"/>
                  </a:lnTo>
                  <a:lnTo>
                    <a:pt x="17490" y="102"/>
                  </a:lnTo>
                  <a:lnTo>
                    <a:pt x="16727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67;p14">
              <a:extLst>
                <a:ext uri="{FF2B5EF4-FFF2-40B4-BE49-F238E27FC236}">
                  <a16:creationId xmlns:a16="http://schemas.microsoft.com/office/drawing/2014/main" id="{46225541-2ADF-41B8-8E90-9FD2F00141F7}"/>
                </a:ext>
              </a:extLst>
            </p:cNvPr>
            <p:cNvSpPr/>
            <p:nvPr/>
          </p:nvSpPr>
          <p:spPr>
            <a:xfrm>
              <a:off x="427780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68;p14">
              <a:extLst>
                <a:ext uri="{FF2B5EF4-FFF2-40B4-BE49-F238E27FC236}">
                  <a16:creationId xmlns:a16="http://schemas.microsoft.com/office/drawing/2014/main" id="{84E48DEF-E93D-48D9-94B3-275E31B745B2}"/>
                </a:ext>
              </a:extLst>
            </p:cNvPr>
            <p:cNvSpPr/>
            <p:nvPr/>
          </p:nvSpPr>
          <p:spPr>
            <a:xfrm>
              <a:off x="50224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0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99" y="5474"/>
                  </a:lnTo>
                  <a:lnTo>
                    <a:pt x="2724" y="4914"/>
                  </a:lnTo>
                  <a:lnTo>
                    <a:pt x="2724" y="2750"/>
                  </a:lnTo>
                  <a:lnTo>
                    <a:pt x="2699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6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69;p14">
              <a:extLst>
                <a:ext uri="{FF2B5EF4-FFF2-40B4-BE49-F238E27FC236}">
                  <a16:creationId xmlns:a16="http://schemas.microsoft.com/office/drawing/2014/main" id="{A2DE43FD-04A3-4AD8-A0AE-91D47BA82DC5}"/>
                </a:ext>
              </a:extLst>
            </p:cNvPr>
            <p:cNvSpPr/>
            <p:nvPr/>
          </p:nvSpPr>
          <p:spPr>
            <a:xfrm>
              <a:off x="4579475" y="1254850"/>
              <a:ext cx="210075" cy="264150"/>
            </a:xfrm>
            <a:custGeom>
              <a:avLst/>
              <a:gdLst/>
              <a:ahLst/>
              <a:cxnLst/>
              <a:rect l="l" t="t" r="r" b="b"/>
              <a:pathLst>
                <a:path w="8403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70;p14">
              <a:extLst>
                <a:ext uri="{FF2B5EF4-FFF2-40B4-BE49-F238E27FC236}">
                  <a16:creationId xmlns:a16="http://schemas.microsoft.com/office/drawing/2014/main" id="{12A7A17D-8884-428B-87BB-4BE391E6BA29}"/>
                </a:ext>
              </a:extLst>
            </p:cNvPr>
            <p:cNvSpPr/>
            <p:nvPr/>
          </p:nvSpPr>
          <p:spPr>
            <a:xfrm>
              <a:off x="433380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6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6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8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20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20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8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71;p14">
              <a:extLst>
                <a:ext uri="{FF2B5EF4-FFF2-40B4-BE49-F238E27FC236}">
                  <a16:creationId xmlns:a16="http://schemas.microsoft.com/office/drawing/2014/main" id="{EB1075D3-BCCF-434D-A939-20E71201FD46}"/>
                </a:ext>
              </a:extLst>
            </p:cNvPr>
            <p:cNvSpPr/>
            <p:nvPr/>
          </p:nvSpPr>
          <p:spPr>
            <a:xfrm>
              <a:off x="4458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72;p14">
              <a:extLst>
                <a:ext uri="{FF2B5EF4-FFF2-40B4-BE49-F238E27FC236}">
                  <a16:creationId xmlns:a16="http://schemas.microsoft.com/office/drawing/2014/main" id="{1E763E9A-1600-471D-BFFD-4EAC4FCE1508}"/>
                </a:ext>
              </a:extLst>
            </p:cNvPr>
            <p:cNvSpPr/>
            <p:nvPr/>
          </p:nvSpPr>
          <p:spPr>
            <a:xfrm>
              <a:off x="481880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73;p14">
              <a:extLst>
                <a:ext uri="{FF2B5EF4-FFF2-40B4-BE49-F238E27FC236}">
                  <a16:creationId xmlns:a16="http://schemas.microsoft.com/office/drawing/2014/main" id="{237E4656-E40D-410F-82B1-D5B05B8F1AC2}"/>
                </a:ext>
              </a:extLst>
            </p:cNvPr>
            <p:cNvSpPr/>
            <p:nvPr/>
          </p:nvSpPr>
          <p:spPr>
            <a:xfrm>
              <a:off x="416322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1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1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3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5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579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74;p14">
              <a:extLst>
                <a:ext uri="{FF2B5EF4-FFF2-40B4-BE49-F238E27FC236}">
                  <a16:creationId xmlns:a16="http://schemas.microsoft.com/office/drawing/2014/main" id="{BFEC8006-E701-4D3F-ADAD-F95781503368}"/>
                </a:ext>
              </a:extLst>
            </p:cNvPr>
            <p:cNvSpPr/>
            <p:nvPr/>
          </p:nvSpPr>
          <p:spPr>
            <a:xfrm>
              <a:off x="4540025" y="1359225"/>
              <a:ext cx="288350" cy="148950"/>
            </a:xfrm>
            <a:custGeom>
              <a:avLst/>
              <a:gdLst/>
              <a:ahLst/>
              <a:cxnLst/>
              <a:rect l="l" t="t" r="r" b="b"/>
              <a:pathLst>
                <a:path w="11534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07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75;p14">
              <a:extLst>
                <a:ext uri="{FF2B5EF4-FFF2-40B4-BE49-F238E27FC236}">
                  <a16:creationId xmlns:a16="http://schemas.microsoft.com/office/drawing/2014/main" id="{0A74A454-2172-4C31-8779-D153005002B4}"/>
                </a:ext>
              </a:extLst>
            </p:cNvPr>
            <p:cNvSpPr/>
            <p:nvPr/>
          </p:nvSpPr>
          <p:spPr>
            <a:xfrm>
              <a:off x="4632300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5" y="0"/>
                  </a:moveTo>
                  <a:lnTo>
                    <a:pt x="1656" y="306"/>
                  </a:lnTo>
                  <a:lnTo>
                    <a:pt x="157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85" y="4558"/>
                  </a:lnTo>
                  <a:lnTo>
                    <a:pt x="1503" y="4787"/>
                  </a:lnTo>
                  <a:lnTo>
                    <a:pt x="2521" y="4787"/>
                  </a:lnTo>
                  <a:lnTo>
                    <a:pt x="3514" y="4558"/>
                  </a:lnTo>
                  <a:lnTo>
                    <a:pt x="3998" y="4354"/>
                  </a:lnTo>
                  <a:lnTo>
                    <a:pt x="3998" y="4303"/>
                  </a:lnTo>
                  <a:lnTo>
                    <a:pt x="3998" y="4252"/>
                  </a:lnTo>
                  <a:lnTo>
                    <a:pt x="2445" y="586"/>
                  </a:lnTo>
                  <a:lnTo>
                    <a:pt x="2343" y="306"/>
                  </a:lnTo>
                  <a:lnTo>
                    <a:pt x="2114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76;p14">
              <a:extLst>
                <a:ext uri="{FF2B5EF4-FFF2-40B4-BE49-F238E27FC236}">
                  <a16:creationId xmlns:a16="http://schemas.microsoft.com/office/drawing/2014/main" id="{66673097-D699-4347-AF63-BA0B40EC5A47}"/>
                </a:ext>
              </a:extLst>
            </p:cNvPr>
            <p:cNvSpPr/>
            <p:nvPr/>
          </p:nvSpPr>
          <p:spPr>
            <a:xfrm>
              <a:off x="4632300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357" y="841"/>
                  </a:lnTo>
                  <a:lnTo>
                    <a:pt x="917" y="1248"/>
                  </a:lnTo>
                  <a:lnTo>
                    <a:pt x="1579" y="1477"/>
                  </a:lnTo>
                  <a:lnTo>
                    <a:pt x="1834" y="1503"/>
                  </a:lnTo>
                  <a:lnTo>
                    <a:pt x="2165" y="1503"/>
                  </a:lnTo>
                  <a:lnTo>
                    <a:pt x="2445" y="1477"/>
                  </a:lnTo>
                  <a:lnTo>
                    <a:pt x="3081" y="1248"/>
                  </a:lnTo>
                  <a:lnTo>
                    <a:pt x="3667" y="841"/>
                  </a:lnTo>
                  <a:lnTo>
                    <a:pt x="3998" y="306"/>
                  </a:lnTo>
                  <a:lnTo>
                    <a:pt x="3998" y="1"/>
                  </a:lnTo>
                  <a:lnTo>
                    <a:pt x="3514" y="205"/>
                  </a:lnTo>
                  <a:lnTo>
                    <a:pt x="2521" y="434"/>
                  </a:lnTo>
                  <a:lnTo>
                    <a:pt x="1503" y="434"/>
                  </a:lnTo>
                  <a:lnTo>
                    <a:pt x="485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77;p14">
              <a:extLst>
                <a:ext uri="{FF2B5EF4-FFF2-40B4-BE49-F238E27FC236}">
                  <a16:creationId xmlns:a16="http://schemas.microsoft.com/office/drawing/2014/main" id="{A05A1516-4043-4A5E-934E-8284A72741D2}"/>
                </a:ext>
              </a:extLst>
            </p:cNvPr>
            <p:cNvSpPr/>
            <p:nvPr/>
          </p:nvSpPr>
          <p:spPr>
            <a:xfrm>
              <a:off x="447765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78;p14">
              <a:extLst>
                <a:ext uri="{FF2B5EF4-FFF2-40B4-BE49-F238E27FC236}">
                  <a16:creationId xmlns:a16="http://schemas.microsoft.com/office/drawing/2014/main" id="{24436C1C-CD12-44E3-8FEB-7D4BE270CDF9}"/>
                </a:ext>
              </a:extLst>
            </p:cNvPr>
            <p:cNvSpPr/>
            <p:nvPr/>
          </p:nvSpPr>
          <p:spPr>
            <a:xfrm>
              <a:off x="483790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5" y="306"/>
                  </a:lnTo>
                  <a:lnTo>
                    <a:pt x="0" y="509"/>
                  </a:lnTo>
                  <a:lnTo>
                    <a:pt x="25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8" y="1018"/>
                  </a:lnTo>
                  <a:lnTo>
                    <a:pt x="1044" y="738"/>
                  </a:lnTo>
                  <a:lnTo>
                    <a:pt x="1069" y="509"/>
                  </a:lnTo>
                  <a:lnTo>
                    <a:pt x="1044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79;p14">
              <a:extLst>
                <a:ext uri="{FF2B5EF4-FFF2-40B4-BE49-F238E27FC236}">
                  <a16:creationId xmlns:a16="http://schemas.microsoft.com/office/drawing/2014/main" id="{9C11FAA5-434B-4526-B097-80C061D46198}"/>
                </a:ext>
              </a:extLst>
            </p:cNvPr>
            <p:cNvSpPr/>
            <p:nvPr/>
          </p:nvSpPr>
          <p:spPr>
            <a:xfrm>
              <a:off x="44311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6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6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0;p14">
              <a:extLst>
                <a:ext uri="{FF2B5EF4-FFF2-40B4-BE49-F238E27FC236}">
                  <a16:creationId xmlns:a16="http://schemas.microsoft.com/office/drawing/2014/main" id="{02263C36-8581-4A7A-94F2-671CF73F7885}"/>
                </a:ext>
              </a:extLst>
            </p:cNvPr>
            <p:cNvSpPr/>
            <p:nvPr/>
          </p:nvSpPr>
          <p:spPr>
            <a:xfrm>
              <a:off x="4791425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81;p14">
              <a:extLst>
                <a:ext uri="{FF2B5EF4-FFF2-40B4-BE49-F238E27FC236}">
                  <a16:creationId xmlns:a16="http://schemas.microsoft.com/office/drawing/2014/main" id="{D3C245E3-D9F8-4497-B848-58FE721A1DDB}"/>
                </a:ext>
              </a:extLst>
            </p:cNvPr>
            <p:cNvSpPr/>
            <p:nvPr/>
          </p:nvSpPr>
          <p:spPr>
            <a:xfrm>
              <a:off x="444837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30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82;p14">
              <a:extLst>
                <a:ext uri="{FF2B5EF4-FFF2-40B4-BE49-F238E27FC236}">
                  <a16:creationId xmlns:a16="http://schemas.microsoft.com/office/drawing/2014/main" id="{823F3C0A-4F42-4EDC-ADAD-81F6547B48C7}"/>
                </a:ext>
              </a:extLst>
            </p:cNvPr>
            <p:cNvSpPr/>
            <p:nvPr/>
          </p:nvSpPr>
          <p:spPr>
            <a:xfrm>
              <a:off x="480925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6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0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83;p14">
              <a:extLst>
                <a:ext uri="{FF2B5EF4-FFF2-40B4-BE49-F238E27FC236}">
                  <a16:creationId xmlns:a16="http://schemas.microsoft.com/office/drawing/2014/main" id="{DADF654A-E2D1-4E92-815F-A576661F24DE}"/>
                </a:ext>
              </a:extLst>
            </p:cNvPr>
            <p:cNvSpPr/>
            <p:nvPr/>
          </p:nvSpPr>
          <p:spPr>
            <a:xfrm>
              <a:off x="4622125" y="1161925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fill="none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3" y="1426"/>
                  </a:lnTo>
                  <a:lnTo>
                    <a:pt x="2495" y="1426"/>
                  </a:lnTo>
                  <a:lnTo>
                    <a:pt x="2903" y="1426"/>
                  </a:lnTo>
                  <a:lnTo>
                    <a:pt x="3692" y="1222"/>
                  </a:lnTo>
                  <a:lnTo>
                    <a:pt x="4328" y="840"/>
                  </a:lnTo>
                  <a:lnTo>
                    <a:pt x="4812" y="331"/>
                  </a:lnTo>
                  <a:lnTo>
                    <a:pt x="4965" y="26"/>
                  </a:lnTo>
                </a:path>
              </a:pathLst>
            </a:custGeom>
            <a:noFill/>
            <a:ln w="38100" cap="rnd" cmpd="sng">
              <a:solidFill>
                <a:srgbClr val="5A1016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84;p14">
              <a:extLst>
                <a:ext uri="{FF2B5EF4-FFF2-40B4-BE49-F238E27FC236}">
                  <a16:creationId xmlns:a16="http://schemas.microsoft.com/office/drawing/2014/main" id="{D7D029EE-96B9-4B1A-8167-B46E187E6F51}"/>
                </a:ext>
              </a:extLst>
            </p:cNvPr>
            <p:cNvSpPr/>
            <p:nvPr/>
          </p:nvSpPr>
          <p:spPr>
            <a:xfrm>
              <a:off x="4258075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70" y="51"/>
                  </a:lnTo>
                  <a:lnTo>
                    <a:pt x="14741" y="153"/>
                  </a:lnTo>
                  <a:lnTo>
                    <a:pt x="11864" y="739"/>
                  </a:lnTo>
                  <a:lnTo>
                    <a:pt x="9369" y="1681"/>
                  </a:lnTo>
                  <a:lnTo>
                    <a:pt x="7256" y="2928"/>
                  </a:lnTo>
                  <a:lnTo>
                    <a:pt x="5499" y="4430"/>
                  </a:lnTo>
                  <a:lnTo>
                    <a:pt x="4023" y="6110"/>
                  </a:lnTo>
                  <a:lnTo>
                    <a:pt x="2851" y="7943"/>
                  </a:lnTo>
                  <a:lnTo>
                    <a:pt x="1935" y="9827"/>
                  </a:lnTo>
                  <a:lnTo>
                    <a:pt x="1222" y="11762"/>
                  </a:lnTo>
                  <a:lnTo>
                    <a:pt x="738" y="13621"/>
                  </a:lnTo>
                  <a:lnTo>
                    <a:pt x="255" y="16268"/>
                  </a:lnTo>
                  <a:lnTo>
                    <a:pt x="0" y="20291"/>
                  </a:lnTo>
                  <a:lnTo>
                    <a:pt x="51" y="20902"/>
                  </a:lnTo>
                  <a:lnTo>
                    <a:pt x="407" y="20978"/>
                  </a:lnTo>
                  <a:lnTo>
                    <a:pt x="1171" y="20978"/>
                  </a:lnTo>
                  <a:lnTo>
                    <a:pt x="1909" y="20826"/>
                  </a:lnTo>
                  <a:lnTo>
                    <a:pt x="2622" y="20520"/>
                  </a:lnTo>
                  <a:lnTo>
                    <a:pt x="3259" y="20087"/>
                  </a:lnTo>
                  <a:lnTo>
                    <a:pt x="3768" y="19502"/>
                  </a:lnTo>
                  <a:lnTo>
                    <a:pt x="4175" y="18814"/>
                  </a:lnTo>
                  <a:lnTo>
                    <a:pt x="4379" y="18000"/>
                  </a:lnTo>
                  <a:lnTo>
                    <a:pt x="4379" y="17541"/>
                  </a:lnTo>
                  <a:lnTo>
                    <a:pt x="4812" y="17363"/>
                  </a:lnTo>
                  <a:lnTo>
                    <a:pt x="5499" y="16727"/>
                  </a:lnTo>
                  <a:lnTo>
                    <a:pt x="5703" y="16294"/>
                  </a:lnTo>
                  <a:lnTo>
                    <a:pt x="5830" y="15810"/>
                  </a:lnTo>
                  <a:lnTo>
                    <a:pt x="5728" y="14868"/>
                  </a:lnTo>
                  <a:lnTo>
                    <a:pt x="5525" y="14461"/>
                  </a:lnTo>
                  <a:lnTo>
                    <a:pt x="5983" y="14435"/>
                  </a:lnTo>
                  <a:lnTo>
                    <a:pt x="6848" y="14028"/>
                  </a:lnTo>
                  <a:lnTo>
                    <a:pt x="7205" y="13672"/>
                  </a:lnTo>
                  <a:lnTo>
                    <a:pt x="7485" y="13264"/>
                  </a:lnTo>
                  <a:lnTo>
                    <a:pt x="7689" y="12297"/>
                  </a:lnTo>
                  <a:lnTo>
                    <a:pt x="7612" y="11839"/>
                  </a:lnTo>
                  <a:lnTo>
                    <a:pt x="8070" y="11940"/>
                  </a:lnTo>
                  <a:lnTo>
                    <a:pt x="9038" y="11813"/>
                  </a:lnTo>
                  <a:lnTo>
                    <a:pt x="9496" y="11559"/>
                  </a:lnTo>
                  <a:lnTo>
                    <a:pt x="9700" y="11406"/>
                  </a:lnTo>
                  <a:lnTo>
                    <a:pt x="10031" y="11024"/>
                  </a:lnTo>
                  <a:lnTo>
                    <a:pt x="10362" y="10362"/>
                  </a:lnTo>
                  <a:lnTo>
                    <a:pt x="10413" y="9878"/>
                  </a:lnTo>
                  <a:lnTo>
                    <a:pt x="10820" y="10133"/>
                  </a:lnTo>
                  <a:lnTo>
                    <a:pt x="11558" y="10235"/>
                  </a:lnTo>
                  <a:lnTo>
                    <a:pt x="12068" y="10184"/>
                  </a:lnTo>
                  <a:lnTo>
                    <a:pt x="12322" y="10107"/>
                  </a:lnTo>
                  <a:lnTo>
                    <a:pt x="12551" y="10006"/>
                  </a:lnTo>
                  <a:lnTo>
                    <a:pt x="12984" y="9725"/>
                  </a:lnTo>
                  <a:lnTo>
                    <a:pt x="13468" y="9165"/>
                  </a:lnTo>
                  <a:lnTo>
                    <a:pt x="13621" y="8707"/>
                  </a:lnTo>
                  <a:lnTo>
                    <a:pt x="13977" y="9038"/>
                  </a:lnTo>
                  <a:lnTo>
                    <a:pt x="14664" y="9318"/>
                  </a:lnTo>
                  <a:lnTo>
                    <a:pt x="15173" y="9395"/>
                  </a:lnTo>
                  <a:lnTo>
                    <a:pt x="15454" y="9369"/>
                  </a:lnTo>
                  <a:lnTo>
                    <a:pt x="15708" y="9344"/>
                  </a:lnTo>
                  <a:lnTo>
                    <a:pt x="16192" y="9165"/>
                  </a:lnTo>
                  <a:lnTo>
                    <a:pt x="16777" y="8707"/>
                  </a:lnTo>
                  <a:lnTo>
                    <a:pt x="17057" y="8300"/>
                  </a:lnTo>
                  <a:lnTo>
                    <a:pt x="17337" y="8707"/>
                  </a:lnTo>
                  <a:lnTo>
                    <a:pt x="17949" y="9165"/>
                  </a:lnTo>
                  <a:lnTo>
                    <a:pt x="18432" y="9344"/>
                  </a:lnTo>
                  <a:lnTo>
                    <a:pt x="18687" y="9369"/>
                  </a:lnTo>
                  <a:lnTo>
                    <a:pt x="18941" y="9395"/>
                  </a:lnTo>
                  <a:lnTo>
                    <a:pt x="19451" y="9318"/>
                  </a:lnTo>
                  <a:lnTo>
                    <a:pt x="20138" y="9038"/>
                  </a:lnTo>
                  <a:lnTo>
                    <a:pt x="20494" y="8682"/>
                  </a:lnTo>
                  <a:lnTo>
                    <a:pt x="20673" y="9165"/>
                  </a:lnTo>
                  <a:lnTo>
                    <a:pt x="21156" y="9725"/>
                  </a:lnTo>
                  <a:lnTo>
                    <a:pt x="21564" y="10006"/>
                  </a:lnTo>
                  <a:lnTo>
                    <a:pt x="21818" y="10107"/>
                  </a:lnTo>
                  <a:lnTo>
                    <a:pt x="22073" y="10184"/>
                  </a:lnTo>
                  <a:lnTo>
                    <a:pt x="22557" y="10235"/>
                  </a:lnTo>
                  <a:lnTo>
                    <a:pt x="23295" y="10107"/>
                  </a:lnTo>
                  <a:lnTo>
                    <a:pt x="23728" y="9878"/>
                  </a:lnTo>
                  <a:lnTo>
                    <a:pt x="23779" y="10362"/>
                  </a:lnTo>
                  <a:lnTo>
                    <a:pt x="24110" y="11024"/>
                  </a:lnTo>
                  <a:lnTo>
                    <a:pt x="24441" y="11406"/>
                  </a:lnTo>
                  <a:lnTo>
                    <a:pt x="24644" y="11559"/>
                  </a:lnTo>
                  <a:lnTo>
                    <a:pt x="25077" y="11813"/>
                  </a:lnTo>
                  <a:lnTo>
                    <a:pt x="26044" y="11940"/>
                  </a:lnTo>
                  <a:lnTo>
                    <a:pt x="26528" y="11813"/>
                  </a:lnTo>
                  <a:lnTo>
                    <a:pt x="26452" y="12297"/>
                  </a:lnTo>
                  <a:lnTo>
                    <a:pt x="26655" y="13239"/>
                  </a:lnTo>
                  <a:lnTo>
                    <a:pt x="26935" y="13672"/>
                  </a:lnTo>
                  <a:lnTo>
                    <a:pt x="27292" y="14028"/>
                  </a:lnTo>
                  <a:lnTo>
                    <a:pt x="28158" y="14410"/>
                  </a:lnTo>
                  <a:lnTo>
                    <a:pt x="28616" y="14435"/>
                  </a:lnTo>
                  <a:lnTo>
                    <a:pt x="28412" y="14868"/>
                  </a:lnTo>
                  <a:lnTo>
                    <a:pt x="28310" y="15785"/>
                  </a:lnTo>
                  <a:lnTo>
                    <a:pt x="28438" y="16268"/>
                  </a:lnTo>
                  <a:lnTo>
                    <a:pt x="28667" y="16727"/>
                  </a:lnTo>
                  <a:lnTo>
                    <a:pt x="29329" y="17363"/>
                  </a:lnTo>
                  <a:lnTo>
                    <a:pt x="29761" y="17541"/>
                  </a:lnTo>
                  <a:lnTo>
                    <a:pt x="29787" y="18000"/>
                  </a:lnTo>
                  <a:lnTo>
                    <a:pt x="30016" y="18840"/>
                  </a:lnTo>
                  <a:lnTo>
                    <a:pt x="30398" y="19578"/>
                  </a:lnTo>
                  <a:lnTo>
                    <a:pt x="30933" y="20189"/>
                  </a:lnTo>
                  <a:lnTo>
                    <a:pt x="31569" y="20673"/>
                  </a:lnTo>
                  <a:lnTo>
                    <a:pt x="32282" y="20978"/>
                  </a:lnTo>
                  <a:lnTo>
                    <a:pt x="33020" y="21131"/>
                  </a:lnTo>
                  <a:lnTo>
                    <a:pt x="33733" y="21055"/>
                  </a:lnTo>
                  <a:lnTo>
                    <a:pt x="34089" y="20902"/>
                  </a:lnTo>
                  <a:lnTo>
                    <a:pt x="34089" y="20240"/>
                  </a:lnTo>
                  <a:lnTo>
                    <a:pt x="33580" y="15937"/>
                  </a:lnTo>
                  <a:lnTo>
                    <a:pt x="32918" y="13137"/>
                  </a:lnTo>
                  <a:lnTo>
                    <a:pt x="32282" y="11151"/>
                  </a:lnTo>
                  <a:lnTo>
                    <a:pt x="31442" y="9165"/>
                  </a:lnTo>
                  <a:lnTo>
                    <a:pt x="30398" y="7205"/>
                  </a:lnTo>
                  <a:lnTo>
                    <a:pt x="29099" y="5372"/>
                  </a:lnTo>
                  <a:lnTo>
                    <a:pt x="27521" y="3692"/>
                  </a:lnTo>
                  <a:lnTo>
                    <a:pt x="25663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214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85;p14">
              <a:extLst>
                <a:ext uri="{FF2B5EF4-FFF2-40B4-BE49-F238E27FC236}">
                  <a16:creationId xmlns:a16="http://schemas.microsoft.com/office/drawing/2014/main" id="{2AEE3B3D-46C2-41DA-90DD-9DBF22ED7B17}"/>
                </a:ext>
              </a:extLst>
            </p:cNvPr>
            <p:cNvSpPr/>
            <p:nvPr/>
          </p:nvSpPr>
          <p:spPr>
            <a:xfrm>
              <a:off x="5205775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39" y="8529"/>
                  </a:lnTo>
                  <a:lnTo>
                    <a:pt x="6034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594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50" y="1019"/>
                  </a:lnTo>
                  <a:lnTo>
                    <a:pt x="5474" y="1273"/>
                  </a:lnTo>
                  <a:lnTo>
                    <a:pt x="3386" y="10413"/>
                  </a:lnTo>
                  <a:lnTo>
                    <a:pt x="3132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53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46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58" y="17669"/>
                  </a:lnTo>
                  <a:lnTo>
                    <a:pt x="10286" y="17694"/>
                  </a:lnTo>
                  <a:lnTo>
                    <a:pt x="10693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48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297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9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40" y="2139"/>
                  </a:lnTo>
                  <a:lnTo>
                    <a:pt x="10286" y="2546"/>
                  </a:lnTo>
                  <a:lnTo>
                    <a:pt x="10209" y="2801"/>
                  </a:lnTo>
                  <a:lnTo>
                    <a:pt x="8758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24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86;p14">
              <a:extLst>
                <a:ext uri="{FF2B5EF4-FFF2-40B4-BE49-F238E27FC236}">
                  <a16:creationId xmlns:a16="http://schemas.microsoft.com/office/drawing/2014/main" id="{4D3F96C7-0869-4872-A643-404FB7F68E93}"/>
                </a:ext>
              </a:extLst>
            </p:cNvPr>
            <p:cNvSpPr/>
            <p:nvPr/>
          </p:nvSpPr>
          <p:spPr>
            <a:xfrm>
              <a:off x="52897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87;p14">
              <a:extLst>
                <a:ext uri="{FF2B5EF4-FFF2-40B4-BE49-F238E27FC236}">
                  <a16:creationId xmlns:a16="http://schemas.microsoft.com/office/drawing/2014/main" id="{D6F95E20-9987-4C6B-A839-8B3A2B97CBB4}"/>
                </a:ext>
              </a:extLst>
            </p:cNvPr>
            <p:cNvSpPr/>
            <p:nvPr/>
          </p:nvSpPr>
          <p:spPr>
            <a:xfrm>
              <a:off x="5322875" y="1174650"/>
              <a:ext cx="191600" cy="55400"/>
            </a:xfrm>
            <a:custGeom>
              <a:avLst/>
              <a:gdLst/>
              <a:ahLst/>
              <a:cxnLst/>
              <a:rect l="l" t="t" r="r" b="b"/>
              <a:pathLst>
                <a:path w="7664" h="2216" extrusionOk="0">
                  <a:moveTo>
                    <a:pt x="128" y="0"/>
                  </a:moveTo>
                  <a:lnTo>
                    <a:pt x="1" y="484"/>
                  </a:lnTo>
                  <a:lnTo>
                    <a:pt x="7536" y="2215"/>
                  </a:lnTo>
                  <a:lnTo>
                    <a:pt x="7664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9" y="841"/>
                  </a:lnTo>
                  <a:lnTo>
                    <a:pt x="1681" y="357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88;p14">
              <a:extLst>
                <a:ext uri="{FF2B5EF4-FFF2-40B4-BE49-F238E27FC236}">
                  <a16:creationId xmlns:a16="http://schemas.microsoft.com/office/drawing/2014/main" id="{75E45F8B-2877-4436-8632-7AF10C1773B2}"/>
                </a:ext>
              </a:extLst>
            </p:cNvPr>
            <p:cNvSpPr/>
            <p:nvPr/>
          </p:nvSpPr>
          <p:spPr>
            <a:xfrm>
              <a:off x="529042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04" y="306"/>
                  </a:lnTo>
                  <a:lnTo>
                    <a:pt x="1120" y="612"/>
                  </a:lnTo>
                  <a:lnTo>
                    <a:pt x="1833" y="1019"/>
                  </a:lnTo>
                  <a:lnTo>
                    <a:pt x="2597" y="1656"/>
                  </a:lnTo>
                  <a:lnTo>
                    <a:pt x="3234" y="2572"/>
                  </a:lnTo>
                  <a:lnTo>
                    <a:pt x="3717" y="3794"/>
                  </a:lnTo>
                  <a:lnTo>
                    <a:pt x="3870" y="5347"/>
                  </a:lnTo>
                  <a:lnTo>
                    <a:pt x="3794" y="6315"/>
                  </a:lnTo>
                  <a:lnTo>
                    <a:pt x="4099" y="6365"/>
                  </a:lnTo>
                  <a:lnTo>
                    <a:pt x="4125" y="6213"/>
                  </a:lnTo>
                  <a:lnTo>
                    <a:pt x="4226" y="5118"/>
                  </a:lnTo>
                  <a:lnTo>
                    <a:pt x="4150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89;p14">
              <a:extLst>
                <a:ext uri="{FF2B5EF4-FFF2-40B4-BE49-F238E27FC236}">
                  <a16:creationId xmlns:a16="http://schemas.microsoft.com/office/drawing/2014/main" id="{D71E6662-8DA1-408D-AF62-71F9E8EEA771}"/>
                </a:ext>
              </a:extLst>
            </p:cNvPr>
            <p:cNvSpPr/>
            <p:nvPr/>
          </p:nvSpPr>
          <p:spPr>
            <a:xfrm>
              <a:off x="526815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90;p14">
              <a:extLst>
                <a:ext uri="{FF2B5EF4-FFF2-40B4-BE49-F238E27FC236}">
                  <a16:creationId xmlns:a16="http://schemas.microsoft.com/office/drawing/2014/main" id="{C0F00354-8668-4F77-A024-AE1838550DB1}"/>
                </a:ext>
              </a:extLst>
            </p:cNvPr>
            <p:cNvSpPr/>
            <p:nvPr/>
          </p:nvSpPr>
          <p:spPr>
            <a:xfrm>
              <a:off x="5228050" y="1425425"/>
              <a:ext cx="238050" cy="100575"/>
            </a:xfrm>
            <a:custGeom>
              <a:avLst/>
              <a:gdLst/>
              <a:ahLst/>
              <a:cxnLst/>
              <a:rect l="l" t="t" r="r" b="b"/>
              <a:pathLst>
                <a:path w="9522" h="4023" extrusionOk="0">
                  <a:moveTo>
                    <a:pt x="459" y="0"/>
                  </a:moveTo>
                  <a:lnTo>
                    <a:pt x="0" y="1935"/>
                  </a:lnTo>
                  <a:lnTo>
                    <a:pt x="9089" y="4023"/>
                  </a:lnTo>
                  <a:lnTo>
                    <a:pt x="9522" y="2113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91;p14">
              <a:extLst>
                <a:ext uri="{FF2B5EF4-FFF2-40B4-BE49-F238E27FC236}">
                  <a16:creationId xmlns:a16="http://schemas.microsoft.com/office/drawing/2014/main" id="{67DF948C-05D4-48FC-B6BC-5F603D37BFCA}"/>
                </a:ext>
              </a:extLst>
            </p:cNvPr>
            <p:cNvSpPr/>
            <p:nvPr/>
          </p:nvSpPr>
          <p:spPr>
            <a:xfrm>
              <a:off x="5206400" y="1463600"/>
              <a:ext cx="250800" cy="105675"/>
            </a:xfrm>
            <a:custGeom>
              <a:avLst/>
              <a:gdLst/>
              <a:ahLst/>
              <a:cxnLst/>
              <a:rect l="l" t="t" r="r" b="b"/>
              <a:pathLst>
                <a:path w="10032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31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2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51C4D8E-89C2-4976-9770-944604CB9793}"/>
              </a:ext>
            </a:extLst>
          </p:cNvPr>
          <p:cNvGrpSpPr/>
          <p:nvPr/>
        </p:nvGrpSpPr>
        <p:grpSpPr>
          <a:xfrm>
            <a:off x="234907" y="2000185"/>
            <a:ext cx="8787710" cy="993574"/>
            <a:chOff x="234907" y="2000185"/>
            <a:chExt cx="8787710" cy="993574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85561F0-2916-404E-9885-204D3F9B5FCF}"/>
                </a:ext>
              </a:extLst>
            </p:cNvPr>
            <p:cNvSpPr/>
            <p:nvPr/>
          </p:nvSpPr>
          <p:spPr>
            <a:xfrm>
              <a:off x="234907" y="2021759"/>
              <a:ext cx="972000" cy="972000"/>
            </a:xfrm>
            <a:prstGeom prst="rect">
              <a:avLst/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Right Arrow 3">
              <a:extLst>
                <a:ext uri="{FF2B5EF4-FFF2-40B4-BE49-F238E27FC236}">
                  <a16:creationId xmlns:a16="http://schemas.microsoft.com/office/drawing/2014/main" id="{0B9073CE-0D39-44BE-8A74-5DC104F8FB61}"/>
                </a:ext>
              </a:extLst>
            </p:cNvPr>
            <p:cNvSpPr/>
            <p:nvPr/>
          </p:nvSpPr>
          <p:spPr>
            <a:xfrm>
              <a:off x="1206907" y="2243869"/>
              <a:ext cx="978408" cy="484632"/>
            </a:xfrm>
            <a:prstGeom prst="rightArrow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82D24F4-3910-42C9-8385-0635B29CC5CE}"/>
                </a:ext>
              </a:extLst>
            </p:cNvPr>
            <p:cNvSpPr/>
            <p:nvPr/>
          </p:nvSpPr>
          <p:spPr>
            <a:xfrm>
              <a:off x="2185315" y="2000185"/>
              <a:ext cx="972000" cy="972000"/>
            </a:xfrm>
            <a:prstGeom prst="rect">
              <a:avLst/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Right Arrow 17">
              <a:extLst>
                <a:ext uri="{FF2B5EF4-FFF2-40B4-BE49-F238E27FC236}">
                  <a16:creationId xmlns:a16="http://schemas.microsoft.com/office/drawing/2014/main" id="{0B668D8A-C2E7-420D-9890-31C05D79B6FB}"/>
                </a:ext>
              </a:extLst>
            </p:cNvPr>
            <p:cNvSpPr/>
            <p:nvPr/>
          </p:nvSpPr>
          <p:spPr>
            <a:xfrm>
              <a:off x="3157315" y="2232266"/>
              <a:ext cx="978408" cy="484632"/>
            </a:xfrm>
            <a:prstGeom prst="rightArrow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F20B7F5-0DAC-4DFD-9857-F06E60AE4133}"/>
                </a:ext>
              </a:extLst>
            </p:cNvPr>
            <p:cNvSpPr/>
            <p:nvPr/>
          </p:nvSpPr>
          <p:spPr>
            <a:xfrm>
              <a:off x="4135723" y="2003485"/>
              <a:ext cx="972000" cy="972000"/>
            </a:xfrm>
            <a:prstGeom prst="rect">
              <a:avLst/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Right Arrow 34">
              <a:extLst>
                <a:ext uri="{FF2B5EF4-FFF2-40B4-BE49-F238E27FC236}">
                  <a16:creationId xmlns:a16="http://schemas.microsoft.com/office/drawing/2014/main" id="{A9888A2D-0C54-4F32-BA44-D3CFC1C5036F}"/>
                </a:ext>
              </a:extLst>
            </p:cNvPr>
            <p:cNvSpPr/>
            <p:nvPr/>
          </p:nvSpPr>
          <p:spPr>
            <a:xfrm>
              <a:off x="5107723" y="2265442"/>
              <a:ext cx="978408" cy="484632"/>
            </a:xfrm>
            <a:prstGeom prst="rightArrow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FA0D816-7BAA-4D08-A3F2-A21A43149964}"/>
                </a:ext>
              </a:extLst>
            </p:cNvPr>
            <p:cNvSpPr/>
            <p:nvPr/>
          </p:nvSpPr>
          <p:spPr>
            <a:xfrm>
              <a:off x="6086131" y="2021758"/>
              <a:ext cx="972000" cy="972000"/>
            </a:xfrm>
            <a:prstGeom prst="rect">
              <a:avLst/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Right Arrow 36">
              <a:extLst>
                <a:ext uri="{FF2B5EF4-FFF2-40B4-BE49-F238E27FC236}">
                  <a16:creationId xmlns:a16="http://schemas.microsoft.com/office/drawing/2014/main" id="{F06C843A-FB73-4066-AB7A-94FEBE44B64F}"/>
                </a:ext>
              </a:extLst>
            </p:cNvPr>
            <p:cNvSpPr/>
            <p:nvPr/>
          </p:nvSpPr>
          <p:spPr>
            <a:xfrm>
              <a:off x="7072209" y="2232266"/>
              <a:ext cx="978408" cy="484632"/>
            </a:xfrm>
            <a:prstGeom prst="rightArrow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2204687-B22D-469E-B8E7-1BD4F0D115C2}"/>
                </a:ext>
              </a:extLst>
            </p:cNvPr>
            <p:cNvSpPr/>
            <p:nvPr/>
          </p:nvSpPr>
          <p:spPr>
            <a:xfrm>
              <a:off x="8050617" y="2021758"/>
              <a:ext cx="972000" cy="972000"/>
            </a:xfrm>
            <a:prstGeom prst="rect">
              <a:avLst/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Google Shape;264;p17">
            <a:extLst>
              <a:ext uri="{FF2B5EF4-FFF2-40B4-BE49-F238E27FC236}">
                <a16:creationId xmlns:a16="http://schemas.microsoft.com/office/drawing/2014/main" id="{7500CA67-7769-4E82-849D-8ED8D56F3567}"/>
              </a:ext>
            </a:extLst>
          </p:cNvPr>
          <p:cNvSpPr txBox="1">
            <a:spLocks/>
          </p:cNvSpPr>
          <p:nvPr/>
        </p:nvSpPr>
        <p:spPr>
          <a:xfrm>
            <a:off x="818999" y="292795"/>
            <a:ext cx="7841292" cy="622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 b="0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 b="0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 b="0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 b="0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 b="0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 b="0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 b="0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 b="0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Sniglet"/>
              <a:buNone/>
              <a:defRPr sz="3000" b="0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algn="ctr"/>
            <a:r>
              <a:rPr lang="en-US" sz="4000">
                <a:solidFill>
                  <a:srgbClr val="FF0000"/>
                </a:solidFill>
              </a:rPr>
              <a:t>Alur Penyusunan Jurnal Penelitian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BFFD96-5E77-49AE-989D-3A09335BE5B9}"/>
              </a:ext>
            </a:extLst>
          </p:cNvPr>
          <p:cNvSpPr txBox="1"/>
          <p:nvPr/>
        </p:nvSpPr>
        <p:spPr>
          <a:xfrm>
            <a:off x="348207" y="2234974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17FB39-D65F-40BC-9EA2-3EB3B5A32A98}"/>
              </a:ext>
            </a:extLst>
          </p:cNvPr>
          <p:cNvSpPr txBox="1"/>
          <p:nvPr/>
        </p:nvSpPr>
        <p:spPr>
          <a:xfrm>
            <a:off x="2274699" y="2211404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64B1E86-7A84-41FF-99B4-04AC442FAF26}"/>
              </a:ext>
            </a:extLst>
          </p:cNvPr>
          <p:cNvSpPr txBox="1"/>
          <p:nvPr/>
        </p:nvSpPr>
        <p:spPr>
          <a:xfrm>
            <a:off x="4272940" y="2182194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239B8DB-739A-4F2B-B584-49478A2CA8F3}"/>
              </a:ext>
            </a:extLst>
          </p:cNvPr>
          <p:cNvSpPr txBox="1"/>
          <p:nvPr/>
        </p:nvSpPr>
        <p:spPr>
          <a:xfrm>
            <a:off x="6201713" y="2182194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1576E3F-18EF-460A-93A3-0789EE45F8C3}"/>
              </a:ext>
            </a:extLst>
          </p:cNvPr>
          <p:cNvSpPr txBox="1"/>
          <p:nvPr/>
        </p:nvSpPr>
        <p:spPr>
          <a:xfrm>
            <a:off x="8163694" y="2182194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05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7" name="Google Shape;1008;p37">
            <a:extLst>
              <a:ext uri="{FF2B5EF4-FFF2-40B4-BE49-F238E27FC236}">
                <a16:creationId xmlns:a16="http://schemas.microsoft.com/office/drawing/2014/main" id="{BA52BB2F-6B55-49DC-95E3-04324AA82B24}"/>
              </a:ext>
            </a:extLst>
          </p:cNvPr>
          <p:cNvGrpSpPr/>
          <p:nvPr/>
        </p:nvGrpSpPr>
        <p:grpSpPr>
          <a:xfrm flipH="1">
            <a:off x="220829" y="1239403"/>
            <a:ext cx="919496" cy="972001"/>
            <a:chOff x="238125" y="1879850"/>
            <a:chExt cx="1399600" cy="1174325"/>
          </a:xfrm>
        </p:grpSpPr>
        <p:sp>
          <p:nvSpPr>
            <p:cNvPr id="48" name="Google Shape;1009;p37">
              <a:extLst>
                <a:ext uri="{FF2B5EF4-FFF2-40B4-BE49-F238E27FC236}">
                  <a16:creationId xmlns:a16="http://schemas.microsoft.com/office/drawing/2014/main" id="{7F08B1B9-446E-44F4-A7A8-A6A160F11696}"/>
                </a:ext>
              </a:extLst>
            </p:cNvPr>
            <p:cNvSpPr/>
            <p:nvPr/>
          </p:nvSpPr>
          <p:spPr>
            <a:xfrm>
              <a:off x="35267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5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9" y="1197"/>
                  </a:lnTo>
                  <a:lnTo>
                    <a:pt x="52" y="2164"/>
                  </a:lnTo>
                  <a:lnTo>
                    <a:pt x="1" y="2724"/>
                  </a:lnTo>
                  <a:lnTo>
                    <a:pt x="1" y="4914"/>
                  </a:lnTo>
                  <a:lnTo>
                    <a:pt x="52" y="5448"/>
                  </a:lnTo>
                  <a:lnTo>
                    <a:pt x="459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010;p37">
              <a:extLst>
                <a:ext uri="{FF2B5EF4-FFF2-40B4-BE49-F238E27FC236}">
                  <a16:creationId xmlns:a16="http://schemas.microsoft.com/office/drawing/2014/main" id="{F19317A4-9102-4641-B96B-F408EDCF4203}"/>
                </a:ext>
              </a:extLst>
            </p:cNvPr>
            <p:cNvSpPr/>
            <p:nvPr/>
          </p:nvSpPr>
          <p:spPr>
            <a:xfrm>
              <a:off x="10973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011;p37">
              <a:extLst>
                <a:ext uri="{FF2B5EF4-FFF2-40B4-BE49-F238E27FC236}">
                  <a16:creationId xmlns:a16="http://schemas.microsoft.com/office/drawing/2014/main" id="{87396A9C-1761-4F0F-8B6B-AC7B241161F7}"/>
                </a:ext>
              </a:extLst>
            </p:cNvPr>
            <p:cNvSpPr/>
            <p:nvPr/>
          </p:nvSpPr>
          <p:spPr>
            <a:xfrm>
              <a:off x="654375" y="2740375"/>
              <a:ext cx="210675" cy="263525"/>
            </a:xfrm>
            <a:custGeom>
              <a:avLst/>
              <a:gdLst/>
              <a:ahLst/>
              <a:cxnLst/>
              <a:rect l="l" t="t" r="r" b="b"/>
              <a:pathLst>
                <a:path w="8427" h="10541" extrusionOk="0">
                  <a:moveTo>
                    <a:pt x="0" y="0"/>
                  </a:moveTo>
                  <a:lnTo>
                    <a:pt x="0" y="10540"/>
                  </a:lnTo>
                  <a:lnTo>
                    <a:pt x="8427" y="10540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12;p37">
              <a:extLst>
                <a:ext uri="{FF2B5EF4-FFF2-40B4-BE49-F238E27FC236}">
                  <a16:creationId xmlns:a16="http://schemas.microsoft.com/office/drawing/2014/main" id="{DA98DC79-8F10-4FF5-87A3-D3CB8FA77876}"/>
                </a:ext>
              </a:extLst>
            </p:cNvPr>
            <p:cNvSpPr/>
            <p:nvPr/>
          </p:nvSpPr>
          <p:spPr>
            <a:xfrm>
              <a:off x="40867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2" y="867"/>
                  </a:lnTo>
                  <a:lnTo>
                    <a:pt x="7944" y="1401"/>
                  </a:lnTo>
                  <a:lnTo>
                    <a:pt x="6748" y="2038"/>
                  </a:lnTo>
                  <a:lnTo>
                    <a:pt x="5627" y="2801"/>
                  </a:lnTo>
                  <a:lnTo>
                    <a:pt x="4584" y="3642"/>
                  </a:lnTo>
                  <a:lnTo>
                    <a:pt x="3642" y="4609"/>
                  </a:lnTo>
                  <a:lnTo>
                    <a:pt x="2776" y="5653"/>
                  </a:lnTo>
                  <a:lnTo>
                    <a:pt x="2038" y="6773"/>
                  </a:lnTo>
                  <a:lnTo>
                    <a:pt x="1376" y="7944"/>
                  </a:lnTo>
                  <a:lnTo>
                    <a:pt x="841" y="9217"/>
                  </a:lnTo>
                  <a:lnTo>
                    <a:pt x="434" y="10541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4" y="23143"/>
                  </a:lnTo>
                  <a:lnTo>
                    <a:pt x="434" y="24518"/>
                  </a:lnTo>
                  <a:lnTo>
                    <a:pt x="841" y="25842"/>
                  </a:lnTo>
                  <a:lnTo>
                    <a:pt x="1376" y="27089"/>
                  </a:lnTo>
                  <a:lnTo>
                    <a:pt x="2038" y="28286"/>
                  </a:lnTo>
                  <a:lnTo>
                    <a:pt x="2776" y="29406"/>
                  </a:lnTo>
                  <a:lnTo>
                    <a:pt x="3642" y="30450"/>
                  </a:lnTo>
                  <a:lnTo>
                    <a:pt x="4584" y="31392"/>
                  </a:lnTo>
                  <a:lnTo>
                    <a:pt x="5627" y="32257"/>
                  </a:lnTo>
                  <a:lnTo>
                    <a:pt x="6748" y="33021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2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49" y="31392"/>
                  </a:lnTo>
                  <a:lnTo>
                    <a:pt x="24416" y="30450"/>
                  </a:lnTo>
                  <a:lnTo>
                    <a:pt x="25282" y="29406"/>
                  </a:lnTo>
                  <a:lnTo>
                    <a:pt x="26020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31" y="21743"/>
                  </a:lnTo>
                  <a:lnTo>
                    <a:pt x="28057" y="21004"/>
                  </a:lnTo>
                  <a:lnTo>
                    <a:pt x="28057" y="14029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20" y="6773"/>
                  </a:lnTo>
                  <a:lnTo>
                    <a:pt x="25282" y="5653"/>
                  </a:lnTo>
                  <a:lnTo>
                    <a:pt x="24416" y="4609"/>
                  </a:lnTo>
                  <a:lnTo>
                    <a:pt x="23449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41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013;p37">
              <a:extLst>
                <a:ext uri="{FF2B5EF4-FFF2-40B4-BE49-F238E27FC236}">
                  <a16:creationId xmlns:a16="http://schemas.microsoft.com/office/drawing/2014/main" id="{1BF026A9-C78D-4924-A3D0-1F9D42297CE6}"/>
                </a:ext>
              </a:extLst>
            </p:cNvPr>
            <p:cNvSpPr/>
            <p:nvPr/>
          </p:nvSpPr>
          <p:spPr>
            <a:xfrm>
              <a:off x="533425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1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34" y="3642"/>
                  </a:lnTo>
                  <a:lnTo>
                    <a:pt x="2190" y="3616"/>
                  </a:lnTo>
                  <a:lnTo>
                    <a:pt x="2852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2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52" y="306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014;p37">
              <a:extLst>
                <a:ext uri="{FF2B5EF4-FFF2-40B4-BE49-F238E27FC236}">
                  <a16:creationId xmlns:a16="http://schemas.microsoft.com/office/drawing/2014/main" id="{D5126A80-21CE-47E7-8C9E-735766272E6E}"/>
                </a:ext>
              </a:extLst>
            </p:cNvPr>
            <p:cNvSpPr/>
            <p:nvPr/>
          </p:nvSpPr>
          <p:spPr>
            <a:xfrm>
              <a:off x="894325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89" y="3336"/>
                  </a:lnTo>
                  <a:lnTo>
                    <a:pt x="1451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015;p37">
              <a:extLst>
                <a:ext uri="{FF2B5EF4-FFF2-40B4-BE49-F238E27FC236}">
                  <a16:creationId xmlns:a16="http://schemas.microsoft.com/office/drawing/2014/main" id="{9602A4AB-D451-43AF-9202-6CC01D4A4CD3}"/>
                </a:ext>
              </a:extLst>
            </p:cNvPr>
            <p:cNvSpPr/>
            <p:nvPr/>
          </p:nvSpPr>
          <p:spPr>
            <a:xfrm>
              <a:off x="238125" y="2844100"/>
              <a:ext cx="1042550" cy="210075"/>
            </a:xfrm>
            <a:custGeom>
              <a:avLst/>
              <a:gdLst/>
              <a:ahLst/>
              <a:cxnLst/>
              <a:rect l="l" t="t" r="r" b="b"/>
              <a:pathLst>
                <a:path w="41702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6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3005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6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6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3005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5"/>
                  </a:lnTo>
                  <a:lnTo>
                    <a:pt x="30525" y="179"/>
                  </a:lnTo>
                  <a:lnTo>
                    <a:pt x="29380" y="154"/>
                  </a:lnTo>
                  <a:lnTo>
                    <a:pt x="25051" y="1"/>
                  </a:lnTo>
                  <a:lnTo>
                    <a:pt x="25051" y="434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60"/>
                  </a:lnTo>
                  <a:lnTo>
                    <a:pt x="22862" y="3718"/>
                  </a:lnTo>
                  <a:lnTo>
                    <a:pt x="22098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603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016;p37">
              <a:extLst>
                <a:ext uri="{FF2B5EF4-FFF2-40B4-BE49-F238E27FC236}">
                  <a16:creationId xmlns:a16="http://schemas.microsoft.com/office/drawing/2014/main" id="{84A0616E-A415-4C5E-9A1F-973ADE594BBD}"/>
                </a:ext>
              </a:extLst>
            </p:cNvPr>
            <p:cNvSpPr/>
            <p:nvPr/>
          </p:nvSpPr>
          <p:spPr>
            <a:xfrm>
              <a:off x="61490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54" y="1"/>
                  </a:moveTo>
                  <a:lnTo>
                    <a:pt x="1" y="52"/>
                  </a:lnTo>
                  <a:lnTo>
                    <a:pt x="1" y="128"/>
                  </a:lnTo>
                  <a:lnTo>
                    <a:pt x="1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088" y="4660"/>
                  </a:lnTo>
                  <a:lnTo>
                    <a:pt x="3030" y="5296"/>
                  </a:lnTo>
                  <a:lnTo>
                    <a:pt x="4049" y="5729"/>
                  </a:lnTo>
                  <a:lnTo>
                    <a:pt x="5194" y="5958"/>
                  </a:lnTo>
                  <a:lnTo>
                    <a:pt x="5780" y="5984"/>
                  </a:lnTo>
                  <a:lnTo>
                    <a:pt x="6365" y="5958"/>
                  </a:lnTo>
                  <a:lnTo>
                    <a:pt x="7486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3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9" y="3718"/>
                  </a:lnTo>
                  <a:lnTo>
                    <a:pt x="3107" y="3260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017;p37">
              <a:extLst>
                <a:ext uri="{FF2B5EF4-FFF2-40B4-BE49-F238E27FC236}">
                  <a16:creationId xmlns:a16="http://schemas.microsoft.com/office/drawing/2014/main" id="{96E262B4-8205-4603-9CA8-221E1D9FF7F0}"/>
                </a:ext>
              </a:extLst>
            </p:cNvPr>
            <p:cNvSpPr/>
            <p:nvPr/>
          </p:nvSpPr>
          <p:spPr>
            <a:xfrm>
              <a:off x="716100" y="2459675"/>
              <a:ext cx="82775" cy="119700"/>
            </a:xfrm>
            <a:custGeom>
              <a:avLst/>
              <a:gdLst/>
              <a:ahLst/>
              <a:cxnLst/>
              <a:rect l="l" t="t" r="r" b="b"/>
              <a:pathLst>
                <a:path w="3311" h="4788" extrusionOk="0">
                  <a:moveTo>
                    <a:pt x="1554" y="1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018;p37">
              <a:extLst>
                <a:ext uri="{FF2B5EF4-FFF2-40B4-BE49-F238E27FC236}">
                  <a16:creationId xmlns:a16="http://schemas.microsoft.com/office/drawing/2014/main" id="{8E1904AC-5545-4A08-B152-56DDBC6ACE99}"/>
                </a:ext>
              </a:extLst>
            </p:cNvPr>
            <p:cNvSpPr/>
            <p:nvPr/>
          </p:nvSpPr>
          <p:spPr>
            <a:xfrm>
              <a:off x="716100" y="2568525"/>
              <a:ext cx="82775" cy="38200"/>
            </a:xfrm>
            <a:custGeom>
              <a:avLst/>
              <a:gdLst/>
              <a:ahLst/>
              <a:cxnLst/>
              <a:rect l="l" t="t" r="r" b="b"/>
              <a:pathLst>
                <a:path w="3311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281" y="840"/>
                  </a:lnTo>
                  <a:lnTo>
                    <a:pt x="764" y="1273"/>
                  </a:lnTo>
                  <a:lnTo>
                    <a:pt x="1299" y="1502"/>
                  </a:lnTo>
                  <a:lnTo>
                    <a:pt x="1528" y="1528"/>
                  </a:lnTo>
                  <a:lnTo>
                    <a:pt x="1783" y="1528"/>
                  </a:lnTo>
                  <a:lnTo>
                    <a:pt x="2012" y="1502"/>
                  </a:lnTo>
                  <a:lnTo>
                    <a:pt x="2546" y="1273"/>
                  </a:lnTo>
                  <a:lnTo>
                    <a:pt x="3030" y="840"/>
                  </a:lnTo>
                  <a:lnTo>
                    <a:pt x="3310" y="306"/>
                  </a:lnTo>
                  <a:lnTo>
                    <a:pt x="3310" y="0"/>
                  </a:lnTo>
                  <a:lnTo>
                    <a:pt x="2903" y="204"/>
                  </a:lnTo>
                  <a:lnTo>
                    <a:pt x="2063" y="433"/>
                  </a:lnTo>
                  <a:lnTo>
                    <a:pt x="1223" y="433"/>
                  </a:lnTo>
                  <a:lnTo>
                    <a:pt x="408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019;p37">
              <a:extLst>
                <a:ext uri="{FF2B5EF4-FFF2-40B4-BE49-F238E27FC236}">
                  <a16:creationId xmlns:a16="http://schemas.microsoft.com/office/drawing/2014/main" id="{14A994C1-5F12-43B4-B194-834884D4FB38}"/>
                </a:ext>
              </a:extLst>
            </p:cNvPr>
            <p:cNvSpPr/>
            <p:nvPr/>
          </p:nvSpPr>
          <p:spPr>
            <a:xfrm>
              <a:off x="552525" y="243422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020;p37">
              <a:extLst>
                <a:ext uri="{FF2B5EF4-FFF2-40B4-BE49-F238E27FC236}">
                  <a16:creationId xmlns:a16="http://schemas.microsoft.com/office/drawing/2014/main" id="{7B58EDCD-499E-4ABF-8C17-4CF8C5304636}"/>
                </a:ext>
              </a:extLst>
            </p:cNvPr>
            <p:cNvSpPr/>
            <p:nvPr/>
          </p:nvSpPr>
          <p:spPr>
            <a:xfrm>
              <a:off x="913400" y="2434225"/>
              <a:ext cx="26125" cy="26750"/>
            </a:xfrm>
            <a:custGeom>
              <a:avLst/>
              <a:gdLst/>
              <a:ahLst/>
              <a:cxnLst/>
              <a:rect l="l" t="t" r="r" b="b"/>
              <a:pathLst>
                <a:path w="1045" h="1070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10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45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021;p37">
              <a:extLst>
                <a:ext uri="{FF2B5EF4-FFF2-40B4-BE49-F238E27FC236}">
                  <a16:creationId xmlns:a16="http://schemas.microsoft.com/office/drawing/2014/main" id="{317A0E92-963B-4CDC-B253-030C140E28B2}"/>
                </a:ext>
              </a:extLst>
            </p:cNvPr>
            <p:cNvSpPr/>
            <p:nvPr/>
          </p:nvSpPr>
          <p:spPr>
            <a:xfrm>
              <a:off x="5060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6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022;p37">
              <a:extLst>
                <a:ext uri="{FF2B5EF4-FFF2-40B4-BE49-F238E27FC236}">
                  <a16:creationId xmlns:a16="http://schemas.microsoft.com/office/drawing/2014/main" id="{2EE3228F-4A8F-4D99-8A6E-501206F06F48}"/>
                </a:ext>
              </a:extLst>
            </p:cNvPr>
            <p:cNvSpPr/>
            <p:nvPr/>
          </p:nvSpPr>
          <p:spPr>
            <a:xfrm>
              <a:off x="86695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19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023;p37">
              <a:extLst>
                <a:ext uri="{FF2B5EF4-FFF2-40B4-BE49-F238E27FC236}">
                  <a16:creationId xmlns:a16="http://schemas.microsoft.com/office/drawing/2014/main" id="{2323F935-72B0-49FA-BADE-4BF387DBC232}"/>
                </a:ext>
              </a:extLst>
            </p:cNvPr>
            <p:cNvSpPr/>
            <p:nvPr/>
          </p:nvSpPr>
          <p:spPr>
            <a:xfrm>
              <a:off x="523900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4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024;p37">
              <a:extLst>
                <a:ext uri="{FF2B5EF4-FFF2-40B4-BE49-F238E27FC236}">
                  <a16:creationId xmlns:a16="http://schemas.microsoft.com/office/drawing/2014/main" id="{C7499123-B320-4008-849A-E20D00CD6DE0}"/>
                </a:ext>
              </a:extLst>
            </p:cNvPr>
            <p:cNvSpPr/>
            <p:nvPr/>
          </p:nvSpPr>
          <p:spPr>
            <a:xfrm>
              <a:off x="884775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5" y="892"/>
                  </a:moveTo>
                  <a:lnTo>
                    <a:pt x="4175" y="663"/>
                  </a:lnTo>
                  <a:lnTo>
                    <a:pt x="3641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025;p37">
              <a:extLst>
                <a:ext uri="{FF2B5EF4-FFF2-40B4-BE49-F238E27FC236}">
                  <a16:creationId xmlns:a16="http://schemas.microsoft.com/office/drawing/2014/main" id="{D44CE211-F4AE-475C-9F6F-D7D5ED5C9261}"/>
                </a:ext>
              </a:extLst>
            </p:cNvPr>
            <p:cNvSpPr/>
            <p:nvPr/>
          </p:nvSpPr>
          <p:spPr>
            <a:xfrm>
              <a:off x="697650" y="2646800"/>
              <a:ext cx="123500" cy="36300"/>
            </a:xfrm>
            <a:custGeom>
              <a:avLst/>
              <a:gdLst/>
              <a:ahLst/>
              <a:cxnLst/>
              <a:rect l="l" t="t" r="r" b="b"/>
              <a:pathLst>
                <a:path w="4940" h="1452" fill="none" extrusionOk="0">
                  <a:moveTo>
                    <a:pt x="0" y="1"/>
                  </a:moveTo>
                  <a:lnTo>
                    <a:pt x="128" y="306"/>
                  </a:lnTo>
                  <a:lnTo>
                    <a:pt x="611" y="841"/>
                  </a:lnTo>
                  <a:lnTo>
                    <a:pt x="1248" y="1223"/>
                  </a:lnTo>
                  <a:lnTo>
                    <a:pt x="2037" y="1426"/>
                  </a:lnTo>
                  <a:lnTo>
                    <a:pt x="2470" y="1452"/>
                  </a:lnTo>
                  <a:lnTo>
                    <a:pt x="2903" y="1426"/>
                  </a:lnTo>
                  <a:lnTo>
                    <a:pt x="3666" y="1223"/>
                  </a:lnTo>
                  <a:lnTo>
                    <a:pt x="4303" y="841"/>
                  </a:lnTo>
                  <a:lnTo>
                    <a:pt x="4787" y="332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D5645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026;p37">
              <a:extLst>
                <a:ext uri="{FF2B5EF4-FFF2-40B4-BE49-F238E27FC236}">
                  <a16:creationId xmlns:a16="http://schemas.microsoft.com/office/drawing/2014/main" id="{6D3A8BBC-A57A-4588-8723-92FC68E2ECA3}"/>
                </a:ext>
              </a:extLst>
            </p:cNvPr>
            <p:cNvSpPr/>
            <p:nvPr/>
          </p:nvSpPr>
          <p:spPr>
            <a:xfrm>
              <a:off x="364125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4996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40" y="3132"/>
                  </a:lnTo>
                  <a:lnTo>
                    <a:pt x="5169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54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26" y="14436"/>
                  </a:lnTo>
                  <a:lnTo>
                    <a:pt x="11865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6982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57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2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795" y="20317"/>
                  </a:lnTo>
                  <a:lnTo>
                    <a:pt x="30501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2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53" y="4100"/>
                  </a:lnTo>
                  <a:lnTo>
                    <a:pt x="25281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027;p37">
              <a:extLst>
                <a:ext uri="{FF2B5EF4-FFF2-40B4-BE49-F238E27FC236}">
                  <a16:creationId xmlns:a16="http://schemas.microsoft.com/office/drawing/2014/main" id="{AEFF8C07-45EE-4628-B008-72DE9351AF1A}"/>
                </a:ext>
              </a:extLst>
            </p:cNvPr>
            <p:cNvSpPr/>
            <p:nvPr/>
          </p:nvSpPr>
          <p:spPr>
            <a:xfrm>
              <a:off x="12806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7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306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37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408" y="6034"/>
                  </a:lnTo>
                  <a:lnTo>
                    <a:pt x="332" y="6060"/>
                  </a:lnTo>
                  <a:lnTo>
                    <a:pt x="179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51" y="7078"/>
                  </a:lnTo>
                  <a:lnTo>
                    <a:pt x="561" y="10006"/>
                  </a:lnTo>
                  <a:lnTo>
                    <a:pt x="1172" y="13494"/>
                  </a:lnTo>
                  <a:lnTo>
                    <a:pt x="1223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9" y="17694"/>
                  </a:lnTo>
                  <a:lnTo>
                    <a:pt x="10286" y="17694"/>
                  </a:lnTo>
                  <a:lnTo>
                    <a:pt x="10719" y="17618"/>
                  </a:lnTo>
                  <a:lnTo>
                    <a:pt x="11228" y="17338"/>
                  </a:lnTo>
                  <a:lnTo>
                    <a:pt x="11635" y="16803"/>
                  </a:lnTo>
                  <a:lnTo>
                    <a:pt x="11763" y="16396"/>
                  </a:lnTo>
                  <a:lnTo>
                    <a:pt x="12094" y="14970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609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74" y="3030"/>
                  </a:lnTo>
                  <a:lnTo>
                    <a:pt x="12323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59" y="1834"/>
                  </a:lnTo>
                  <a:lnTo>
                    <a:pt x="11330" y="1783"/>
                  </a:lnTo>
                  <a:lnTo>
                    <a:pt x="10922" y="1884"/>
                  </a:lnTo>
                  <a:lnTo>
                    <a:pt x="10566" y="2165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7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028;p37">
              <a:extLst>
                <a:ext uri="{FF2B5EF4-FFF2-40B4-BE49-F238E27FC236}">
                  <a16:creationId xmlns:a16="http://schemas.microsoft.com/office/drawing/2014/main" id="{2ACE6077-221A-4F6F-8B69-EBD08120CE73}"/>
                </a:ext>
              </a:extLst>
            </p:cNvPr>
            <p:cNvSpPr/>
            <p:nvPr/>
          </p:nvSpPr>
          <p:spPr>
            <a:xfrm>
              <a:off x="1365300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029;p37">
              <a:extLst>
                <a:ext uri="{FF2B5EF4-FFF2-40B4-BE49-F238E27FC236}">
                  <a16:creationId xmlns:a16="http://schemas.microsoft.com/office/drawing/2014/main" id="{4A9AE32D-88CA-427B-BA11-2E6E66A09B86}"/>
                </a:ext>
              </a:extLst>
            </p:cNvPr>
            <p:cNvSpPr/>
            <p:nvPr/>
          </p:nvSpPr>
          <p:spPr>
            <a:xfrm>
              <a:off x="1398400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543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030;p37">
              <a:extLst>
                <a:ext uri="{FF2B5EF4-FFF2-40B4-BE49-F238E27FC236}">
                  <a16:creationId xmlns:a16="http://schemas.microsoft.com/office/drawing/2014/main" id="{5AA66A52-2637-4036-9BB5-30BB57A94AC3}"/>
                </a:ext>
              </a:extLst>
            </p:cNvPr>
            <p:cNvSpPr/>
            <p:nvPr/>
          </p:nvSpPr>
          <p:spPr>
            <a:xfrm>
              <a:off x="13653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2" y="51"/>
                  </a:lnTo>
                  <a:lnTo>
                    <a:pt x="1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8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36" y="1935"/>
                  </a:lnTo>
                  <a:lnTo>
                    <a:pt x="2394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031;p37">
              <a:extLst>
                <a:ext uri="{FF2B5EF4-FFF2-40B4-BE49-F238E27FC236}">
                  <a16:creationId xmlns:a16="http://schemas.microsoft.com/office/drawing/2014/main" id="{FB0FB875-FB72-45E2-8E67-84F2E0DF3B2F}"/>
                </a:ext>
              </a:extLst>
            </p:cNvPr>
            <p:cNvSpPr/>
            <p:nvPr/>
          </p:nvSpPr>
          <p:spPr>
            <a:xfrm>
              <a:off x="1343025" y="2888650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032;p37">
              <a:extLst>
                <a:ext uri="{FF2B5EF4-FFF2-40B4-BE49-F238E27FC236}">
                  <a16:creationId xmlns:a16="http://schemas.microsoft.com/office/drawing/2014/main" id="{50928678-C582-4F94-A394-42CD5B10263D}"/>
                </a:ext>
              </a:extLst>
            </p:cNvPr>
            <p:cNvSpPr/>
            <p:nvPr/>
          </p:nvSpPr>
          <p:spPr>
            <a:xfrm>
              <a:off x="1303575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09"/>
                  </a:lnTo>
                  <a:lnTo>
                    <a:pt x="9063" y="4023"/>
                  </a:lnTo>
                  <a:lnTo>
                    <a:pt x="9496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033;p37">
              <a:extLst>
                <a:ext uri="{FF2B5EF4-FFF2-40B4-BE49-F238E27FC236}">
                  <a16:creationId xmlns:a16="http://schemas.microsoft.com/office/drawing/2014/main" id="{15BC4E94-F353-42CC-B8C7-F0660A433C84}"/>
                </a:ext>
              </a:extLst>
            </p:cNvPr>
            <p:cNvSpPr/>
            <p:nvPr/>
          </p:nvSpPr>
          <p:spPr>
            <a:xfrm>
              <a:off x="1281300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0"/>
                  </a:moveTo>
                  <a:lnTo>
                    <a:pt x="0" y="4226"/>
                  </a:lnTo>
                  <a:lnTo>
                    <a:pt x="9547" y="4226"/>
                  </a:lnTo>
                  <a:lnTo>
                    <a:pt x="10056" y="2088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" name="Google Shape;1088;p37">
            <a:extLst>
              <a:ext uri="{FF2B5EF4-FFF2-40B4-BE49-F238E27FC236}">
                <a16:creationId xmlns:a16="http://schemas.microsoft.com/office/drawing/2014/main" id="{6263121F-10CD-462E-91B9-2FF063A54710}"/>
              </a:ext>
            </a:extLst>
          </p:cNvPr>
          <p:cNvGrpSpPr/>
          <p:nvPr/>
        </p:nvGrpSpPr>
        <p:grpSpPr>
          <a:xfrm flipH="1">
            <a:off x="2127797" y="1208216"/>
            <a:ext cx="1029518" cy="975639"/>
            <a:chOff x="2062875" y="394325"/>
            <a:chExt cx="1394525" cy="1174950"/>
          </a:xfrm>
        </p:grpSpPr>
        <p:sp>
          <p:nvSpPr>
            <p:cNvPr id="74" name="Google Shape;1089;p37">
              <a:extLst>
                <a:ext uri="{FF2B5EF4-FFF2-40B4-BE49-F238E27FC236}">
                  <a16:creationId xmlns:a16="http://schemas.microsoft.com/office/drawing/2014/main" id="{BDF017E8-4AE9-4725-9366-A3BA8D36D398}"/>
                </a:ext>
              </a:extLst>
            </p:cNvPr>
            <p:cNvSpPr/>
            <p:nvPr/>
          </p:nvSpPr>
          <p:spPr>
            <a:xfrm>
              <a:off x="2154525" y="1037175"/>
              <a:ext cx="357725" cy="437275"/>
            </a:xfrm>
            <a:custGeom>
              <a:avLst/>
              <a:gdLst/>
              <a:ahLst/>
              <a:cxnLst/>
              <a:rect l="l" t="t" r="r" b="b"/>
              <a:pathLst>
                <a:path w="14309" h="17491" extrusionOk="0">
                  <a:moveTo>
                    <a:pt x="1706" y="0"/>
                  </a:moveTo>
                  <a:lnTo>
                    <a:pt x="1" y="17491"/>
                  </a:lnTo>
                  <a:lnTo>
                    <a:pt x="14308" y="17491"/>
                  </a:lnTo>
                  <a:lnTo>
                    <a:pt x="14308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090;p37">
              <a:extLst>
                <a:ext uri="{FF2B5EF4-FFF2-40B4-BE49-F238E27FC236}">
                  <a16:creationId xmlns:a16="http://schemas.microsoft.com/office/drawing/2014/main" id="{0CC5B4C8-9219-4081-BA9F-15A7F6611276}"/>
                </a:ext>
              </a:extLst>
            </p:cNvPr>
            <p:cNvSpPr/>
            <p:nvPr/>
          </p:nvSpPr>
          <p:spPr>
            <a:xfrm>
              <a:off x="2652250" y="1037175"/>
              <a:ext cx="357075" cy="437275"/>
            </a:xfrm>
            <a:custGeom>
              <a:avLst/>
              <a:gdLst/>
              <a:ahLst/>
              <a:cxnLst/>
              <a:rect l="l" t="t" r="r" b="b"/>
              <a:pathLst>
                <a:path w="14283" h="17491" extrusionOk="0">
                  <a:moveTo>
                    <a:pt x="0" y="0"/>
                  </a:moveTo>
                  <a:lnTo>
                    <a:pt x="0" y="17491"/>
                  </a:lnTo>
                  <a:lnTo>
                    <a:pt x="14283" y="17491"/>
                  </a:lnTo>
                  <a:lnTo>
                    <a:pt x="12603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091;p37">
              <a:extLst>
                <a:ext uri="{FF2B5EF4-FFF2-40B4-BE49-F238E27FC236}">
                  <a16:creationId xmlns:a16="http://schemas.microsoft.com/office/drawing/2014/main" id="{F22C9077-A65D-4FF9-952D-81E81D0D9FE4}"/>
                </a:ext>
              </a:extLst>
            </p:cNvPr>
            <p:cNvSpPr/>
            <p:nvPr/>
          </p:nvSpPr>
          <p:spPr>
            <a:xfrm>
              <a:off x="21774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8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8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092;p37">
              <a:extLst>
                <a:ext uri="{FF2B5EF4-FFF2-40B4-BE49-F238E27FC236}">
                  <a16:creationId xmlns:a16="http://schemas.microsoft.com/office/drawing/2014/main" id="{5C08E35B-F934-4CDD-A70E-EEC91A3551DA}"/>
                </a:ext>
              </a:extLst>
            </p:cNvPr>
            <p:cNvSpPr/>
            <p:nvPr/>
          </p:nvSpPr>
          <p:spPr>
            <a:xfrm>
              <a:off x="2922100" y="866600"/>
              <a:ext cx="68150" cy="190975"/>
            </a:xfrm>
            <a:custGeom>
              <a:avLst/>
              <a:gdLst/>
              <a:ahLst/>
              <a:cxnLst/>
              <a:rect l="l" t="t" r="r" b="b"/>
              <a:pathLst>
                <a:path w="2726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613"/>
                  </a:lnTo>
                  <a:lnTo>
                    <a:pt x="1528" y="7205"/>
                  </a:lnTo>
                  <a:lnTo>
                    <a:pt x="2267" y="6467"/>
                  </a:lnTo>
                  <a:lnTo>
                    <a:pt x="2700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700" y="2190"/>
                  </a:lnTo>
                  <a:lnTo>
                    <a:pt x="2267" y="1197"/>
                  </a:lnTo>
                  <a:lnTo>
                    <a:pt x="1528" y="459"/>
                  </a:lnTo>
                  <a:lnTo>
                    <a:pt x="561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093;p37">
              <a:extLst>
                <a:ext uri="{FF2B5EF4-FFF2-40B4-BE49-F238E27FC236}">
                  <a16:creationId xmlns:a16="http://schemas.microsoft.com/office/drawing/2014/main" id="{3742DB29-2B19-4A21-989B-FC9959FE8E90}"/>
                </a:ext>
              </a:extLst>
            </p:cNvPr>
            <p:cNvSpPr/>
            <p:nvPr/>
          </p:nvSpPr>
          <p:spPr>
            <a:xfrm>
              <a:off x="2479125" y="1254850"/>
              <a:ext cx="210050" cy="264150"/>
            </a:xfrm>
            <a:custGeom>
              <a:avLst/>
              <a:gdLst/>
              <a:ahLst/>
              <a:cxnLst/>
              <a:rect l="l" t="t" r="r" b="b"/>
              <a:pathLst>
                <a:path w="8402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094;p37">
              <a:extLst>
                <a:ext uri="{FF2B5EF4-FFF2-40B4-BE49-F238E27FC236}">
                  <a16:creationId xmlns:a16="http://schemas.microsoft.com/office/drawing/2014/main" id="{340ECD4D-5E3C-47EC-AD7D-3DC72102C147}"/>
                </a:ext>
              </a:extLst>
            </p:cNvPr>
            <p:cNvSpPr/>
            <p:nvPr/>
          </p:nvSpPr>
          <p:spPr>
            <a:xfrm>
              <a:off x="223345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5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8"/>
                  </a:lnTo>
                  <a:lnTo>
                    <a:pt x="0" y="21004"/>
                  </a:lnTo>
                  <a:lnTo>
                    <a:pt x="0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5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19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19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7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095;p37">
              <a:extLst>
                <a:ext uri="{FF2B5EF4-FFF2-40B4-BE49-F238E27FC236}">
                  <a16:creationId xmlns:a16="http://schemas.microsoft.com/office/drawing/2014/main" id="{88C24473-3878-4032-9A26-A7156C130C72}"/>
                </a:ext>
              </a:extLst>
            </p:cNvPr>
            <p:cNvSpPr/>
            <p:nvPr/>
          </p:nvSpPr>
          <p:spPr>
            <a:xfrm>
              <a:off x="235820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096;p37">
              <a:extLst>
                <a:ext uri="{FF2B5EF4-FFF2-40B4-BE49-F238E27FC236}">
                  <a16:creationId xmlns:a16="http://schemas.microsoft.com/office/drawing/2014/main" id="{E45B6A9E-D056-4521-AA78-C74BCC32DC6D}"/>
                </a:ext>
              </a:extLst>
            </p:cNvPr>
            <p:cNvSpPr/>
            <p:nvPr/>
          </p:nvSpPr>
          <p:spPr>
            <a:xfrm>
              <a:off x="271845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1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1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097;p37">
              <a:extLst>
                <a:ext uri="{FF2B5EF4-FFF2-40B4-BE49-F238E27FC236}">
                  <a16:creationId xmlns:a16="http://schemas.microsoft.com/office/drawing/2014/main" id="{111A39B5-5232-44B0-B53E-0310BE27B273}"/>
                </a:ext>
              </a:extLst>
            </p:cNvPr>
            <p:cNvSpPr/>
            <p:nvPr/>
          </p:nvSpPr>
          <p:spPr>
            <a:xfrm>
              <a:off x="206287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578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098;p37">
              <a:extLst>
                <a:ext uri="{FF2B5EF4-FFF2-40B4-BE49-F238E27FC236}">
                  <a16:creationId xmlns:a16="http://schemas.microsoft.com/office/drawing/2014/main" id="{0DBDC5FB-ABDA-428A-9137-C40A4DE41D73}"/>
                </a:ext>
              </a:extLst>
            </p:cNvPr>
            <p:cNvSpPr/>
            <p:nvPr/>
          </p:nvSpPr>
          <p:spPr>
            <a:xfrm>
              <a:off x="2439675" y="1359225"/>
              <a:ext cx="288325" cy="148950"/>
            </a:xfrm>
            <a:custGeom>
              <a:avLst/>
              <a:gdLst/>
              <a:ahLst/>
              <a:cxnLst/>
              <a:rect l="l" t="t" r="r" b="b"/>
              <a:pathLst>
                <a:path w="11533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5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6" y="4201"/>
                  </a:lnTo>
                  <a:lnTo>
                    <a:pt x="4506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099;p37">
              <a:extLst>
                <a:ext uri="{FF2B5EF4-FFF2-40B4-BE49-F238E27FC236}">
                  <a16:creationId xmlns:a16="http://schemas.microsoft.com/office/drawing/2014/main" id="{75B3EE50-721E-43B3-B0A0-7F006E5EA113}"/>
                </a:ext>
              </a:extLst>
            </p:cNvPr>
            <p:cNvSpPr/>
            <p:nvPr/>
          </p:nvSpPr>
          <p:spPr>
            <a:xfrm>
              <a:off x="2540875" y="974800"/>
              <a:ext cx="82125" cy="119675"/>
            </a:xfrm>
            <a:custGeom>
              <a:avLst/>
              <a:gdLst/>
              <a:ahLst/>
              <a:cxnLst/>
              <a:rect l="l" t="t" r="r" b="b"/>
              <a:pathLst>
                <a:path w="3285" h="4787" extrusionOk="0">
                  <a:moveTo>
                    <a:pt x="1553" y="0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100;p37">
              <a:extLst>
                <a:ext uri="{FF2B5EF4-FFF2-40B4-BE49-F238E27FC236}">
                  <a16:creationId xmlns:a16="http://schemas.microsoft.com/office/drawing/2014/main" id="{001FAFC6-CABD-462A-96BA-D926FB149672}"/>
                </a:ext>
              </a:extLst>
            </p:cNvPr>
            <p:cNvSpPr/>
            <p:nvPr/>
          </p:nvSpPr>
          <p:spPr>
            <a:xfrm>
              <a:off x="2540875" y="1083625"/>
              <a:ext cx="82125" cy="37575"/>
            </a:xfrm>
            <a:custGeom>
              <a:avLst/>
              <a:gdLst/>
              <a:ahLst/>
              <a:cxnLst/>
              <a:rect l="l" t="t" r="r" b="b"/>
              <a:pathLst>
                <a:path w="3285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280" y="841"/>
                  </a:lnTo>
                  <a:lnTo>
                    <a:pt x="764" y="1248"/>
                  </a:lnTo>
                  <a:lnTo>
                    <a:pt x="1298" y="1477"/>
                  </a:lnTo>
                  <a:lnTo>
                    <a:pt x="1528" y="1503"/>
                  </a:lnTo>
                  <a:lnTo>
                    <a:pt x="1782" y="1503"/>
                  </a:lnTo>
                  <a:lnTo>
                    <a:pt x="2011" y="1477"/>
                  </a:lnTo>
                  <a:lnTo>
                    <a:pt x="2521" y="1248"/>
                  </a:lnTo>
                  <a:lnTo>
                    <a:pt x="3004" y="841"/>
                  </a:lnTo>
                  <a:lnTo>
                    <a:pt x="3284" y="306"/>
                  </a:lnTo>
                  <a:lnTo>
                    <a:pt x="3284" y="1"/>
                  </a:lnTo>
                  <a:lnTo>
                    <a:pt x="2902" y="205"/>
                  </a:lnTo>
                  <a:lnTo>
                    <a:pt x="2062" y="434"/>
                  </a:lnTo>
                  <a:lnTo>
                    <a:pt x="1222" y="434"/>
                  </a:lnTo>
                  <a:lnTo>
                    <a:pt x="407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101;p37">
              <a:extLst>
                <a:ext uri="{FF2B5EF4-FFF2-40B4-BE49-F238E27FC236}">
                  <a16:creationId xmlns:a16="http://schemas.microsoft.com/office/drawing/2014/main" id="{C3319F2A-A7CB-47A3-B4C2-0FC34A1D406C}"/>
                </a:ext>
              </a:extLst>
            </p:cNvPr>
            <p:cNvSpPr/>
            <p:nvPr/>
          </p:nvSpPr>
          <p:spPr>
            <a:xfrm>
              <a:off x="2377300" y="949350"/>
              <a:ext cx="26100" cy="26100"/>
            </a:xfrm>
            <a:custGeom>
              <a:avLst/>
              <a:gdLst/>
              <a:ahLst/>
              <a:cxnLst/>
              <a:rect l="l" t="t" r="r" b="b"/>
              <a:pathLst>
                <a:path w="1044" h="1044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09" y="1044"/>
                  </a:lnTo>
                  <a:lnTo>
                    <a:pt x="738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102;p37">
              <a:extLst>
                <a:ext uri="{FF2B5EF4-FFF2-40B4-BE49-F238E27FC236}">
                  <a16:creationId xmlns:a16="http://schemas.microsoft.com/office/drawing/2014/main" id="{765A262A-4E19-433B-A335-F64266F1BE8F}"/>
                </a:ext>
              </a:extLst>
            </p:cNvPr>
            <p:cNvSpPr/>
            <p:nvPr/>
          </p:nvSpPr>
          <p:spPr>
            <a:xfrm>
              <a:off x="2737525" y="949350"/>
              <a:ext cx="26775" cy="26100"/>
            </a:xfrm>
            <a:custGeom>
              <a:avLst/>
              <a:gdLst/>
              <a:ahLst/>
              <a:cxnLst/>
              <a:rect l="l" t="t" r="r" b="b"/>
              <a:pathLst>
                <a:path w="1071" h="1044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32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5" y="738"/>
                  </a:lnTo>
                  <a:lnTo>
                    <a:pt x="1070" y="509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103;p37">
              <a:extLst>
                <a:ext uri="{FF2B5EF4-FFF2-40B4-BE49-F238E27FC236}">
                  <a16:creationId xmlns:a16="http://schemas.microsoft.com/office/drawing/2014/main" id="{AC84D492-AE4F-41DC-9EF5-76925BA7CFE5}"/>
                </a:ext>
              </a:extLst>
            </p:cNvPr>
            <p:cNvSpPr/>
            <p:nvPr/>
          </p:nvSpPr>
          <p:spPr>
            <a:xfrm>
              <a:off x="233082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104;p37">
              <a:extLst>
                <a:ext uri="{FF2B5EF4-FFF2-40B4-BE49-F238E27FC236}">
                  <a16:creationId xmlns:a16="http://schemas.microsoft.com/office/drawing/2014/main" id="{EE893FC7-76CB-4261-A2A3-4B449B873FA5}"/>
                </a:ext>
              </a:extLst>
            </p:cNvPr>
            <p:cNvSpPr/>
            <p:nvPr/>
          </p:nvSpPr>
          <p:spPr>
            <a:xfrm>
              <a:off x="2691075" y="1037175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611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105;p37">
              <a:extLst>
                <a:ext uri="{FF2B5EF4-FFF2-40B4-BE49-F238E27FC236}">
                  <a16:creationId xmlns:a16="http://schemas.microsoft.com/office/drawing/2014/main" id="{B8C40A1B-C7E0-411D-ACF7-474C072B27A5}"/>
                </a:ext>
              </a:extLst>
            </p:cNvPr>
            <p:cNvSpPr/>
            <p:nvPr/>
          </p:nvSpPr>
          <p:spPr>
            <a:xfrm>
              <a:off x="2188250" y="394325"/>
              <a:ext cx="791175" cy="526400"/>
            </a:xfrm>
            <a:custGeom>
              <a:avLst/>
              <a:gdLst/>
              <a:ahLst/>
              <a:cxnLst/>
              <a:rect l="l" t="t" r="r" b="b"/>
              <a:pathLst>
                <a:path w="31647" h="21056" extrusionOk="0">
                  <a:moveTo>
                    <a:pt x="15836" y="1"/>
                  </a:moveTo>
                  <a:lnTo>
                    <a:pt x="15022" y="26"/>
                  </a:lnTo>
                  <a:lnTo>
                    <a:pt x="13418" y="179"/>
                  </a:lnTo>
                  <a:lnTo>
                    <a:pt x="11865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13" y="2292"/>
                  </a:lnTo>
                  <a:lnTo>
                    <a:pt x="6366" y="3158"/>
                  </a:lnTo>
                  <a:lnTo>
                    <a:pt x="5194" y="4125"/>
                  </a:lnTo>
                  <a:lnTo>
                    <a:pt x="4100" y="5195"/>
                  </a:lnTo>
                  <a:lnTo>
                    <a:pt x="3132" y="6366"/>
                  </a:lnTo>
                  <a:lnTo>
                    <a:pt x="2292" y="7639"/>
                  </a:lnTo>
                  <a:lnTo>
                    <a:pt x="1554" y="8988"/>
                  </a:lnTo>
                  <a:lnTo>
                    <a:pt x="943" y="10388"/>
                  </a:lnTo>
                  <a:lnTo>
                    <a:pt x="485" y="11890"/>
                  </a:lnTo>
                  <a:lnTo>
                    <a:pt x="179" y="13418"/>
                  </a:lnTo>
                  <a:lnTo>
                    <a:pt x="1" y="15022"/>
                  </a:lnTo>
                  <a:lnTo>
                    <a:pt x="1" y="15836"/>
                  </a:lnTo>
                  <a:lnTo>
                    <a:pt x="1" y="21055"/>
                  </a:lnTo>
                  <a:lnTo>
                    <a:pt x="739" y="20597"/>
                  </a:lnTo>
                  <a:lnTo>
                    <a:pt x="2954" y="19044"/>
                  </a:lnTo>
                  <a:lnTo>
                    <a:pt x="5704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55" y="11687"/>
                  </a:lnTo>
                  <a:lnTo>
                    <a:pt x="10006" y="11839"/>
                  </a:lnTo>
                  <a:lnTo>
                    <a:pt x="10592" y="12883"/>
                  </a:lnTo>
                  <a:lnTo>
                    <a:pt x="11279" y="13825"/>
                  </a:lnTo>
                  <a:lnTo>
                    <a:pt x="12247" y="14894"/>
                  </a:lnTo>
                  <a:lnTo>
                    <a:pt x="13570" y="15989"/>
                  </a:lnTo>
                  <a:lnTo>
                    <a:pt x="15276" y="17007"/>
                  </a:lnTo>
                  <a:lnTo>
                    <a:pt x="17415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39" y="15098"/>
                  </a:lnTo>
                  <a:lnTo>
                    <a:pt x="20393" y="16346"/>
                  </a:lnTo>
                  <a:lnTo>
                    <a:pt x="22736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8" y="20368"/>
                  </a:lnTo>
                  <a:lnTo>
                    <a:pt x="31646" y="20674"/>
                  </a:lnTo>
                  <a:lnTo>
                    <a:pt x="31646" y="15836"/>
                  </a:lnTo>
                  <a:lnTo>
                    <a:pt x="31646" y="15022"/>
                  </a:lnTo>
                  <a:lnTo>
                    <a:pt x="31468" y="13418"/>
                  </a:lnTo>
                  <a:lnTo>
                    <a:pt x="31163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55" y="7639"/>
                  </a:lnTo>
                  <a:lnTo>
                    <a:pt x="28515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282" y="3158"/>
                  </a:lnTo>
                  <a:lnTo>
                    <a:pt x="24034" y="2292"/>
                  </a:lnTo>
                  <a:lnTo>
                    <a:pt x="22685" y="1554"/>
                  </a:lnTo>
                  <a:lnTo>
                    <a:pt x="21259" y="968"/>
                  </a:lnTo>
                  <a:lnTo>
                    <a:pt x="19782" y="510"/>
                  </a:lnTo>
                  <a:lnTo>
                    <a:pt x="18229" y="179"/>
                  </a:lnTo>
                  <a:lnTo>
                    <a:pt x="16651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106;p37">
              <a:extLst>
                <a:ext uri="{FF2B5EF4-FFF2-40B4-BE49-F238E27FC236}">
                  <a16:creationId xmlns:a16="http://schemas.microsoft.com/office/drawing/2014/main" id="{9CF13B97-7DC4-48DE-8408-757A437175C5}"/>
                </a:ext>
              </a:extLst>
            </p:cNvPr>
            <p:cNvSpPr/>
            <p:nvPr/>
          </p:nvSpPr>
          <p:spPr>
            <a:xfrm>
              <a:off x="2348025" y="857050"/>
              <a:ext cx="110750" cy="21675"/>
            </a:xfrm>
            <a:custGeom>
              <a:avLst/>
              <a:gdLst/>
              <a:ahLst/>
              <a:cxnLst/>
              <a:rect l="l" t="t" r="r" b="b"/>
              <a:pathLst>
                <a:path w="4430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107;p37">
              <a:extLst>
                <a:ext uri="{FF2B5EF4-FFF2-40B4-BE49-F238E27FC236}">
                  <a16:creationId xmlns:a16="http://schemas.microsoft.com/office/drawing/2014/main" id="{0A650E41-6761-494A-85E9-42E6CAFD37DF}"/>
                </a:ext>
              </a:extLst>
            </p:cNvPr>
            <p:cNvSpPr/>
            <p:nvPr/>
          </p:nvSpPr>
          <p:spPr>
            <a:xfrm>
              <a:off x="270890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108;p37">
              <a:extLst>
                <a:ext uri="{FF2B5EF4-FFF2-40B4-BE49-F238E27FC236}">
                  <a16:creationId xmlns:a16="http://schemas.microsoft.com/office/drawing/2014/main" id="{397790DC-6A1D-413C-BC81-038DCDE9C5CD}"/>
                </a:ext>
              </a:extLst>
            </p:cNvPr>
            <p:cNvSpPr/>
            <p:nvPr/>
          </p:nvSpPr>
          <p:spPr>
            <a:xfrm>
              <a:off x="2521775" y="1172750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00"/>
                  </a:lnTo>
                  <a:lnTo>
                    <a:pt x="2495" y="1426"/>
                  </a:lnTo>
                  <a:lnTo>
                    <a:pt x="2903" y="1400"/>
                  </a:lnTo>
                  <a:lnTo>
                    <a:pt x="3692" y="1197"/>
                  </a:lnTo>
                  <a:lnTo>
                    <a:pt x="4328" y="815"/>
                  </a:lnTo>
                  <a:lnTo>
                    <a:pt x="4812" y="306"/>
                  </a:lnTo>
                  <a:lnTo>
                    <a:pt x="4965" y="0"/>
                  </a:lnTo>
                  <a:close/>
                </a:path>
              </a:pathLst>
            </a:custGeom>
            <a:solidFill>
              <a:srgbClr val="AE4C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109;p37">
              <a:extLst>
                <a:ext uri="{FF2B5EF4-FFF2-40B4-BE49-F238E27FC236}">
                  <a16:creationId xmlns:a16="http://schemas.microsoft.com/office/drawing/2014/main" id="{E1176994-1301-47B9-8167-2D50D7A8ADBB}"/>
                </a:ext>
              </a:extLst>
            </p:cNvPr>
            <p:cNvSpPr/>
            <p:nvPr/>
          </p:nvSpPr>
          <p:spPr>
            <a:xfrm>
              <a:off x="3100950" y="970350"/>
              <a:ext cx="356450" cy="585575"/>
            </a:xfrm>
            <a:custGeom>
              <a:avLst/>
              <a:gdLst/>
              <a:ahLst/>
              <a:cxnLst/>
              <a:rect l="l" t="t" r="r" b="b"/>
              <a:pathLst>
                <a:path w="14258" h="23423" extrusionOk="0">
                  <a:moveTo>
                    <a:pt x="9192" y="0"/>
                  </a:moveTo>
                  <a:lnTo>
                    <a:pt x="8784" y="77"/>
                  </a:lnTo>
                  <a:lnTo>
                    <a:pt x="8402" y="357"/>
                  </a:lnTo>
                  <a:lnTo>
                    <a:pt x="8148" y="738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2"/>
                  </a:lnTo>
                  <a:lnTo>
                    <a:pt x="7562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280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11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13"/>
                  </a:lnTo>
                  <a:lnTo>
                    <a:pt x="3132" y="9547"/>
                  </a:lnTo>
                  <a:lnTo>
                    <a:pt x="2623" y="8172"/>
                  </a:lnTo>
                  <a:lnTo>
                    <a:pt x="2114" y="7205"/>
                  </a:lnTo>
                  <a:lnTo>
                    <a:pt x="1630" y="6594"/>
                  </a:lnTo>
                  <a:lnTo>
                    <a:pt x="943" y="6110"/>
                  </a:lnTo>
                  <a:lnTo>
                    <a:pt x="383" y="6034"/>
                  </a:lnTo>
                  <a:lnTo>
                    <a:pt x="332" y="6059"/>
                  </a:lnTo>
                  <a:lnTo>
                    <a:pt x="154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26" y="7052"/>
                  </a:lnTo>
                  <a:lnTo>
                    <a:pt x="561" y="9980"/>
                  </a:lnTo>
                  <a:lnTo>
                    <a:pt x="1147" y="13493"/>
                  </a:lnTo>
                  <a:lnTo>
                    <a:pt x="1197" y="13875"/>
                  </a:lnTo>
                  <a:lnTo>
                    <a:pt x="1427" y="14537"/>
                  </a:lnTo>
                  <a:lnTo>
                    <a:pt x="1885" y="15301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33" y="17669"/>
                  </a:lnTo>
                  <a:lnTo>
                    <a:pt x="10261" y="17694"/>
                  </a:lnTo>
                  <a:lnTo>
                    <a:pt x="10694" y="17592"/>
                  </a:lnTo>
                  <a:lnTo>
                    <a:pt x="11203" y="17312"/>
                  </a:lnTo>
                  <a:lnTo>
                    <a:pt x="11610" y="16778"/>
                  </a:lnTo>
                  <a:lnTo>
                    <a:pt x="11737" y="16396"/>
                  </a:lnTo>
                  <a:lnTo>
                    <a:pt x="12068" y="14944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7"/>
                  </a:lnTo>
                  <a:lnTo>
                    <a:pt x="14232" y="5627"/>
                  </a:lnTo>
                  <a:lnTo>
                    <a:pt x="14258" y="5397"/>
                  </a:lnTo>
                  <a:lnTo>
                    <a:pt x="14207" y="4965"/>
                  </a:lnTo>
                  <a:lnTo>
                    <a:pt x="14029" y="4608"/>
                  </a:lnTo>
                  <a:lnTo>
                    <a:pt x="13698" y="4354"/>
                  </a:lnTo>
                  <a:lnTo>
                    <a:pt x="13520" y="4277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583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48" y="3030"/>
                  </a:lnTo>
                  <a:lnTo>
                    <a:pt x="12297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34" y="1808"/>
                  </a:lnTo>
                  <a:lnTo>
                    <a:pt x="11330" y="1782"/>
                  </a:lnTo>
                  <a:lnTo>
                    <a:pt x="10897" y="1884"/>
                  </a:lnTo>
                  <a:lnTo>
                    <a:pt x="10541" y="2139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77"/>
                  </a:lnTo>
                  <a:lnTo>
                    <a:pt x="9421" y="26"/>
                  </a:lnTo>
                  <a:lnTo>
                    <a:pt x="9192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110;p37">
              <a:extLst>
                <a:ext uri="{FF2B5EF4-FFF2-40B4-BE49-F238E27FC236}">
                  <a16:creationId xmlns:a16="http://schemas.microsoft.com/office/drawing/2014/main" id="{66FEBA4D-0D01-438A-B0BB-409D5DEB1ABF}"/>
                </a:ext>
              </a:extLst>
            </p:cNvPr>
            <p:cNvSpPr/>
            <p:nvPr/>
          </p:nvSpPr>
          <p:spPr>
            <a:xfrm>
              <a:off x="31849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111;p37">
              <a:extLst>
                <a:ext uri="{FF2B5EF4-FFF2-40B4-BE49-F238E27FC236}">
                  <a16:creationId xmlns:a16="http://schemas.microsoft.com/office/drawing/2014/main" id="{C3DFC5A5-4A55-4191-8B53-FCECA8E2C953}"/>
                </a:ext>
              </a:extLst>
            </p:cNvPr>
            <p:cNvSpPr/>
            <p:nvPr/>
          </p:nvSpPr>
          <p:spPr>
            <a:xfrm>
              <a:off x="3218075" y="1174650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112;p37">
              <a:extLst>
                <a:ext uri="{FF2B5EF4-FFF2-40B4-BE49-F238E27FC236}">
                  <a16:creationId xmlns:a16="http://schemas.microsoft.com/office/drawing/2014/main" id="{3760D6CD-0BBA-4CBB-8EFF-84158DA19A08}"/>
                </a:ext>
              </a:extLst>
            </p:cNvPr>
            <p:cNvSpPr/>
            <p:nvPr/>
          </p:nvSpPr>
          <p:spPr>
            <a:xfrm>
              <a:off x="318497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125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61" y="1936"/>
                  </a:lnTo>
                  <a:lnTo>
                    <a:pt x="2419" y="968"/>
                  </a:lnTo>
                  <a:lnTo>
                    <a:pt x="1401" y="383"/>
                  </a:lnTo>
                  <a:lnTo>
                    <a:pt x="561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113;p37">
              <a:extLst>
                <a:ext uri="{FF2B5EF4-FFF2-40B4-BE49-F238E27FC236}">
                  <a16:creationId xmlns:a16="http://schemas.microsoft.com/office/drawing/2014/main" id="{CA642510-D190-47A8-8B13-4DD0DE294CBC}"/>
                </a:ext>
              </a:extLst>
            </p:cNvPr>
            <p:cNvSpPr/>
            <p:nvPr/>
          </p:nvSpPr>
          <p:spPr>
            <a:xfrm>
              <a:off x="316270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114;p37">
              <a:extLst>
                <a:ext uri="{FF2B5EF4-FFF2-40B4-BE49-F238E27FC236}">
                  <a16:creationId xmlns:a16="http://schemas.microsoft.com/office/drawing/2014/main" id="{ADA4DFFA-F0E0-4D00-ACF1-9B4AA0F151C8}"/>
                </a:ext>
              </a:extLst>
            </p:cNvPr>
            <p:cNvSpPr/>
            <p:nvPr/>
          </p:nvSpPr>
          <p:spPr>
            <a:xfrm>
              <a:off x="3123225" y="1425425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523" y="2113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115;p37">
              <a:extLst>
                <a:ext uri="{FF2B5EF4-FFF2-40B4-BE49-F238E27FC236}">
                  <a16:creationId xmlns:a16="http://schemas.microsoft.com/office/drawing/2014/main" id="{FE18FD7C-EEDD-4030-8D73-DCC9EF549490}"/>
                </a:ext>
              </a:extLst>
            </p:cNvPr>
            <p:cNvSpPr/>
            <p:nvPr/>
          </p:nvSpPr>
          <p:spPr>
            <a:xfrm>
              <a:off x="3100950" y="14636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1"/>
                  </a:moveTo>
                  <a:lnTo>
                    <a:pt x="1" y="4227"/>
                  </a:lnTo>
                  <a:lnTo>
                    <a:pt x="9573" y="4227"/>
                  </a:lnTo>
                  <a:lnTo>
                    <a:pt x="10057" y="2088"/>
                  </a:lnTo>
                  <a:lnTo>
                    <a:pt x="99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" name="Google Shape;955;p37">
            <a:extLst>
              <a:ext uri="{FF2B5EF4-FFF2-40B4-BE49-F238E27FC236}">
                <a16:creationId xmlns:a16="http://schemas.microsoft.com/office/drawing/2014/main" id="{D844BE79-910F-4781-ABB8-1291A995A370}"/>
              </a:ext>
            </a:extLst>
          </p:cNvPr>
          <p:cNvGrpSpPr/>
          <p:nvPr/>
        </p:nvGrpSpPr>
        <p:grpSpPr>
          <a:xfrm flipH="1">
            <a:off x="4170674" y="1218975"/>
            <a:ext cx="889417" cy="995807"/>
            <a:chOff x="4163225" y="1879850"/>
            <a:chExt cx="1399625" cy="1174325"/>
          </a:xfrm>
        </p:grpSpPr>
        <p:sp>
          <p:nvSpPr>
            <p:cNvPr id="102" name="Google Shape;956;p37">
              <a:extLst>
                <a:ext uri="{FF2B5EF4-FFF2-40B4-BE49-F238E27FC236}">
                  <a16:creationId xmlns:a16="http://schemas.microsoft.com/office/drawing/2014/main" id="{0DF8B957-B4CF-4065-9BE3-1103C56904AC}"/>
                </a:ext>
              </a:extLst>
            </p:cNvPr>
            <p:cNvSpPr/>
            <p:nvPr/>
          </p:nvSpPr>
          <p:spPr>
            <a:xfrm>
              <a:off x="428862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64" y="26"/>
                  </a:lnTo>
                  <a:lnTo>
                    <a:pt x="1171" y="433"/>
                  </a:lnTo>
                  <a:lnTo>
                    <a:pt x="433" y="1197"/>
                  </a:lnTo>
                  <a:lnTo>
                    <a:pt x="26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26" y="5448"/>
                  </a:lnTo>
                  <a:lnTo>
                    <a:pt x="433" y="6441"/>
                  </a:lnTo>
                  <a:lnTo>
                    <a:pt x="1171" y="7180"/>
                  </a:lnTo>
                  <a:lnTo>
                    <a:pt x="2164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957;p37">
              <a:extLst>
                <a:ext uri="{FF2B5EF4-FFF2-40B4-BE49-F238E27FC236}">
                  <a16:creationId xmlns:a16="http://schemas.microsoft.com/office/drawing/2014/main" id="{358BFC9C-DD3B-4363-BEF0-9234EB523ADD}"/>
                </a:ext>
              </a:extLst>
            </p:cNvPr>
            <p:cNvSpPr/>
            <p:nvPr/>
          </p:nvSpPr>
          <p:spPr>
            <a:xfrm>
              <a:off x="50116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0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4" y="4914"/>
                  </a:lnTo>
                  <a:lnTo>
                    <a:pt x="2724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958;p37">
              <a:extLst>
                <a:ext uri="{FF2B5EF4-FFF2-40B4-BE49-F238E27FC236}">
                  <a16:creationId xmlns:a16="http://schemas.microsoft.com/office/drawing/2014/main" id="{F71BD0F9-7851-442B-BF4A-CA83D97D872C}"/>
                </a:ext>
              </a:extLst>
            </p:cNvPr>
            <p:cNvSpPr/>
            <p:nvPr/>
          </p:nvSpPr>
          <p:spPr>
            <a:xfrm>
              <a:off x="4579475" y="2740375"/>
              <a:ext cx="210075" cy="263525"/>
            </a:xfrm>
            <a:custGeom>
              <a:avLst/>
              <a:gdLst/>
              <a:ahLst/>
              <a:cxnLst/>
              <a:rect l="l" t="t" r="r" b="b"/>
              <a:pathLst>
                <a:path w="8403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02" y="10540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959;p37">
              <a:extLst>
                <a:ext uri="{FF2B5EF4-FFF2-40B4-BE49-F238E27FC236}">
                  <a16:creationId xmlns:a16="http://schemas.microsoft.com/office/drawing/2014/main" id="{2DE620E9-E738-4B78-B46A-EE05786FA5C9}"/>
                </a:ext>
              </a:extLst>
            </p:cNvPr>
            <p:cNvSpPr/>
            <p:nvPr/>
          </p:nvSpPr>
          <p:spPr>
            <a:xfrm>
              <a:off x="4333800" y="1924400"/>
              <a:ext cx="700775" cy="875825"/>
            </a:xfrm>
            <a:custGeom>
              <a:avLst/>
              <a:gdLst/>
              <a:ahLst/>
              <a:cxnLst/>
              <a:rect l="l" t="t" r="r" b="b"/>
              <a:pathLst>
                <a:path w="28031" h="35033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1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583" y="3642"/>
                  </a:lnTo>
                  <a:lnTo>
                    <a:pt x="3641" y="4609"/>
                  </a:lnTo>
                  <a:lnTo>
                    <a:pt x="2776" y="5653"/>
                  </a:lnTo>
                  <a:lnTo>
                    <a:pt x="2012" y="6773"/>
                  </a:lnTo>
                  <a:lnTo>
                    <a:pt x="1375" y="7944"/>
                  </a:lnTo>
                  <a:lnTo>
                    <a:pt x="841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41" y="25842"/>
                  </a:lnTo>
                  <a:lnTo>
                    <a:pt x="1375" y="27089"/>
                  </a:lnTo>
                  <a:lnTo>
                    <a:pt x="2012" y="28286"/>
                  </a:lnTo>
                  <a:lnTo>
                    <a:pt x="2776" y="29406"/>
                  </a:lnTo>
                  <a:lnTo>
                    <a:pt x="3641" y="30450"/>
                  </a:lnTo>
                  <a:lnTo>
                    <a:pt x="4583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1" y="35032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8" y="33657"/>
                  </a:lnTo>
                  <a:lnTo>
                    <a:pt x="21284" y="33021"/>
                  </a:lnTo>
                  <a:lnTo>
                    <a:pt x="22404" y="32257"/>
                  </a:lnTo>
                  <a:lnTo>
                    <a:pt x="23448" y="31392"/>
                  </a:lnTo>
                  <a:lnTo>
                    <a:pt x="24390" y="30450"/>
                  </a:lnTo>
                  <a:lnTo>
                    <a:pt x="25256" y="29406"/>
                  </a:lnTo>
                  <a:lnTo>
                    <a:pt x="26020" y="28286"/>
                  </a:lnTo>
                  <a:lnTo>
                    <a:pt x="26656" y="27089"/>
                  </a:lnTo>
                  <a:lnTo>
                    <a:pt x="27191" y="25842"/>
                  </a:lnTo>
                  <a:lnTo>
                    <a:pt x="27598" y="24518"/>
                  </a:lnTo>
                  <a:lnTo>
                    <a:pt x="27878" y="23143"/>
                  </a:lnTo>
                  <a:lnTo>
                    <a:pt x="28031" y="21743"/>
                  </a:lnTo>
                  <a:lnTo>
                    <a:pt x="28031" y="21004"/>
                  </a:lnTo>
                  <a:lnTo>
                    <a:pt x="28031" y="14029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41"/>
                  </a:lnTo>
                  <a:lnTo>
                    <a:pt x="27191" y="9217"/>
                  </a:lnTo>
                  <a:lnTo>
                    <a:pt x="26656" y="7944"/>
                  </a:lnTo>
                  <a:lnTo>
                    <a:pt x="26020" y="6773"/>
                  </a:lnTo>
                  <a:lnTo>
                    <a:pt x="25256" y="5653"/>
                  </a:lnTo>
                  <a:lnTo>
                    <a:pt x="24390" y="4609"/>
                  </a:lnTo>
                  <a:lnTo>
                    <a:pt x="23448" y="3642"/>
                  </a:lnTo>
                  <a:lnTo>
                    <a:pt x="22404" y="2801"/>
                  </a:lnTo>
                  <a:lnTo>
                    <a:pt x="21284" y="2038"/>
                  </a:lnTo>
                  <a:lnTo>
                    <a:pt x="20088" y="1401"/>
                  </a:lnTo>
                  <a:lnTo>
                    <a:pt x="18840" y="867"/>
                  </a:lnTo>
                  <a:lnTo>
                    <a:pt x="17516" y="459"/>
                  </a:lnTo>
                  <a:lnTo>
                    <a:pt x="16167" y="179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960;p37">
              <a:extLst>
                <a:ext uri="{FF2B5EF4-FFF2-40B4-BE49-F238E27FC236}">
                  <a16:creationId xmlns:a16="http://schemas.microsoft.com/office/drawing/2014/main" id="{5278768D-F0FA-4E7D-BD1C-76DE98C03E38}"/>
                </a:ext>
              </a:extLst>
            </p:cNvPr>
            <p:cNvSpPr/>
            <p:nvPr/>
          </p:nvSpPr>
          <p:spPr>
            <a:xfrm>
              <a:off x="4163225" y="2844100"/>
              <a:ext cx="1041925" cy="210075"/>
            </a:xfrm>
            <a:custGeom>
              <a:avLst/>
              <a:gdLst/>
              <a:ahLst/>
              <a:cxnLst/>
              <a:rect l="l" t="t" r="r" b="b"/>
              <a:pathLst>
                <a:path w="41677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7" y="179"/>
                  </a:lnTo>
                  <a:lnTo>
                    <a:pt x="9115" y="485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6"/>
                  </a:lnTo>
                  <a:lnTo>
                    <a:pt x="1" y="8402"/>
                  </a:lnTo>
                  <a:lnTo>
                    <a:pt x="41677" y="8402"/>
                  </a:lnTo>
                  <a:lnTo>
                    <a:pt x="41142" y="7486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1" y="3005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3" y="485"/>
                  </a:lnTo>
                  <a:lnTo>
                    <a:pt x="30500" y="179"/>
                  </a:lnTo>
                  <a:lnTo>
                    <a:pt x="29380" y="154"/>
                  </a:lnTo>
                  <a:lnTo>
                    <a:pt x="25052" y="1"/>
                  </a:lnTo>
                  <a:lnTo>
                    <a:pt x="25027" y="434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5" y="3260"/>
                  </a:lnTo>
                  <a:lnTo>
                    <a:pt x="22863" y="3718"/>
                  </a:lnTo>
                  <a:lnTo>
                    <a:pt x="22099" y="4023"/>
                  </a:lnTo>
                  <a:lnTo>
                    <a:pt x="21284" y="4202"/>
                  </a:lnTo>
                  <a:lnTo>
                    <a:pt x="20419" y="4202"/>
                  </a:lnTo>
                  <a:lnTo>
                    <a:pt x="19579" y="4023"/>
                  </a:lnTo>
                  <a:lnTo>
                    <a:pt x="18840" y="3718"/>
                  </a:lnTo>
                  <a:lnTo>
                    <a:pt x="18153" y="3260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7DC7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961;p37">
              <a:extLst>
                <a:ext uri="{FF2B5EF4-FFF2-40B4-BE49-F238E27FC236}">
                  <a16:creationId xmlns:a16="http://schemas.microsoft.com/office/drawing/2014/main" id="{C9B997C6-579F-43CC-A149-CAB75FCA550B}"/>
                </a:ext>
              </a:extLst>
            </p:cNvPr>
            <p:cNvSpPr/>
            <p:nvPr/>
          </p:nvSpPr>
          <p:spPr>
            <a:xfrm>
              <a:off x="4540025" y="2844100"/>
              <a:ext cx="288350" cy="149600"/>
            </a:xfrm>
            <a:custGeom>
              <a:avLst/>
              <a:gdLst/>
              <a:ahLst/>
              <a:cxnLst/>
              <a:rect l="l" t="t" r="r" b="b"/>
              <a:pathLst>
                <a:path w="11534" h="5984" extrusionOk="0">
                  <a:moveTo>
                    <a:pt x="1553" y="1"/>
                  </a:moveTo>
                  <a:lnTo>
                    <a:pt x="0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1"/>
                  </a:lnTo>
                  <a:lnTo>
                    <a:pt x="2088" y="4660"/>
                  </a:lnTo>
                  <a:lnTo>
                    <a:pt x="3004" y="5296"/>
                  </a:lnTo>
                  <a:lnTo>
                    <a:pt x="4048" y="5729"/>
                  </a:lnTo>
                  <a:lnTo>
                    <a:pt x="5168" y="5958"/>
                  </a:lnTo>
                  <a:lnTo>
                    <a:pt x="5779" y="5984"/>
                  </a:lnTo>
                  <a:lnTo>
                    <a:pt x="6365" y="5958"/>
                  </a:lnTo>
                  <a:lnTo>
                    <a:pt x="7485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205"/>
                  </a:lnTo>
                  <a:lnTo>
                    <a:pt x="11533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55" y="434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2" y="4202"/>
                  </a:lnTo>
                  <a:lnTo>
                    <a:pt x="5347" y="4202"/>
                  </a:lnTo>
                  <a:lnTo>
                    <a:pt x="4507" y="4023"/>
                  </a:lnTo>
                  <a:lnTo>
                    <a:pt x="3768" y="3718"/>
                  </a:lnTo>
                  <a:lnTo>
                    <a:pt x="3081" y="3260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4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C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962;p37">
              <a:extLst>
                <a:ext uri="{FF2B5EF4-FFF2-40B4-BE49-F238E27FC236}">
                  <a16:creationId xmlns:a16="http://schemas.microsoft.com/office/drawing/2014/main" id="{8FF7721B-9014-4355-A38F-258081D06321}"/>
                </a:ext>
              </a:extLst>
            </p:cNvPr>
            <p:cNvSpPr/>
            <p:nvPr/>
          </p:nvSpPr>
          <p:spPr>
            <a:xfrm>
              <a:off x="4632300" y="2459675"/>
              <a:ext cx="99950" cy="119700"/>
            </a:xfrm>
            <a:custGeom>
              <a:avLst/>
              <a:gdLst/>
              <a:ahLst/>
              <a:cxnLst/>
              <a:rect l="l" t="t" r="r" b="b"/>
              <a:pathLst>
                <a:path w="3998" h="4788" extrusionOk="0">
                  <a:moveTo>
                    <a:pt x="1885" y="1"/>
                  </a:moveTo>
                  <a:lnTo>
                    <a:pt x="1656" y="306"/>
                  </a:lnTo>
                  <a:lnTo>
                    <a:pt x="157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85" y="4558"/>
                  </a:lnTo>
                  <a:lnTo>
                    <a:pt x="1503" y="4787"/>
                  </a:lnTo>
                  <a:lnTo>
                    <a:pt x="2521" y="4787"/>
                  </a:lnTo>
                  <a:lnTo>
                    <a:pt x="3514" y="4558"/>
                  </a:lnTo>
                  <a:lnTo>
                    <a:pt x="3998" y="4354"/>
                  </a:lnTo>
                  <a:lnTo>
                    <a:pt x="3998" y="4303"/>
                  </a:lnTo>
                  <a:lnTo>
                    <a:pt x="3998" y="4252"/>
                  </a:lnTo>
                  <a:lnTo>
                    <a:pt x="2445" y="586"/>
                  </a:lnTo>
                  <a:lnTo>
                    <a:pt x="2343" y="306"/>
                  </a:lnTo>
                  <a:lnTo>
                    <a:pt x="2114" y="1"/>
                  </a:lnTo>
                  <a:close/>
                </a:path>
              </a:pathLst>
            </a:custGeom>
            <a:solidFill>
              <a:srgbClr val="FEEB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963;p37">
              <a:extLst>
                <a:ext uri="{FF2B5EF4-FFF2-40B4-BE49-F238E27FC236}">
                  <a16:creationId xmlns:a16="http://schemas.microsoft.com/office/drawing/2014/main" id="{A28D49CD-2500-4C2D-A8A1-B2AC4A4267BA}"/>
                </a:ext>
              </a:extLst>
            </p:cNvPr>
            <p:cNvSpPr/>
            <p:nvPr/>
          </p:nvSpPr>
          <p:spPr>
            <a:xfrm>
              <a:off x="4632300" y="2568525"/>
              <a:ext cx="99950" cy="38200"/>
            </a:xfrm>
            <a:custGeom>
              <a:avLst/>
              <a:gdLst/>
              <a:ahLst/>
              <a:cxnLst/>
              <a:rect l="l" t="t" r="r" b="b"/>
              <a:pathLst>
                <a:path w="3998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357" y="840"/>
                  </a:lnTo>
                  <a:lnTo>
                    <a:pt x="917" y="1273"/>
                  </a:lnTo>
                  <a:lnTo>
                    <a:pt x="1579" y="1502"/>
                  </a:lnTo>
                  <a:lnTo>
                    <a:pt x="1834" y="1528"/>
                  </a:lnTo>
                  <a:lnTo>
                    <a:pt x="2165" y="1528"/>
                  </a:lnTo>
                  <a:lnTo>
                    <a:pt x="2445" y="1502"/>
                  </a:lnTo>
                  <a:lnTo>
                    <a:pt x="3081" y="1273"/>
                  </a:lnTo>
                  <a:lnTo>
                    <a:pt x="3667" y="840"/>
                  </a:lnTo>
                  <a:lnTo>
                    <a:pt x="3998" y="306"/>
                  </a:lnTo>
                  <a:lnTo>
                    <a:pt x="3998" y="0"/>
                  </a:lnTo>
                  <a:lnTo>
                    <a:pt x="3514" y="204"/>
                  </a:lnTo>
                  <a:lnTo>
                    <a:pt x="2521" y="433"/>
                  </a:lnTo>
                  <a:lnTo>
                    <a:pt x="1503" y="433"/>
                  </a:lnTo>
                  <a:lnTo>
                    <a:pt x="485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964;p37">
              <a:extLst>
                <a:ext uri="{FF2B5EF4-FFF2-40B4-BE49-F238E27FC236}">
                  <a16:creationId xmlns:a16="http://schemas.microsoft.com/office/drawing/2014/main" id="{D6A22CD8-A3F5-435B-BDB7-8CC63E1DCAF4}"/>
                </a:ext>
              </a:extLst>
            </p:cNvPr>
            <p:cNvSpPr/>
            <p:nvPr/>
          </p:nvSpPr>
          <p:spPr>
            <a:xfrm>
              <a:off x="4799700" y="2429125"/>
              <a:ext cx="129875" cy="66850"/>
            </a:xfrm>
            <a:custGeom>
              <a:avLst/>
              <a:gdLst/>
              <a:ahLst/>
              <a:cxnLst/>
              <a:rect l="l" t="t" r="r" b="b"/>
              <a:pathLst>
                <a:path w="5195" h="2674" extrusionOk="0">
                  <a:moveTo>
                    <a:pt x="2826" y="1"/>
                  </a:moveTo>
                  <a:lnTo>
                    <a:pt x="2292" y="103"/>
                  </a:lnTo>
                  <a:lnTo>
                    <a:pt x="1757" y="281"/>
                  </a:lnTo>
                  <a:lnTo>
                    <a:pt x="917" y="866"/>
                  </a:lnTo>
                  <a:lnTo>
                    <a:pt x="102" y="1808"/>
                  </a:lnTo>
                  <a:lnTo>
                    <a:pt x="1" y="1987"/>
                  </a:lnTo>
                  <a:lnTo>
                    <a:pt x="179" y="2114"/>
                  </a:lnTo>
                  <a:lnTo>
                    <a:pt x="1350" y="2547"/>
                  </a:lnTo>
                  <a:lnTo>
                    <a:pt x="2368" y="2674"/>
                  </a:lnTo>
                  <a:lnTo>
                    <a:pt x="2903" y="2572"/>
                  </a:lnTo>
                  <a:lnTo>
                    <a:pt x="3437" y="2394"/>
                  </a:lnTo>
                  <a:lnTo>
                    <a:pt x="4278" y="1808"/>
                  </a:lnTo>
                  <a:lnTo>
                    <a:pt x="5092" y="866"/>
                  </a:lnTo>
                  <a:lnTo>
                    <a:pt x="5194" y="663"/>
                  </a:lnTo>
                  <a:lnTo>
                    <a:pt x="5016" y="561"/>
                  </a:lnTo>
                  <a:lnTo>
                    <a:pt x="3845" y="103"/>
                  </a:lnTo>
                  <a:lnTo>
                    <a:pt x="2826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965;p37">
              <a:extLst>
                <a:ext uri="{FF2B5EF4-FFF2-40B4-BE49-F238E27FC236}">
                  <a16:creationId xmlns:a16="http://schemas.microsoft.com/office/drawing/2014/main" id="{A07A3446-FD20-4177-AB87-F8D6DFC4A6AA}"/>
                </a:ext>
              </a:extLst>
            </p:cNvPr>
            <p:cNvSpPr/>
            <p:nvPr/>
          </p:nvSpPr>
          <p:spPr>
            <a:xfrm>
              <a:off x="4438825" y="2429125"/>
              <a:ext cx="130500" cy="66850"/>
            </a:xfrm>
            <a:custGeom>
              <a:avLst/>
              <a:gdLst/>
              <a:ahLst/>
              <a:cxnLst/>
              <a:rect l="l" t="t" r="r" b="b"/>
              <a:pathLst>
                <a:path w="5220" h="2674" extrusionOk="0">
                  <a:moveTo>
                    <a:pt x="2368" y="1"/>
                  </a:moveTo>
                  <a:lnTo>
                    <a:pt x="1350" y="103"/>
                  </a:lnTo>
                  <a:lnTo>
                    <a:pt x="179" y="561"/>
                  </a:lnTo>
                  <a:lnTo>
                    <a:pt x="0" y="663"/>
                  </a:lnTo>
                  <a:lnTo>
                    <a:pt x="102" y="866"/>
                  </a:lnTo>
                  <a:lnTo>
                    <a:pt x="917" y="1808"/>
                  </a:lnTo>
                  <a:lnTo>
                    <a:pt x="1757" y="2394"/>
                  </a:lnTo>
                  <a:lnTo>
                    <a:pt x="2292" y="2572"/>
                  </a:lnTo>
                  <a:lnTo>
                    <a:pt x="2826" y="2674"/>
                  </a:lnTo>
                  <a:lnTo>
                    <a:pt x="3845" y="2547"/>
                  </a:lnTo>
                  <a:lnTo>
                    <a:pt x="5016" y="2114"/>
                  </a:lnTo>
                  <a:lnTo>
                    <a:pt x="5219" y="1987"/>
                  </a:lnTo>
                  <a:lnTo>
                    <a:pt x="5092" y="1808"/>
                  </a:lnTo>
                  <a:lnTo>
                    <a:pt x="4277" y="866"/>
                  </a:lnTo>
                  <a:lnTo>
                    <a:pt x="3437" y="281"/>
                  </a:lnTo>
                  <a:lnTo>
                    <a:pt x="2903" y="103"/>
                  </a:lnTo>
                  <a:lnTo>
                    <a:pt x="236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966;p37">
              <a:extLst>
                <a:ext uri="{FF2B5EF4-FFF2-40B4-BE49-F238E27FC236}">
                  <a16:creationId xmlns:a16="http://schemas.microsoft.com/office/drawing/2014/main" id="{F2D7405E-3211-4911-9DCF-D266731F2B2D}"/>
                </a:ext>
              </a:extLst>
            </p:cNvPr>
            <p:cNvSpPr/>
            <p:nvPr/>
          </p:nvSpPr>
          <p:spPr>
            <a:xfrm>
              <a:off x="4471925" y="243867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1"/>
                  </a:moveTo>
                  <a:lnTo>
                    <a:pt x="331" y="26"/>
                  </a:lnTo>
                  <a:lnTo>
                    <a:pt x="26" y="332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31" y="1044"/>
                  </a:lnTo>
                  <a:lnTo>
                    <a:pt x="535" y="1070"/>
                  </a:lnTo>
                  <a:lnTo>
                    <a:pt x="739" y="1044"/>
                  </a:lnTo>
                  <a:lnTo>
                    <a:pt x="1044" y="739"/>
                  </a:lnTo>
                  <a:lnTo>
                    <a:pt x="1069" y="535"/>
                  </a:lnTo>
                  <a:lnTo>
                    <a:pt x="1044" y="332"/>
                  </a:lnTo>
                  <a:lnTo>
                    <a:pt x="739" y="26"/>
                  </a:lnTo>
                  <a:lnTo>
                    <a:pt x="5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967;p37">
              <a:extLst>
                <a:ext uri="{FF2B5EF4-FFF2-40B4-BE49-F238E27FC236}">
                  <a16:creationId xmlns:a16="http://schemas.microsoft.com/office/drawing/2014/main" id="{E42CC0DE-BBDA-4320-BA6F-EE935AEC3838}"/>
                </a:ext>
              </a:extLst>
            </p:cNvPr>
            <p:cNvSpPr/>
            <p:nvPr/>
          </p:nvSpPr>
          <p:spPr>
            <a:xfrm>
              <a:off x="4837900" y="2445050"/>
              <a:ext cx="26750" cy="26125"/>
            </a:xfrm>
            <a:custGeom>
              <a:avLst/>
              <a:gdLst/>
              <a:ahLst/>
              <a:cxnLst/>
              <a:rect l="l" t="t" r="r" b="b"/>
              <a:pathLst>
                <a:path w="1070" h="1045" extrusionOk="0">
                  <a:moveTo>
                    <a:pt x="535" y="0"/>
                  </a:moveTo>
                  <a:lnTo>
                    <a:pt x="331" y="26"/>
                  </a:lnTo>
                  <a:lnTo>
                    <a:pt x="25" y="306"/>
                  </a:lnTo>
                  <a:lnTo>
                    <a:pt x="0" y="509"/>
                  </a:lnTo>
                  <a:lnTo>
                    <a:pt x="25" y="739"/>
                  </a:lnTo>
                  <a:lnTo>
                    <a:pt x="331" y="1019"/>
                  </a:lnTo>
                  <a:lnTo>
                    <a:pt x="535" y="1044"/>
                  </a:lnTo>
                  <a:lnTo>
                    <a:pt x="738" y="1019"/>
                  </a:lnTo>
                  <a:lnTo>
                    <a:pt x="1044" y="739"/>
                  </a:lnTo>
                  <a:lnTo>
                    <a:pt x="1069" y="509"/>
                  </a:lnTo>
                  <a:lnTo>
                    <a:pt x="1044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968;p37">
              <a:extLst>
                <a:ext uri="{FF2B5EF4-FFF2-40B4-BE49-F238E27FC236}">
                  <a16:creationId xmlns:a16="http://schemas.microsoft.com/office/drawing/2014/main" id="{67A115CB-1FCB-4A70-8E0E-7DC91F14DCC6}"/>
                </a:ext>
              </a:extLst>
            </p:cNvPr>
            <p:cNvSpPr/>
            <p:nvPr/>
          </p:nvSpPr>
          <p:spPr>
            <a:xfrm>
              <a:off x="44311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6" y="26"/>
                  </a:lnTo>
                  <a:lnTo>
                    <a:pt x="586" y="229"/>
                  </a:lnTo>
                  <a:lnTo>
                    <a:pt x="230" y="586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39"/>
                  </a:lnTo>
                  <a:lnTo>
                    <a:pt x="586" y="2521"/>
                  </a:lnTo>
                  <a:lnTo>
                    <a:pt x="1096" y="2724"/>
                  </a:lnTo>
                  <a:lnTo>
                    <a:pt x="1350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20" y="2521"/>
                  </a:lnTo>
                  <a:lnTo>
                    <a:pt x="5602" y="2139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586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969;p37">
              <a:extLst>
                <a:ext uri="{FF2B5EF4-FFF2-40B4-BE49-F238E27FC236}">
                  <a16:creationId xmlns:a16="http://schemas.microsoft.com/office/drawing/2014/main" id="{4D149CEE-C931-4696-BE30-79F23071BB52}"/>
                </a:ext>
              </a:extLst>
            </p:cNvPr>
            <p:cNvSpPr/>
            <p:nvPr/>
          </p:nvSpPr>
          <p:spPr>
            <a:xfrm>
              <a:off x="4791425" y="2522700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2" y="229"/>
                  </a:lnTo>
                  <a:lnTo>
                    <a:pt x="230" y="586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39"/>
                  </a:lnTo>
                  <a:lnTo>
                    <a:pt x="612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81" y="2750"/>
                  </a:lnTo>
                  <a:lnTo>
                    <a:pt x="4761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970;p37">
              <a:extLst>
                <a:ext uri="{FF2B5EF4-FFF2-40B4-BE49-F238E27FC236}">
                  <a16:creationId xmlns:a16="http://schemas.microsoft.com/office/drawing/2014/main" id="{5D44A402-7FC9-4E22-BF90-F6A18988DF68}"/>
                </a:ext>
              </a:extLst>
            </p:cNvPr>
            <p:cNvSpPr/>
            <p:nvPr/>
          </p:nvSpPr>
          <p:spPr>
            <a:xfrm>
              <a:off x="4448375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0" y="892"/>
                  </a:moveTo>
                  <a:lnTo>
                    <a:pt x="4201" y="663"/>
                  </a:lnTo>
                  <a:lnTo>
                    <a:pt x="3666" y="332"/>
                  </a:lnTo>
                  <a:lnTo>
                    <a:pt x="2826" y="1"/>
                  </a:lnTo>
                  <a:lnTo>
                    <a:pt x="1630" y="1"/>
                  </a:lnTo>
                  <a:lnTo>
                    <a:pt x="764" y="332"/>
                  </a:lnTo>
                  <a:lnTo>
                    <a:pt x="255" y="663"/>
                  </a:lnTo>
                  <a:lnTo>
                    <a:pt x="0" y="892"/>
                  </a:lnTo>
                </a:path>
              </a:pathLst>
            </a:custGeom>
            <a:noFill/>
            <a:ln w="1905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971;p37">
              <a:extLst>
                <a:ext uri="{FF2B5EF4-FFF2-40B4-BE49-F238E27FC236}">
                  <a16:creationId xmlns:a16="http://schemas.microsoft.com/office/drawing/2014/main" id="{0A811009-1F80-4C64-97F5-9459BA45D1C9}"/>
                </a:ext>
              </a:extLst>
            </p:cNvPr>
            <p:cNvSpPr/>
            <p:nvPr/>
          </p:nvSpPr>
          <p:spPr>
            <a:xfrm>
              <a:off x="4809250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0" y="892"/>
                  </a:moveTo>
                  <a:lnTo>
                    <a:pt x="4176" y="663"/>
                  </a:lnTo>
                  <a:lnTo>
                    <a:pt x="3666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32"/>
                  </a:lnTo>
                  <a:lnTo>
                    <a:pt x="230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972;p37">
              <a:extLst>
                <a:ext uri="{FF2B5EF4-FFF2-40B4-BE49-F238E27FC236}">
                  <a16:creationId xmlns:a16="http://schemas.microsoft.com/office/drawing/2014/main" id="{D8605991-76E1-40D9-B517-C3502283C27F}"/>
                </a:ext>
              </a:extLst>
            </p:cNvPr>
            <p:cNvSpPr/>
            <p:nvPr/>
          </p:nvSpPr>
          <p:spPr>
            <a:xfrm>
              <a:off x="4622125" y="2646800"/>
              <a:ext cx="124125" cy="36300"/>
            </a:xfrm>
            <a:custGeom>
              <a:avLst/>
              <a:gdLst/>
              <a:ahLst/>
              <a:cxnLst/>
              <a:rect l="l" t="t" r="r" b="b"/>
              <a:pathLst>
                <a:path w="4965" h="1452" fill="none" extrusionOk="0">
                  <a:moveTo>
                    <a:pt x="0" y="1"/>
                  </a:moveTo>
                  <a:lnTo>
                    <a:pt x="153" y="306"/>
                  </a:lnTo>
                  <a:lnTo>
                    <a:pt x="637" y="841"/>
                  </a:lnTo>
                  <a:lnTo>
                    <a:pt x="1273" y="1223"/>
                  </a:lnTo>
                  <a:lnTo>
                    <a:pt x="2063" y="1426"/>
                  </a:lnTo>
                  <a:lnTo>
                    <a:pt x="2495" y="1452"/>
                  </a:lnTo>
                  <a:lnTo>
                    <a:pt x="2903" y="1426"/>
                  </a:lnTo>
                  <a:lnTo>
                    <a:pt x="3692" y="1223"/>
                  </a:lnTo>
                  <a:lnTo>
                    <a:pt x="4328" y="841"/>
                  </a:lnTo>
                  <a:lnTo>
                    <a:pt x="4812" y="332"/>
                  </a:lnTo>
                  <a:lnTo>
                    <a:pt x="4965" y="26"/>
                  </a:lnTo>
                </a:path>
              </a:pathLst>
            </a:custGeom>
            <a:noFill/>
            <a:ln w="21000" cap="rnd" cmpd="sng">
              <a:solidFill>
                <a:srgbClr val="E15758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973;p37">
              <a:extLst>
                <a:ext uri="{FF2B5EF4-FFF2-40B4-BE49-F238E27FC236}">
                  <a16:creationId xmlns:a16="http://schemas.microsoft.com/office/drawing/2014/main" id="{57D3C792-38F1-430D-8C26-3243EE76C315}"/>
                </a:ext>
              </a:extLst>
            </p:cNvPr>
            <p:cNvSpPr/>
            <p:nvPr/>
          </p:nvSpPr>
          <p:spPr>
            <a:xfrm>
              <a:off x="4288625" y="1879850"/>
              <a:ext cx="791775" cy="541675"/>
            </a:xfrm>
            <a:custGeom>
              <a:avLst/>
              <a:gdLst/>
              <a:ahLst/>
              <a:cxnLst/>
              <a:rect l="l" t="t" r="r" b="b"/>
              <a:pathLst>
                <a:path w="31671" h="21667" extrusionOk="0">
                  <a:moveTo>
                    <a:pt x="15021" y="1"/>
                  </a:moveTo>
                  <a:lnTo>
                    <a:pt x="13417" y="154"/>
                  </a:lnTo>
                  <a:lnTo>
                    <a:pt x="11889" y="485"/>
                  </a:lnTo>
                  <a:lnTo>
                    <a:pt x="10387" y="943"/>
                  </a:lnTo>
                  <a:lnTo>
                    <a:pt x="8987" y="1554"/>
                  </a:lnTo>
                  <a:lnTo>
                    <a:pt x="7638" y="2267"/>
                  </a:lnTo>
                  <a:lnTo>
                    <a:pt x="6365" y="3132"/>
                  </a:lnTo>
                  <a:lnTo>
                    <a:pt x="5194" y="4100"/>
                  </a:lnTo>
                  <a:lnTo>
                    <a:pt x="4124" y="5169"/>
                  </a:lnTo>
                  <a:lnTo>
                    <a:pt x="3157" y="6340"/>
                  </a:lnTo>
                  <a:lnTo>
                    <a:pt x="2291" y="7613"/>
                  </a:lnTo>
                  <a:lnTo>
                    <a:pt x="1553" y="8962"/>
                  </a:lnTo>
                  <a:lnTo>
                    <a:pt x="967" y="10388"/>
                  </a:lnTo>
                  <a:lnTo>
                    <a:pt x="509" y="11865"/>
                  </a:lnTo>
                  <a:lnTo>
                    <a:pt x="178" y="13418"/>
                  </a:lnTo>
                  <a:lnTo>
                    <a:pt x="26" y="14996"/>
                  </a:lnTo>
                  <a:lnTo>
                    <a:pt x="0" y="15811"/>
                  </a:lnTo>
                  <a:lnTo>
                    <a:pt x="0" y="21463"/>
                  </a:lnTo>
                  <a:lnTo>
                    <a:pt x="356" y="21513"/>
                  </a:lnTo>
                  <a:lnTo>
                    <a:pt x="1146" y="21437"/>
                  </a:lnTo>
                  <a:lnTo>
                    <a:pt x="2037" y="21132"/>
                  </a:lnTo>
                  <a:lnTo>
                    <a:pt x="2953" y="20673"/>
                  </a:lnTo>
                  <a:lnTo>
                    <a:pt x="4303" y="19757"/>
                  </a:lnTo>
                  <a:lnTo>
                    <a:pt x="5856" y="18306"/>
                  </a:lnTo>
                  <a:lnTo>
                    <a:pt x="6416" y="17593"/>
                  </a:lnTo>
                  <a:lnTo>
                    <a:pt x="6874" y="10515"/>
                  </a:lnTo>
                  <a:lnTo>
                    <a:pt x="10820" y="16727"/>
                  </a:lnTo>
                  <a:lnTo>
                    <a:pt x="11431" y="17160"/>
                  </a:lnTo>
                  <a:lnTo>
                    <a:pt x="13391" y="18077"/>
                  </a:lnTo>
                  <a:lnTo>
                    <a:pt x="16065" y="19019"/>
                  </a:lnTo>
                  <a:lnTo>
                    <a:pt x="19171" y="19910"/>
                  </a:lnTo>
                  <a:lnTo>
                    <a:pt x="22455" y="20699"/>
                  </a:lnTo>
                  <a:lnTo>
                    <a:pt x="25663" y="21284"/>
                  </a:lnTo>
                  <a:lnTo>
                    <a:pt x="28539" y="21641"/>
                  </a:lnTo>
                  <a:lnTo>
                    <a:pt x="30856" y="21666"/>
                  </a:lnTo>
                  <a:lnTo>
                    <a:pt x="31671" y="21513"/>
                  </a:lnTo>
                  <a:lnTo>
                    <a:pt x="31671" y="15811"/>
                  </a:lnTo>
                  <a:lnTo>
                    <a:pt x="31645" y="14996"/>
                  </a:lnTo>
                  <a:lnTo>
                    <a:pt x="31493" y="13418"/>
                  </a:lnTo>
                  <a:lnTo>
                    <a:pt x="31162" y="11865"/>
                  </a:lnTo>
                  <a:lnTo>
                    <a:pt x="30703" y="10388"/>
                  </a:lnTo>
                  <a:lnTo>
                    <a:pt x="30118" y="8962"/>
                  </a:lnTo>
                  <a:lnTo>
                    <a:pt x="29380" y="7613"/>
                  </a:lnTo>
                  <a:lnTo>
                    <a:pt x="28514" y="6340"/>
                  </a:lnTo>
                  <a:lnTo>
                    <a:pt x="27547" y="5169"/>
                  </a:lnTo>
                  <a:lnTo>
                    <a:pt x="26477" y="4100"/>
                  </a:lnTo>
                  <a:lnTo>
                    <a:pt x="25306" y="3132"/>
                  </a:lnTo>
                  <a:lnTo>
                    <a:pt x="24033" y="2267"/>
                  </a:lnTo>
                  <a:lnTo>
                    <a:pt x="22709" y="1554"/>
                  </a:lnTo>
                  <a:lnTo>
                    <a:pt x="21284" y="943"/>
                  </a:lnTo>
                  <a:lnTo>
                    <a:pt x="19782" y="485"/>
                  </a:lnTo>
                  <a:lnTo>
                    <a:pt x="18254" y="154"/>
                  </a:lnTo>
                  <a:lnTo>
                    <a:pt x="16650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974;p37">
              <a:extLst>
                <a:ext uri="{FF2B5EF4-FFF2-40B4-BE49-F238E27FC236}">
                  <a16:creationId xmlns:a16="http://schemas.microsoft.com/office/drawing/2014/main" id="{84D2C752-3298-4E09-B9CC-F8D576291010}"/>
                </a:ext>
              </a:extLst>
            </p:cNvPr>
            <p:cNvSpPr/>
            <p:nvPr/>
          </p:nvSpPr>
          <p:spPr>
            <a:xfrm>
              <a:off x="5205775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6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39" y="8529"/>
                  </a:lnTo>
                  <a:lnTo>
                    <a:pt x="6034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823" y="306"/>
                  </a:lnTo>
                  <a:lnTo>
                    <a:pt x="6594" y="255"/>
                  </a:lnTo>
                  <a:lnTo>
                    <a:pt x="6187" y="357"/>
                  </a:lnTo>
                  <a:lnTo>
                    <a:pt x="5830" y="637"/>
                  </a:lnTo>
                  <a:lnTo>
                    <a:pt x="5550" y="1019"/>
                  </a:lnTo>
                  <a:lnTo>
                    <a:pt x="5474" y="1273"/>
                  </a:lnTo>
                  <a:lnTo>
                    <a:pt x="3386" y="10439"/>
                  </a:lnTo>
                  <a:lnTo>
                    <a:pt x="3132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382" y="6034"/>
                  </a:lnTo>
                  <a:lnTo>
                    <a:pt x="331" y="6060"/>
                  </a:lnTo>
                  <a:lnTo>
                    <a:pt x="153" y="6136"/>
                  </a:lnTo>
                  <a:lnTo>
                    <a:pt x="0" y="6442"/>
                  </a:lnTo>
                  <a:lnTo>
                    <a:pt x="0" y="6951"/>
                  </a:lnTo>
                  <a:lnTo>
                    <a:pt x="26" y="7078"/>
                  </a:lnTo>
                  <a:lnTo>
                    <a:pt x="560" y="10006"/>
                  </a:lnTo>
                  <a:lnTo>
                    <a:pt x="1146" y="13494"/>
                  </a:lnTo>
                  <a:lnTo>
                    <a:pt x="1222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784" y="23448"/>
                  </a:lnTo>
                  <a:lnTo>
                    <a:pt x="10158" y="17694"/>
                  </a:lnTo>
                  <a:lnTo>
                    <a:pt x="10286" y="17694"/>
                  </a:lnTo>
                  <a:lnTo>
                    <a:pt x="10693" y="17618"/>
                  </a:lnTo>
                  <a:lnTo>
                    <a:pt x="11202" y="17338"/>
                  </a:lnTo>
                  <a:lnTo>
                    <a:pt x="11635" y="16803"/>
                  </a:lnTo>
                  <a:lnTo>
                    <a:pt x="11762" y="16396"/>
                  </a:lnTo>
                  <a:lnTo>
                    <a:pt x="12093" y="14970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609"/>
                  </a:lnTo>
                  <a:lnTo>
                    <a:pt x="12348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1" y="9573"/>
                  </a:lnTo>
                  <a:lnTo>
                    <a:pt x="12322" y="3285"/>
                  </a:lnTo>
                  <a:lnTo>
                    <a:pt x="12373" y="3030"/>
                  </a:lnTo>
                  <a:lnTo>
                    <a:pt x="12297" y="2572"/>
                  </a:lnTo>
                  <a:lnTo>
                    <a:pt x="12093" y="2165"/>
                  </a:lnTo>
                  <a:lnTo>
                    <a:pt x="11762" y="1884"/>
                  </a:lnTo>
                  <a:lnTo>
                    <a:pt x="11559" y="1834"/>
                  </a:lnTo>
                  <a:lnTo>
                    <a:pt x="11329" y="1783"/>
                  </a:lnTo>
                  <a:lnTo>
                    <a:pt x="10922" y="1884"/>
                  </a:lnTo>
                  <a:lnTo>
                    <a:pt x="10540" y="2165"/>
                  </a:lnTo>
                  <a:lnTo>
                    <a:pt x="10286" y="2546"/>
                  </a:lnTo>
                  <a:lnTo>
                    <a:pt x="10209" y="2801"/>
                  </a:lnTo>
                  <a:lnTo>
                    <a:pt x="8758" y="9089"/>
                  </a:lnTo>
                  <a:lnTo>
                    <a:pt x="8453" y="9013"/>
                  </a:lnTo>
                  <a:lnTo>
                    <a:pt x="10184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24" y="102"/>
                  </a:lnTo>
                  <a:lnTo>
                    <a:pt x="9420" y="26"/>
                  </a:lnTo>
                  <a:lnTo>
                    <a:pt x="9216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975;p37">
              <a:extLst>
                <a:ext uri="{FF2B5EF4-FFF2-40B4-BE49-F238E27FC236}">
                  <a16:creationId xmlns:a16="http://schemas.microsoft.com/office/drawing/2014/main" id="{44AE8DE2-FAE3-4D82-AC07-217B8068E7CA}"/>
                </a:ext>
              </a:extLst>
            </p:cNvPr>
            <p:cNvSpPr/>
            <p:nvPr/>
          </p:nvSpPr>
          <p:spPr>
            <a:xfrm>
              <a:off x="5289775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976;p37">
              <a:extLst>
                <a:ext uri="{FF2B5EF4-FFF2-40B4-BE49-F238E27FC236}">
                  <a16:creationId xmlns:a16="http://schemas.microsoft.com/office/drawing/2014/main" id="{990CBA93-9E95-4148-A8B5-F1F581E55BED}"/>
                </a:ext>
              </a:extLst>
            </p:cNvPr>
            <p:cNvSpPr/>
            <p:nvPr/>
          </p:nvSpPr>
          <p:spPr>
            <a:xfrm>
              <a:off x="5322875" y="2659525"/>
              <a:ext cx="191600" cy="55400"/>
            </a:xfrm>
            <a:custGeom>
              <a:avLst/>
              <a:gdLst/>
              <a:ahLst/>
              <a:cxnLst/>
              <a:rect l="l" t="t" r="r" b="b"/>
              <a:pathLst>
                <a:path w="7664" h="2216" extrusionOk="0">
                  <a:moveTo>
                    <a:pt x="128" y="1"/>
                  </a:moveTo>
                  <a:lnTo>
                    <a:pt x="1" y="485"/>
                  </a:lnTo>
                  <a:lnTo>
                    <a:pt x="7536" y="2216"/>
                  </a:lnTo>
                  <a:lnTo>
                    <a:pt x="7664" y="1732"/>
                  </a:lnTo>
                  <a:lnTo>
                    <a:pt x="6569" y="1503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9" y="841"/>
                  </a:lnTo>
                  <a:lnTo>
                    <a:pt x="1681" y="357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977;p37">
              <a:extLst>
                <a:ext uri="{FF2B5EF4-FFF2-40B4-BE49-F238E27FC236}">
                  <a16:creationId xmlns:a16="http://schemas.microsoft.com/office/drawing/2014/main" id="{9151E2BD-BDF7-4296-8489-4E01A7A9FABE}"/>
                </a:ext>
              </a:extLst>
            </p:cNvPr>
            <p:cNvSpPr/>
            <p:nvPr/>
          </p:nvSpPr>
          <p:spPr>
            <a:xfrm>
              <a:off x="5290425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51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04" y="306"/>
                  </a:lnTo>
                  <a:lnTo>
                    <a:pt x="1120" y="637"/>
                  </a:lnTo>
                  <a:lnTo>
                    <a:pt x="1833" y="1044"/>
                  </a:lnTo>
                  <a:lnTo>
                    <a:pt x="2597" y="1680"/>
                  </a:lnTo>
                  <a:lnTo>
                    <a:pt x="3234" y="2571"/>
                  </a:lnTo>
                  <a:lnTo>
                    <a:pt x="3717" y="3794"/>
                  </a:lnTo>
                  <a:lnTo>
                    <a:pt x="3870" y="5372"/>
                  </a:lnTo>
                  <a:lnTo>
                    <a:pt x="3794" y="6314"/>
                  </a:lnTo>
                  <a:lnTo>
                    <a:pt x="4099" y="6390"/>
                  </a:lnTo>
                  <a:lnTo>
                    <a:pt x="4125" y="6212"/>
                  </a:lnTo>
                  <a:lnTo>
                    <a:pt x="4226" y="5117"/>
                  </a:lnTo>
                  <a:lnTo>
                    <a:pt x="4150" y="4124"/>
                  </a:lnTo>
                  <a:lnTo>
                    <a:pt x="3895" y="3030"/>
                  </a:lnTo>
                  <a:lnTo>
                    <a:pt x="3335" y="1935"/>
                  </a:lnTo>
                  <a:lnTo>
                    <a:pt x="2393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978;p37">
              <a:extLst>
                <a:ext uri="{FF2B5EF4-FFF2-40B4-BE49-F238E27FC236}">
                  <a16:creationId xmlns:a16="http://schemas.microsoft.com/office/drawing/2014/main" id="{84D9D037-4DB8-4F3A-8883-C5C0370779A4}"/>
                </a:ext>
              </a:extLst>
            </p:cNvPr>
            <p:cNvSpPr/>
            <p:nvPr/>
          </p:nvSpPr>
          <p:spPr>
            <a:xfrm>
              <a:off x="5268150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979;p37">
              <a:extLst>
                <a:ext uri="{FF2B5EF4-FFF2-40B4-BE49-F238E27FC236}">
                  <a16:creationId xmlns:a16="http://schemas.microsoft.com/office/drawing/2014/main" id="{4728C013-9A30-4ECF-A6F8-A31A35C47E1D}"/>
                </a:ext>
              </a:extLst>
            </p:cNvPr>
            <p:cNvSpPr/>
            <p:nvPr/>
          </p:nvSpPr>
          <p:spPr>
            <a:xfrm>
              <a:off x="5228050" y="2910950"/>
              <a:ext cx="238050" cy="100575"/>
            </a:xfrm>
            <a:custGeom>
              <a:avLst/>
              <a:gdLst/>
              <a:ahLst/>
              <a:cxnLst/>
              <a:rect l="l" t="t" r="r" b="b"/>
              <a:pathLst>
                <a:path w="9522" h="4023" extrusionOk="0">
                  <a:moveTo>
                    <a:pt x="459" y="0"/>
                  </a:moveTo>
                  <a:lnTo>
                    <a:pt x="0" y="1909"/>
                  </a:lnTo>
                  <a:lnTo>
                    <a:pt x="9089" y="4023"/>
                  </a:lnTo>
                  <a:lnTo>
                    <a:pt x="9522" y="2088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C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980;p37">
              <a:extLst>
                <a:ext uri="{FF2B5EF4-FFF2-40B4-BE49-F238E27FC236}">
                  <a16:creationId xmlns:a16="http://schemas.microsoft.com/office/drawing/2014/main" id="{82410C54-C574-48D6-9CDB-70A523C69E62}"/>
                </a:ext>
              </a:extLst>
            </p:cNvPr>
            <p:cNvSpPr/>
            <p:nvPr/>
          </p:nvSpPr>
          <p:spPr>
            <a:xfrm>
              <a:off x="5206400" y="2948500"/>
              <a:ext cx="250800" cy="105675"/>
            </a:xfrm>
            <a:custGeom>
              <a:avLst/>
              <a:gdLst/>
              <a:ahLst/>
              <a:cxnLst/>
              <a:rect l="l" t="t" r="r" b="b"/>
              <a:pathLst>
                <a:path w="10032" h="4227" extrusionOk="0">
                  <a:moveTo>
                    <a:pt x="968" y="0"/>
                  </a:moveTo>
                  <a:lnTo>
                    <a:pt x="1" y="4226"/>
                  </a:lnTo>
                  <a:lnTo>
                    <a:pt x="9548" y="4226"/>
                  </a:lnTo>
                  <a:lnTo>
                    <a:pt x="10031" y="2088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7DC7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" name="Google Shape;981;p37">
            <a:extLst>
              <a:ext uri="{FF2B5EF4-FFF2-40B4-BE49-F238E27FC236}">
                <a16:creationId xmlns:a16="http://schemas.microsoft.com/office/drawing/2014/main" id="{AD45817D-31D5-40DC-829D-A430DB39BC36}"/>
              </a:ext>
            </a:extLst>
          </p:cNvPr>
          <p:cNvGrpSpPr/>
          <p:nvPr/>
        </p:nvGrpSpPr>
        <p:grpSpPr>
          <a:xfrm flipH="1">
            <a:off x="6034222" y="1217459"/>
            <a:ext cx="972001" cy="972000"/>
            <a:chOff x="2062875" y="1879850"/>
            <a:chExt cx="1394525" cy="1174325"/>
          </a:xfrm>
        </p:grpSpPr>
        <p:sp>
          <p:nvSpPr>
            <p:cNvPr id="128" name="Google Shape;982;p37">
              <a:extLst>
                <a:ext uri="{FF2B5EF4-FFF2-40B4-BE49-F238E27FC236}">
                  <a16:creationId xmlns:a16="http://schemas.microsoft.com/office/drawing/2014/main" id="{EA91E54B-2676-4E23-BD52-8D3FB5DEFC2F}"/>
                </a:ext>
              </a:extLst>
            </p:cNvPr>
            <p:cNvSpPr/>
            <p:nvPr/>
          </p:nvSpPr>
          <p:spPr>
            <a:xfrm>
              <a:off x="2098525" y="2337475"/>
              <a:ext cx="969350" cy="705875"/>
            </a:xfrm>
            <a:custGeom>
              <a:avLst/>
              <a:gdLst/>
              <a:ahLst/>
              <a:cxnLst/>
              <a:rect l="l" t="t" r="r" b="b"/>
              <a:pathLst>
                <a:path w="38774" h="28235" extrusionOk="0">
                  <a:moveTo>
                    <a:pt x="15505" y="1"/>
                  </a:moveTo>
                  <a:lnTo>
                    <a:pt x="12195" y="153"/>
                  </a:lnTo>
                  <a:lnTo>
                    <a:pt x="11559" y="204"/>
                  </a:lnTo>
                  <a:lnTo>
                    <a:pt x="10107" y="586"/>
                  </a:lnTo>
                  <a:lnTo>
                    <a:pt x="8529" y="1248"/>
                  </a:lnTo>
                  <a:lnTo>
                    <a:pt x="6950" y="2190"/>
                  </a:lnTo>
                  <a:lnTo>
                    <a:pt x="5474" y="3412"/>
                  </a:lnTo>
                  <a:lnTo>
                    <a:pt x="4201" y="4838"/>
                  </a:lnTo>
                  <a:lnTo>
                    <a:pt x="3463" y="6085"/>
                  </a:lnTo>
                  <a:lnTo>
                    <a:pt x="3081" y="6976"/>
                  </a:lnTo>
                  <a:lnTo>
                    <a:pt x="2826" y="7944"/>
                  </a:lnTo>
                  <a:lnTo>
                    <a:pt x="2699" y="8937"/>
                  </a:lnTo>
                  <a:lnTo>
                    <a:pt x="2699" y="9446"/>
                  </a:lnTo>
                  <a:lnTo>
                    <a:pt x="2724" y="10286"/>
                  </a:lnTo>
                  <a:lnTo>
                    <a:pt x="3055" y="11534"/>
                  </a:lnTo>
                  <a:lnTo>
                    <a:pt x="3463" y="12501"/>
                  </a:lnTo>
                  <a:lnTo>
                    <a:pt x="3666" y="13570"/>
                  </a:lnTo>
                  <a:lnTo>
                    <a:pt x="3590" y="14232"/>
                  </a:lnTo>
                  <a:lnTo>
                    <a:pt x="3412" y="15021"/>
                  </a:lnTo>
                  <a:lnTo>
                    <a:pt x="2826" y="16091"/>
                  </a:lnTo>
                  <a:lnTo>
                    <a:pt x="2088" y="16905"/>
                  </a:lnTo>
                  <a:lnTo>
                    <a:pt x="1273" y="17796"/>
                  </a:lnTo>
                  <a:lnTo>
                    <a:pt x="917" y="18407"/>
                  </a:lnTo>
                  <a:lnTo>
                    <a:pt x="637" y="18942"/>
                  </a:lnTo>
                  <a:lnTo>
                    <a:pt x="255" y="20062"/>
                  </a:lnTo>
                  <a:lnTo>
                    <a:pt x="26" y="21208"/>
                  </a:lnTo>
                  <a:lnTo>
                    <a:pt x="0" y="22379"/>
                  </a:lnTo>
                  <a:lnTo>
                    <a:pt x="178" y="23525"/>
                  </a:lnTo>
                  <a:lnTo>
                    <a:pt x="560" y="24619"/>
                  </a:lnTo>
                  <a:lnTo>
                    <a:pt x="1197" y="25587"/>
                  </a:lnTo>
                  <a:lnTo>
                    <a:pt x="2037" y="26427"/>
                  </a:lnTo>
                  <a:lnTo>
                    <a:pt x="2572" y="26783"/>
                  </a:lnTo>
                  <a:lnTo>
                    <a:pt x="2902" y="26962"/>
                  </a:lnTo>
                  <a:lnTo>
                    <a:pt x="4048" y="27292"/>
                  </a:lnTo>
                  <a:lnTo>
                    <a:pt x="6518" y="27674"/>
                  </a:lnTo>
                  <a:lnTo>
                    <a:pt x="11100" y="28056"/>
                  </a:lnTo>
                  <a:lnTo>
                    <a:pt x="16548" y="28234"/>
                  </a:lnTo>
                  <a:lnTo>
                    <a:pt x="22251" y="28234"/>
                  </a:lnTo>
                  <a:lnTo>
                    <a:pt x="27674" y="28056"/>
                  </a:lnTo>
                  <a:lnTo>
                    <a:pt x="32257" y="27674"/>
                  </a:lnTo>
                  <a:lnTo>
                    <a:pt x="34752" y="27292"/>
                  </a:lnTo>
                  <a:lnTo>
                    <a:pt x="35872" y="26962"/>
                  </a:lnTo>
                  <a:lnTo>
                    <a:pt x="36228" y="26783"/>
                  </a:lnTo>
                  <a:lnTo>
                    <a:pt x="36763" y="26427"/>
                  </a:lnTo>
                  <a:lnTo>
                    <a:pt x="37603" y="25587"/>
                  </a:lnTo>
                  <a:lnTo>
                    <a:pt x="38214" y="24619"/>
                  </a:lnTo>
                  <a:lnTo>
                    <a:pt x="38621" y="23525"/>
                  </a:lnTo>
                  <a:lnTo>
                    <a:pt x="38774" y="22379"/>
                  </a:lnTo>
                  <a:lnTo>
                    <a:pt x="38749" y="21208"/>
                  </a:lnTo>
                  <a:lnTo>
                    <a:pt x="38545" y="20062"/>
                  </a:lnTo>
                  <a:lnTo>
                    <a:pt x="38138" y="18942"/>
                  </a:lnTo>
                  <a:lnTo>
                    <a:pt x="37883" y="18407"/>
                  </a:lnTo>
                  <a:lnTo>
                    <a:pt x="37527" y="17796"/>
                  </a:lnTo>
                  <a:lnTo>
                    <a:pt x="36712" y="16905"/>
                  </a:lnTo>
                  <a:lnTo>
                    <a:pt x="35948" y="16091"/>
                  </a:lnTo>
                  <a:lnTo>
                    <a:pt x="35388" y="15021"/>
                  </a:lnTo>
                  <a:lnTo>
                    <a:pt x="35210" y="14232"/>
                  </a:lnTo>
                  <a:lnTo>
                    <a:pt x="35133" y="13570"/>
                  </a:lnTo>
                  <a:lnTo>
                    <a:pt x="35337" y="12501"/>
                  </a:lnTo>
                  <a:lnTo>
                    <a:pt x="35719" y="11534"/>
                  </a:lnTo>
                  <a:lnTo>
                    <a:pt x="36050" y="10286"/>
                  </a:lnTo>
                  <a:lnTo>
                    <a:pt x="36101" y="9446"/>
                  </a:lnTo>
                  <a:lnTo>
                    <a:pt x="36101" y="8937"/>
                  </a:lnTo>
                  <a:lnTo>
                    <a:pt x="35974" y="7944"/>
                  </a:lnTo>
                  <a:lnTo>
                    <a:pt x="35693" y="6976"/>
                  </a:lnTo>
                  <a:lnTo>
                    <a:pt x="35337" y="6085"/>
                  </a:lnTo>
                  <a:lnTo>
                    <a:pt x="34599" y="4838"/>
                  </a:lnTo>
                  <a:lnTo>
                    <a:pt x="33326" y="3412"/>
                  </a:lnTo>
                  <a:lnTo>
                    <a:pt x="31849" y="2190"/>
                  </a:lnTo>
                  <a:lnTo>
                    <a:pt x="30271" y="1248"/>
                  </a:lnTo>
                  <a:lnTo>
                    <a:pt x="28692" y="586"/>
                  </a:lnTo>
                  <a:lnTo>
                    <a:pt x="27241" y="204"/>
                  </a:lnTo>
                  <a:lnTo>
                    <a:pt x="26605" y="153"/>
                  </a:lnTo>
                  <a:lnTo>
                    <a:pt x="2329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983;p37">
              <a:extLst>
                <a:ext uri="{FF2B5EF4-FFF2-40B4-BE49-F238E27FC236}">
                  <a16:creationId xmlns:a16="http://schemas.microsoft.com/office/drawing/2014/main" id="{A8A511EC-58D6-4BE4-BE5A-879714AAE4EA}"/>
                </a:ext>
              </a:extLst>
            </p:cNvPr>
            <p:cNvSpPr/>
            <p:nvPr/>
          </p:nvSpPr>
          <p:spPr>
            <a:xfrm>
              <a:off x="21774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64" y="26"/>
                  </a:lnTo>
                  <a:lnTo>
                    <a:pt x="1197" y="433"/>
                  </a:lnTo>
                  <a:lnTo>
                    <a:pt x="458" y="1197"/>
                  </a:lnTo>
                  <a:lnTo>
                    <a:pt x="26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26" y="5448"/>
                  </a:lnTo>
                  <a:lnTo>
                    <a:pt x="458" y="6441"/>
                  </a:lnTo>
                  <a:lnTo>
                    <a:pt x="1197" y="7180"/>
                  </a:lnTo>
                  <a:lnTo>
                    <a:pt x="2164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984;p37">
              <a:extLst>
                <a:ext uri="{FF2B5EF4-FFF2-40B4-BE49-F238E27FC236}">
                  <a16:creationId xmlns:a16="http://schemas.microsoft.com/office/drawing/2014/main" id="{27B6EA49-FA4A-4D10-A1F9-9307B1C1577F}"/>
                </a:ext>
              </a:extLst>
            </p:cNvPr>
            <p:cNvSpPr/>
            <p:nvPr/>
          </p:nvSpPr>
          <p:spPr>
            <a:xfrm>
              <a:off x="2922100" y="2352125"/>
              <a:ext cx="68150" cy="190950"/>
            </a:xfrm>
            <a:custGeom>
              <a:avLst/>
              <a:gdLst/>
              <a:ahLst/>
              <a:cxnLst/>
              <a:rect l="l" t="t" r="r" b="b"/>
              <a:pathLst>
                <a:path w="2726" h="7638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587"/>
                  </a:lnTo>
                  <a:lnTo>
                    <a:pt x="1528" y="7180"/>
                  </a:lnTo>
                  <a:lnTo>
                    <a:pt x="2267" y="6441"/>
                  </a:lnTo>
                  <a:lnTo>
                    <a:pt x="2700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700" y="2164"/>
                  </a:lnTo>
                  <a:lnTo>
                    <a:pt x="2267" y="1197"/>
                  </a:lnTo>
                  <a:lnTo>
                    <a:pt x="1528" y="433"/>
                  </a:lnTo>
                  <a:lnTo>
                    <a:pt x="561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985;p37">
              <a:extLst>
                <a:ext uri="{FF2B5EF4-FFF2-40B4-BE49-F238E27FC236}">
                  <a16:creationId xmlns:a16="http://schemas.microsoft.com/office/drawing/2014/main" id="{3555AF74-8749-430F-9165-936ECE8C6EF0}"/>
                </a:ext>
              </a:extLst>
            </p:cNvPr>
            <p:cNvSpPr/>
            <p:nvPr/>
          </p:nvSpPr>
          <p:spPr>
            <a:xfrm>
              <a:off x="2479125" y="2740375"/>
              <a:ext cx="210050" cy="263525"/>
            </a:xfrm>
            <a:custGeom>
              <a:avLst/>
              <a:gdLst/>
              <a:ahLst/>
              <a:cxnLst/>
              <a:rect l="l" t="t" r="r" b="b"/>
              <a:pathLst>
                <a:path w="8402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02" y="10540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986;p37">
              <a:extLst>
                <a:ext uri="{FF2B5EF4-FFF2-40B4-BE49-F238E27FC236}">
                  <a16:creationId xmlns:a16="http://schemas.microsoft.com/office/drawing/2014/main" id="{678A8F90-2A41-4921-AF5F-5B6E8792AF70}"/>
                </a:ext>
              </a:extLst>
            </p:cNvPr>
            <p:cNvSpPr/>
            <p:nvPr/>
          </p:nvSpPr>
          <p:spPr>
            <a:xfrm>
              <a:off x="2233450" y="1924400"/>
              <a:ext cx="700775" cy="875825"/>
            </a:xfrm>
            <a:custGeom>
              <a:avLst/>
              <a:gdLst/>
              <a:ahLst/>
              <a:cxnLst/>
              <a:rect l="l" t="t" r="r" b="b"/>
              <a:pathLst>
                <a:path w="28031" h="35033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1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583" y="3642"/>
                  </a:lnTo>
                  <a:lnTo>
                    <a:pt x="3641" y="4609"/>
                  </a:lnTo>
                  <a:lnTo>
                    <a:pt x="2775" y="5653"/>
                  </a:lnTo>
                  <a:lnTo>
                    <a:pt x="2012" y="6773"/>
                  </a:lnTo>
                  <a:lnTo>
                    <a:pt x="1375" y="7944"/>
                  </a:lnTo>
                  <a:lnTo>
                    <a:pt x="841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9"/>
                  </a:lnTo>
                  <a:lnTo>
                    <a:pt x="0" y="21004"/>
                  </a:lnTo>
                  <a:lnTo>
                    <a:pt x="0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41" y="25842"/>
                  </a:lnTo>
                  <a:lnTo>
                    <a:pt x="1375" y="27089"/>
                  </a:lnTo>
                  <a:lnTo>
                    <a:pt x="2012" y="28286"/>
                  </a:lnTo>
                  <a:lnTo>
                    <a:pt x="2775" y="29406"/>
                  </a:lnTo>
                  <a:lnTo>
                    <a:pt x="3641" y="30450"/>
                  </a:lnTo>
                  <a:lnTo>
                    <a:pt x="4583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1" y="35032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3021"/>
                  </a:lnTo>
                  <a:lnTo>
                    <a:pt x="22404" y="32257"/>
                  </a:lnTo>
                  <a:lnTo>
                    <a:pt x="23448" y="31392"/>
                  </a:lnTo>
                  <a:lnTo>
                    <a:pt x="24390" y="30450"/>
                  </a:lnTo>
                  <a:lnTo>
                    <a:pt x="25256" y="29406"/>
                  </a:lnTo>
                  <a:lnTo>
                    <a:pt x="26019" y="28286"/>
                  </a:lnTo>
                  <a:lnTo>
                    <a:pt x="26656" y="27089"/>
                  </a:lnTo>
                  <a:lnTo>
                    <a:pt x="27191" y="25842"/>
                  </a:lnTo>
                  <a:lnTo>
                    <a:pt x="27598" y="24518"/>
                  </a:lnTo>
                  <a:lnTo>
                    <a:pt x="27878" y="23143"/>
                  </a:lnTo>
                  <a:lnTo>
                    <a:pt x="28031" y="21743"/>
                  </a:lnTo>
                  <a:lnTo>
                    <a:pt x="28031" y="21004"/>
                  </a:lnTo>
                  <a:lnTo>
                    <a:pt x="28031" y="14029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41"/>
                  </a:lnTo>
                  <a:lnTo>
                    <a:pt x="27191" y="9217"/>
                  </a:lnTo>
                  <a:lnTo>
                    <a:pt x="26656" y="7944"/>
                  </a:lnTo>
                  <a:lnTo>
                    <a:pt x="26019" y="6773"/>
                  </a:lnTo>
                  <a:lnTo>
                    <a:pt x="25256" y="5653"/>
                  </a:lnTo>
                  <a:lnTo>
                    <a:pt x="24390" y="4609"/>
                  </a:lnTo>
                  <a:lnTo>
                    <a:pt x="23448" y="3642"/>
                  </a:lnTo>
                  <a:lnTo>
                    <a:pt x="22404" y="2801"/>
                  </a:lnTo>
                  <a:lnTo>
                    <a:pt x="21284" y="2038"/>
                  </a:lnTo>
                  <a:lnTo>
                    <a:pt x="20087" y="1401"/>
                  </a:lnTo>
                  <a:lnTo>
                    <a:pt x="18840" y="867"/>
                  </a:lnTo>
                  <a:lnTo>
                    <a:pt x="17516" y="459"/>
                  </a:lnTo>
                  <a:lnTo>
                    <a:pt x="16167" y="179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987;p37">
              <a:extLst>
                <a:ext uri="{FF2B5EF4-FFF2-40B4-BE49-F238E27FC236}">
                  <a16:creationId xmlns:a16="http://schemas.microsoft.com/office/drawing/2014/main" id="{D158DC2D-FA37-485C-BFB5-1CD7473C1099}"/>
                </a:ext>
              </a:extLst>
            </p:cNvPr>
            <p:cNvSpPr/>
            <p:nvPr/>
          </p:nvSpPr>
          <p:spPr>
            <a:xfrm>
              <a:off x="2358200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1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988;p37">
              <a:extLst>
                <a:ext uri="{FF2B5EF4-FFF2-40B4-BE49-F238E27FC236}">
                  <a16:creationId xmlns:a16="http://schemas.microsoft.com/office/drawing/2014/main" id="{1FBA0DC1-1C68-47BE-B92E-8BEE21B29496}"/>
                </a:ext>
              </a:extLst>
            </p:cNvPr>
            <p:cNvSpPr/>
            <p:nvPr/>
          </p:nvSpPr>
          <p:spPr>
            <a:xfrm>
              <a:off x="2718450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815" y="3336"/>
                  </a:lnTo>
                  <a:lnTo>
                    <a:pt x="1451" y="3616"/>
                  </a:lnTo>
                  <a:lnTo>
                    <a:pt x="1833" y="3642"/>
                  </a:lnTo>
                  <a:lnTo>
                    <a:pt x="2190" y="3616"/>
                  </a:lnTo>
                  <a:lnTo>
                    <a:pt x="2851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51" y="306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989;p37">
              <a:extLst>
                <a:ext uri="{FF2B5EF4-FFF2-40B4-BE49-F238E27FC236}">
                  <a16:creationId xmlns:a16="http://schemas.microsoft.com/office/drawing/2014/main" id="{37DA945C-57B9-4230-9B09-BF5F5001C134}"/>
                </a:ext>
              </a:extLst>
            </p:cNvPr>
            <p:cNvSpPr/>
            <p:nvPr/>
          </p:nvSpPr>
          <p:spPr>
            <a:xfrm>
              <a:off x="2062875" y="2844100"/>
              <a:ext cx="1041925" cy="210075"/>
            </a:xfrm>
            <a:custGeom>
              <a:avLst/>
              <a:gdLst/>
              <a:ahLst/>
              <a:cxnLst/>
              <a:rect l="l" t="t" r="r" b="b"/>
              <a:pathLst>
                <a:path w="41677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7" y="179"/>
                  </a:lnTo>
                  <a:lnTo>
                    <a:pt x="9115" y="485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6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6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3005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5"/>
                  </a:lnTo>
                  <a:lnTo>
                    <a:pt x="30500" y="179"/>
                  </a:lnTo>
                  <a:lnTo>
                    <a:pt x="29380" y="154"/>
                  </a:lnTo>
                  <a:lnTo>
                    <a:pt x="25052" y="1"/>
                  </a:lnTo>
                  <a:lnTo>
                    <a:pt x="25027" y="434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60"/>
                  </a:lnTo>
                  <a:lnTo>
                    <a:pt x="22863" y="3718"/>
                  </a:lnTo>
                  <a:lnTo>
                    <a:pt x="22099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578" y="4023"/>
                  </a:lnTo>
                  <a:lnTo>
                    <a:pt x="18840" y="3718"/>
                  </a:lnTo>
                  <a:lnTo>
                    <a:pt x="18153" y="3260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5C26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990;p37">
              <a:extLst>
                <a:ext uri="{FF2B5EF4-FFF2-40B4-BE49-F238E27FC236}">
                  <a16:creationId xmlns:a16="http://schemas.microsoft.com/office/drawing/2014/main" id="{1229C918-D604-496B-947E-BB25BFF9A90E}"/>
                </a:ext>
              </a:extLst>
            </p:cNvPr>
            <p:cNvSpPr/>
            <p:nvPr/>
          </p:nvSpPr>
          <p:spPr>
            <a:xfrm>
              <a:off x="2439675" y="2844100"/>
              <a:ext cx="288325" cy="149600"/>
            </a:xfrm>
            <a:custGeom>
              <a:avLst/>
              <a:gdLst/>
              <a:ahLst/>
              <a:cxnLst/>
              <a:rect l="l" t="t" r="r" b="b"/>
              <a:pathLst>
                <a:path w="11533" h="5984" extrusionOk="0">
                  <a:moveTo>
                    <a:pt x="1553" y="1"/>
                  </a:moveTo>
                  <a:lnTo>
                    <a:pt x="0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1"/>
                  </a:lnTo>
                  <a:lnTo>
                    <a:pt x="2088" y="4660"/>
                  </a:lnTo>
                  <a:lnTo>
                    <a:pt x="3004" y="5296"/>
                  </a:lnTo>
                  <a:lnTo>
                    <a:pt x="4048" y="5729"/>
                  </a:lnTo>
                  <a:lnTo>
                    <a:pt x="5168" y="5958"/>
                  </a:lnTo>
                  <a:lnTo>
                    <a:pt x="5779" y="5984"/>
                  </a:lnTo>
                  <a:lnTo>
                    <a:pt x="6365" y="5958"/>
                  </a:lnTo>
                  <a:lnTo>
                    <a:pt x="7485" y="5729"/>
                  </a:lnTo>
                  <a:lnTo>
                    <a:pt x="8529" y="5296"/>
                  </a:lnTo>
                  <a:lnTo>
                    <a:pt x="9445" y="4660"/>
                  </a:lnTo>
                  <a:lnTo>
                    <a:pt x="10235" y="3871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205"/>
                  </a:lnTo>
                  <a:lnTo>
                    <a:pt x="11533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55" y="434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2" y="4202"/>
                  </a:lnTo>
                  <a:lnTo>
                    <a:pt x="5346" y="4202"/>
                  </a:lnTo>
                  <a:lnTo>
                    <a:pt x="4506" y="4023"/>
                  </a:lnTo>
                  <a:lnTo>
                    <a:pt x="3768" y="3718"/>
                  </a:lnTo>
                  <a:lnTo>
                    <a:pt x="3081" y="3260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4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991;p37">
              <a:extLst>
                <a:ext uri="{FF2B5EF4-FFF2-40B4-BE49-F238E27FC236}">
                  <a16:creationId xmlns:a16="http://schemas.microsoft.com/office/drawing/2014/main" id="{B7804FBB-781B-45FC-A0B2-84398EF47317}"/>
                </a:ext>
              </a:extLst>
            </p:cNvPr>
            <p:cNvSpPr/>
            <p:nvPr/>
          </p:nvSpPr>
          <p:spPr>
            <a:xfrm>
              <a:off x="2540875" y="2459675"/>
              <a:ext cx="82125" cy="119700"/>
            </a:xfrm>
            <a:custGeom>
              <a:avLst/>
              <a:gdLst/>
              <a:ahLst/>
              <a:cxnLst/>
              <a:rect l="l" t="t" r="r" b="b"/>
              <a:pathLst>
                <a:path w="3285" h="4788" extrusionOk="0">
                  <a:moveTo>
                    <a:pt x="1553" y="1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992;p37">
              <a:extLst>
                <a:ext uri="{FF2B5EF4-FFF2-40B4-BE49-F238E27FC236}">
                  <a16:creationId xmlns:a16="http://schemas.microsoft.com/office/drawing/2014/main" id="{8F20F818-A0C8-4DA6-B659-BFE27668EEB6}"/>
                </a:ext>
              </a:extLst>
            </p:cNvPr>
            <p:cNvSpPr/>
            <p:nvPr/>
          </p:nvSpPr>
          <p:spPr>
            <a:xfrm>
              <a:off x="2540875" y="2568525"/>
              <a:ext cx="82125" cy="38200"/>
            </a:xfrm>
            <a:custGeom>
              <a:avLst/>
              <a:gdLst/>
              <a:ahLst/>
              <a:cxnLst/>
              <a:rect l="l" t="t" r="r" b="b"/>
              <a:pathLst>
                <a:path w="3285" h="1528" extrusionOk="0">
                  <a:moveTo>
                    <a:pt x="0" y="0"/>
                  </a:moveTo>
                  <a:lnTo>
                    <a:pt x="0" y="306"/>
                  </a:lnTo>
                  <a:lnTo>
                    <a:pt x="280" y="840"/>
                  </a:lnTo>
                  <a:lnTo>
                    <a:pt x="764" y="1273"/>
                  </a:lnTo>
                  <a:lnTo>
                    <a:pt x="1298" y="1502"/>
                  </a:lnTo>
                  <a:lnTo>
                    <a:pt x="1528" y="1528"/>
                  </a:lnTo>
                  <a:lnTo>
                    <a:pt x="1782" y="1528"/>
                  </a:lnTo>
                  <a:lnTo>
                    <a:pt x="2011" y="1502"/>
                  </a:lnTo>
                  <a:lnTo>
                    <a:pt x="2521" y="1273"/>
                  </a:lnTo>
                  <a:lnTo>
                    <a:pt x="3004" y="840"/>
                  </a:lnTo>
                  <a:lnTo>
                    <a:pt x="3284" y="306"/>
                  </a:lnTo>
                  <a:lnTo>
                    <a:pt x="3284" y="0"/>
                  </a:lnTo>
                  <a:lnTo>
                    <a:pt x="2902" y="204"/>
                  </a:lnTo>
                  <a:lnTo>
                    <a:pt x="2062" y="433"/>
                  </a:lnTo>
                  <a:lnTo>
                    <a:pt x="1222" y="433"/>
                  </a:lnTo>
                  <a:lnTo>
                    <a:pt x="407" y="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993;p37">
              <a:extLst>
                <a:ext uri="{FF2B5EF4-FFF2-40B4-BE49-F238E27FC236}">
                  <a16:creationId xmlns:a16="http://schemas.microsoft.com/office/drawing/2014/main" id="{4173197A-833E-4FC7-AB04-31242E317A0D}"/>
                </a:ext>
              </a:extLst>
            </p:cNvPr>
            <p:cNvSpPr/>
            <p:nvPr/>
          </p:nvSpPr>
          <p:spPr>
            <a:xfrm>
              <a:off x="2377300" y="2434225"/>
              <a:ext cx="26100" cy="26750"/>
            </a:xfrm>
            <a:custGeom>
              <a:avLst/>
              <a:gdLst/>
              <a:ahLst/>
              <a:cxnLst/>
              <a:rect l="l" t="t" r="r" b="b"/>
              <a:pathLst>
                <a:path w="1044" h="1070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09" y="1070"/>
                  </a:lnTo>
                  <a:lnTo>
                    <a:pt x="738" y="1019"/>
                  </a:lnTo>
                  <a:lnTo>
                    <a:pt x="1019" y="739"/>
                  </a:lnTo>
                  <a:lnTo>
                    <a:pt x="1044" y="535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94;p37">
              <a:extLst>
                <a:ext uri="{FF2B5EF4-FFF2-40B4-BE49-F238E27FC236}">
                  <a16:creationId xmlns:a16="http://schemas.microsoft.com/office/drawing/2014/main" id="{93D90DDD-8DD2-4308-BA88-E153AA5179D0}"/>
                </a:ext>
              </a:extLst>
            </p:cNvPr>
            <p:cNvSpPr/>
            <p:nvPr/>
          </p:nvSpPr>
          <p:spPr>
            <a:xfrm>
              <a:off x="2737525" y="2434225"/>
              <a:ext cx="26775" cy="26750"/>
            </a:xfrm>
            <a:custGeom>
              <a:avLst/>
              <a:gdLst/>
              <a:ahLst/>
              <a:cxnLst/>
              <a:rect l="l" t="t" r="r" b="b"/>
              <a:pathLst>
                <a:path w="1071" h="1070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32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45" y="739"/>
                  </a:lnTo>
                  <a:lnTo>
                    <a:pt x="1070" y="535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95;p37">
              <a:extLst>
                <a:ext uri="{FF2B5EF4-FFF2-40B4-BE49-F238E27FC236}">
                  <a16:creationId xmlns:a16="http://schemas.microsoft.com/office/drawing/2014/main" id="{7FE7D186-48A4-4211-800E-27A2800D070B}"/>
                </a:ext>
              </a:extLst>
            </p:cNvPr>
            <p:cNvSpPr/>
            <p:nvPr/>
          </p:nvSpPr>
          <p:spPr>
            <a:xfrm>
              <a:off x="233082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586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50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20" y="2521"/>
                  </a:lnTo>
                  <a:lnTo>
                    <a:pt x="5602" y="2139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586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96;p37">
              <a:extLst>
                <a:ext uri="{FF2B5EF4-FFF2-40B4-BE49-F238E27FC236}">
                  <a16:creationId xmlns:a16="http://schemas.microsoft.com/office/drawing/2014/main" id="{3521D9DC-5EFB-4FD2-BC2F-59A4DB3330F4}"/>
                </a:ext>
              </a:extLst>
            </p:cNvPr>
            <p:cNvSpPr/>
            <p:nvPr/>
          </p:nvSpPr>
          <p:spPr>
            <a:xfrm>
              <a:off x="2691075" y="2522700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611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81" y="2750"/>
                  </a:lnTo>
                  <a:lnTo>
                    <a:pt x="4761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97;p37">
              <a:extLst>
                <a:ext uri="{FF2B5EF4-FFF2-40B4-BE49-F238E27FC236}">
                  <a16:creationId xmlns:a16="http://schemas.microsoft.com/office/drawing/2014/main" id="{49FC62C7-865A-4E86-B8BC-CC8A18A591D3}"/>
                </a:ext>
              </a:extLst>
            </p:cNvPr>
            <p:cNvSpPr/>
            <p:nvPr/>
          </p:nvSpPr>
          <p:spPr>
            <a:xfrm>
              <a:off x="2188250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5022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66" y="3132"/>
                  </a:lnTo>
                  <a:lnTo>
                    <a:pt x="5194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79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52" y="14436"/>
                  </a:lnTo>
                  <a:lnTo>
                    <a:pt x="11890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7007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83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3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820" y="20317"/>
                  </a:lnTo>
                  <a:lnTo>
                    <a:pt x="30526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3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78" y="4100"/>
                  </a:lnTo>
                  <a:lnTo>
                    <a:pt x="25282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98;p37">
              <a:extLst>
                <a:ext uri="{FF2B5EF4-FFF2-40B4-BE49-F238E27FC236}">
                  <a16:creationId xmlns:a16="http://schemas.microsoft.com/office/drawing/2014/main" id="{82170337-A6A1-4B3D-9EEA-147292DBDC8F}"/>
                </a:ext>
              </a:extLst>
            </p:cNvPr>
            <p:cNvSpPr/>
            <p:nvPr/>
          </p:nvSpPr>
          <p:spPr>
            <a:xfrm>
              <a:off x="2348025" y="2341925"/>
              <a:ext cx="110750" cy="22300"/>
            </a:xfrm>
            <a:custGeom>
              <a:avLst/>
              <a:gdLst/>
              <a:ahLst/>
              <a:cxnLst/>
              <a:rect l="l" t="t" r="r" b="b"/>
              <a:pathLst>
                <a:path w="4430" h="892" fill="none" extrusionOk="0">
                  <a:moveTo>
                    <a:pt x="4430" y="892"/>
                  </a:moveTo>
                  <a:lnTo>
                    <a:pt x="4201" y="663"/>
                  </a:lnTo>
                  <a:lnTo>
                    <a:pt x="3666" y="332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32"/>
                  </a:lnTo>
                  <a:lnTo>
                    <a:pt x="255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99;p37">
              <a:extLst>
                <a:ext uri="{FF2B5EF4-FFF2-40B4-BE49-F238E27FC236}">
                  <a16:creationId xmlns:a16="http://schemas.microsoft.com/office/drawing/2014/main" id="{FDD2888C-BACB-4814-828F-6CCE274A3290}"/>
                </a:ext>
              </a:extLst>
            </p:cNvPr>
            <p:cNvSpPr/>
            <p:nvPr/>
          </p:nvSpPr>
          <p:spPr>
            <a:xfrm>
              <a:off x="2708900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0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000;p37">
              <a:extLst>
                <a:ext uri="{FF2B5EF4-FFF2-40B4-BE49-F238E27FC236}">
                  <a16:creationId xmlns:a16="http://schemas.microsoft.com/office/drawing/2014/main" id="{F1D07CC6-EE1F-4C67-BCFF-6A271903F372}"/>
                </a:ext>
              </a:extLst>
            </p:cNvPr>
            <p:cNvSpPr/>
            <p:nvPr/>
          </p:nvSpPr>
          <p:spPr>
            <a:xfrm>
              <a:off x="2521775" y="2657625"/>
              <a:ext cx="124125" cy="35675"/>
            </a:xfrm>
            <a:custGeom>
              <a:avLst/>
              <a:gdLst/>
              <a:ahLst/>
              <a:cxnLst/>
              <a:rect l="l" t="t" r="r" b="b"/>
              <a:pathLst>
                <a:path w="4965" h="1427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26"/>
                  </a:lnTo>
                  <a:lnTo>
                    <a:pt x="2903" y="1426"/>
                  </a:lnTo>
                  <a:lnTo>
                    <a:pt x="3692" y="1222"/>
                  </a:lnTo>
                  <a:lnTo>
                    <a:pt x="4328" y="841"/>
                  </a:lnTo>
                  <a:lnTo>
                    <a:pt x="4812" y="331"/>
                  </a:lnTo>
                  <a:lnTo>
                    <a:pt x="4965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64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001;p37">
              <a:extLst>
                <a:ext uri="{FF2B5EF4-FFF2-40B4-BE49-F238E27FC236}">
                  <a16:creationId xmlns:a16="http://schemas.microsoft.com/office/drawing/2014/main" id="{A6BE02BA-57C2-47D7-ADBB-AEA1D7F29509}"/>
                </a:ext>
              </a:extLst>
            </p:cNvPr>
            <p:cNvSpPr/>
            <p:nvPr/>
          </p:nvSpPr>
          <p:spPr>
            <a:xfrm>
              <a:off x="3100950" y="2455225"/>
              <a:ext cx="356450" cy="586225"/>
            </a:xfrm>
            <a:custGeom>
              <a:avLst/>
              <a:gdLst/>
              <a:ahLst/>
              <a:cxnLst/>
              <a:rect l="l" t="t" r="r" b="b"/>
              <a:pathLst>
                <a:path w="14258" h="23449" extrusionOk="0">
                  <a:moveTo>
                    <a:pt x="9192" y="1"/>
                  </a:moveTo>
                  <a:lnTo>
                    <a:pt x="8784" y="102"/>
                  </a:lnTo>
                  <a:lnTo>
                    <a:pt x="8402" y="357"/>
                  </a:lnTo>
                  <a:lnTo>
                    <a:pt x="8148" y="764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3"/>
                  </a:lnTo>
                  <a:lnTo>
                    <a:pt x="7562" y="1044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306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37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39"/>
                  </a:lnTo>
                  <a:lnTo>
                    <a:pt x="3132" y="9548"/>
                  </a:lnTo>
                  <a:lnTo>
                    <a:pt x="2623" y="8173"/>
                  </a:lnTo>
                  <a:lnTo>
                    <a:pt x="2114" y="7231"/>
                  </a:lnTo>
                  <a:lnTo>
                    <a:pt x="1630" y="6594"/>
                  </a:lnTo>
                  <a:lnTo>
                    <a:pt x="943" y="6111"/>
                  </a:lnTo>
                  <a:lnTo>
                    <a:pt x="383" y="6034"/>
                  </a:lnTo>
                  <a:lnTo>
                    <a:pt x="332" y="6060"/>
                  </a:lnTo>
                  <a:lnTo>
                    <a:pt x="154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26" y="7078"/>
                  </a:lnTo>
                  <a:lnTo>
                    <a:pt x="561" y="10006"/>
                  </a:lnTo>
                  <a:lnTo>
                    <a:pt x="1147" y="13494"/>
                  </a:lnTo>
                  <a:lnTo>
                    <a:pt x="1197" y="13901"/>
                  </a:lnTo>
                  <a:lnTo>
                    <a:pt x="1427" y="14563"/>
                  </a:lnTo>
                  <a:lnTo>
                    <a:pt x="1885" y="15327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48"/>
                  </a:lnTo>
                  <a:lnTo>
                    <a:pt x="10133" y="17694"/>
                  </a:lnTo>
                  <a:lnTo>
                    <a:pt x="10261" y="17694"/>
                  </a:lnTo>
                  <a:lnTo>
                    <a:pt x="10694" y="17618"/>
                  </a:lnTo>
                  <a:lnTo>
                    <a:pt x="11203" y="17338"/>
                  </a:lnTo>
                  <a:lnTo>
                    <a:pt x="11610" y="16803"/>
                  </a:lnTo>
                  <a:lnTo>
                    <a:pt x="11737" y="16396"/>
                  </a:lnTo>
                  <a:lnTo>
                    <a:pt x="12068" y="14970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8"/>
                  </a:lnTo>
                  <a:lnTo>
                    <a:pt x="14232" y="5652"/>
                  </a:lnTo>
                  <a:lnTo>
                    <a:pt x="14258" y="5423"/>
                  </a:lnTo>
                  <a:lnTo>
                    <a:pt x="14207" y="4965"/>
                  </a:lnTo>
                  <a:lnTo>
                    <a:pt x="14029" y="4609"/>
                  </a:lnTo>
                  <a:lnTo>
                    <a:pt x="13698" y="4354"/>
                  </a:lnTo>
                  <a:lnTo>
                    <a:pt x="13520" y="4303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609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48" y="3030"/>
                  </a:lnTo>
                  <a:lnTo>
                    <a:pt x="12297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34" y="1834"/>
                  </a:lnTo>
                  <a:lnTo>
                    <a:pt x="11330" y="1783"/>
                  </a:lnTo>
                  <a:lnTo>
                    <a:pt x="10897" y="1884"/>
                  </a:lnTo>
                  <a:lnTo>
                    <a:pt x="10541" y="2165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503"/>
                  </a:lnTo>
                  <a:lnTo>
                    <a:pt x="10235" y="1248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102"/>
                  </a:lnTo>
                  <a:lnTo>
                    <a:pt x="9421" y="26"/>
                  </a:lnTo>
                  <a:lnTo>
                    <a:pt x="9192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002;p37">
              <a:extLst>
                <a:ext uri="{FF2B5EF4-FFF2-40B4-BE49-F238E27FC236}">
                  <a16:creationId xmlns:a16="http://schemas.microsoft.com/office/drawing/2014/main" id="{1FB63142-560E-466E-BBD5-C9B239EDD770}"/>
                </a:ext>
              </a:extLst>
            </p:cNvPr>
            <p:cNvSpPr/>
            <p:nvPr/>
          </p:nvSpPr>
          <p:spPr>
            <a:xfrm>
              <a:off x="3184975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0" y="1"/>
                  </a:moveTo>
                  <a:lnTo>
                    <a:pt x="0" y="1"/>
                  </a:lnTo>
                  <a:lnTo>
                    <a:pt x="0" y="26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003;p37">
              <a:extLst>
                <a:ext uri="{FF2B5EF4-FFF2-40B4-BE49-F238E27FC236}">
                  <a16:creationId xmlns:a16="http://schemas.microsoft.com/office/drawing/2014/main" id="{91F4A049-D1D5-4B8B-9F6A-34C41BF16D4D}"/>
                </a:ext>
              </a:extLst>
            </p:cNvPr>
            <p:cNvSpPr/>
            <p:nvPr/>
          </p:nvSpPr>
          <p:spPr>
            <a:xfrm>
              <a:off x="3218075" y="2659525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004;p37">
              <a:extLst>
                <a:ext uri="{FF2B5EF4-FFF2-40B4-BE49-F238E27FC236}">
                  <a16:creationId xmlns:a16="http://schemas.microsoft.com/office/drawing/2014/main" id="{398E1F46-A819-4357-99C3-F288E40C4757}"/>
                </a:ext>
              </a:extLst>
            </p:cNvPr>
            <p:cNvSpPr/>
            <p:nvPr/>
          </p:nvSpPr>
          <p:spPr>
            <a:xfrm>
              <a:off x="3184975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7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125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61" y="1935"/>
                  </a:lnTo>
                  <a:lnTo>
                    <a:pt x="2419" y="968"/>
                  </a:lnTo>
                  <a:lnTo>
                    <a:pt x="1401" y="407"/>
                  </a:lnTo>
                  <a:lnTo>
                    <a:pt x="561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005;p37">
              <a:extLst>
                <a:ext uri="{FF2B5EF4-FFF2-40B4-BE49-F238E27FC236}">
                  <a16:creationId xmlns:a16="http://schemas.microsoft.com/office/drawing/2014/main" id="{973F59CB-2E53-462A-94D9-93CA1CEE1861}"/>
                </a:ext>
              </a:extLst>
            </p:cNvPr>
            <p:cNvSpPr/>
            <p:nvPr/>
          </p:nvSpPr>
          <p:spPr>
            <a:xfrm>
              <a:off x="3162700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006;p37">
              <a:extLst>
                <a:ext uri="{FF2B5EF4-FFF2-40B4-BE49-F238E27FC236}">
                  <a16:creationId xmlns:a16="http://schemas.microsoft.com/office/drawing/2014/main" id="{9FB3BF7A-5C96-43E8-842D-AA237B95158C}"/>
                </a:ext>
              </a:extLst>
            </p:cNvPr>
            <p:cNvSpPr/>
            <p:nvPr/>
          </p:nvSpPr>
          <p:spPr>
            <a:xfrm>
              <a:off x="3123225" y="2910950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09"/>
                  </a:lnTo>
                  <a:lnTo>
                    <a:pt x="9064" y="4023"/>
                  </a:lnTo>
                  <a:lnTo>
                    <a:pt x="9523" y="2088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007;p37">
              <a:extLst>
                <a:ext uri="{FF2B5EF4-FFF2-40B4-BE49-F238E27FC236}">
                  <a16:creationId xmlns:a16="http://schemas.microsoft.com/office/drawing/2014/main" id="{26D158C3-3C73-4596-A940-5EFFCCEE4701}"/>
                </a:ext>
              </a:extLst>
            </p:cNvPr>
            <p:cNvSpPr/>
            <p:nvPr/>
          </p:nvSpPr>
          <p:spPr>
            <a:xfrm>
              <a:off x="3100950" y="29485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0"/>
                  </a:moveTo>
                  <a:lnTo>
                    <a:pt x="1" y="4226"/>
                  </a:lnTo>
                  <a:lnTo>
                    <a:pt x="9573" y="4226"/>
                  </a:lnTo>
                  <a:lnTo>
                    <a:pt x="10057" y="2088"/>
                  </a:lnTo>
                  <a:lnTo>
                    <a:pt x="994" y="0"/>
                  </a:lnTo>
                  <a:close/>
                </a:path>
              </a:pathLst>
            </a:custGeom>
            <a:solidFill>
              <a:srgbClr val="5C26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1116;p37">
            <a:extLst>
              <a:ext uri="{FF2B5EF4-FFF2-40B4-BE49-F238E27FC236}">
                <a16:creationId xmlns:a16="http://schemas.microsoft.com/office/drawing/2014/main" id="{B7B7A257-9FFD-4002-BC8E-C0078D1205FA}"/>
              </a:ext>
            </a:extLst>
          </p:cNvPr>
          <p:cNvGrpSpPr/>
          <p:nvPr/>
        </p:nvGrpSpPr>
        <p:grpSpPr>
          <a:xfrm flipH="1">
            <a:off x="8036539" y="1270854"/>
            <a:ext cx="917360" cy="952140"/>
            <a:chOff x="238125" y="394325"/>
            <a:chExt cx="1399600" cy="1174950"/>
          </a:xfrm>
        </p:grpSpPr>
        <p:sp>
          <p:nvSpPr>
            <p:cNvPr id="155" name="Google Shape;1117;p37">
              <a:extLst>
                <a:ext uri="{FF2B5EF4-FFF2-40B4-BE49-F238E27FC236}">
                  <a16:creationId xmlns:a16="http://schemas.microsoft.com/office/drawing/2014/main" id="{01C86C08-6E91-4D61-B52E-9FF4EF42D993}"/>
                </a:ext>
              </a:extLst>
            </p:cNvPr>
            <p:cNvSpPr/>
            <p:nvPr/>
          </p:nvSpPr>
          <p:spPr>
            <a:xfrm>
              <a:off x="3526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90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52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52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90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118;p37">
              <a:extLst>
                <a:ext uri="{FF2B5EF4-FFF2-40B4-BE49-F238E27FC236}">
                  <a16:creationId xmlns:a16="http://schemas.microsoft.com/office/drawing/2014/main" id="{3BA1A773-4E89-4C4C-80D5-2A131FEE52A5}"/>
                </a:ext>
              </a:extLst>
            </p:cNvPr>
            <p:cNvSpPr/>
            <p:nvPr/>
          </p:nvSpPr>
          <p:spPr>
            <a:xfrm>
              <a:off x="10973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613"/>
                  </a:lnTo>
                  <a:lnTo>
                    <a:pt x="1553" y="7205"/>
                  </a:lnTo>
                  <a:lnTo>
                    <a:pt x="2292" y="6467"/>
                  </a:lnTo>
                  <a:lnTo>
                    <a:pt x="2699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99" y="2190"/>
                  </a:lnTo>
                  <a:lnTo>
                    <a:pt x="2292" y="1197"/>
                  </a:lnTo>
                  <a:lnTo>
                    <a:pt x="1553" y="459"/>
                  </a:lnTo>
                  <a:lnTo>
                    <a:pt x="561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119;p37">
              <a:extLst>
                <a:ext uri="{FF2B5EF4-FFF2-40B4-BE49-F238E27FC236}">
                  <a16:creationId xmlns:a16="http://schemas.microsoft.com/office/drawing/2014/main" id="{CC05DD7F-7FF7-4E31-9156-27A60BD607FA}"/>
                </a:ext>
              </a:extLst>
            </p:cNvPr>
            <p:cNvSpPr/>
            <p:nvPr/>
          </p:nvSpPr>
          <p:spPr>
            <a:xfrm>
              <a:off x="654375" y="1254850"/>
              <a:ext cx="210675" cy="264150"/>
            </a:xfrm>
            <a:custGeom>
              <a:avLst/>
              <a:gdLst/>
              <a:ahLst/>
              <a:cxnLst/>
              <a:rect l="l" t="t" r="r" b="b"/>
              <a:pathLst>
                <a:path w="8427" h="10566" extrusionOk="0">
                  <a:moveTo>
                    <a:pt x="0" y="0"/>
                  </a:moveTo>
                  <a:lnTo>
                    <a:pt x="0" y="10566"/>
                  </a:lnTo>
                  <a:lnTo>
                    <a:pt x="8427" y="10566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120;p37">
              <a:extLst>
                <a:ext uri="{FF2B5EF4-FFF2-40B4-BE49-F238E27FC236}">
                  <a16:creationId xmlns:a16="http://schemas.microsoft.com/office/drawing/2014/main" id="{E08E8935-C3F1-47AA-BF25-EF8C6E5E8234}"/>
                </a:ext>
              </a:extLst>
            </p:cNvPr>
            <p:cNvSpPr/>
            <p:nvPr/>
          </p:nvSpPr>
          <p:spPr>
            <a:xfrm>
              <a:off x="40867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2" y="841"/>
                  </a:lnTo>
                  <a:lnTo>
                    <a:pt x="7944" y="1375"/>
                  </a:lnTo>
                  <a:lnTo>
                    <a:pt x="6748" y="2037"/>
                  </a:lnTo>
                  <a:lnTo>
                    <a:pt x="5627" y="2776"/>
                  </a:lnTo>
                  <a:lnTo>
                    <a:pt x="4584" y="3641"/>
                  </a:lnTo>
                  <a:lnTo>
                    <a:pt x="3642" y="4583"/>
                  </a:lnTo>
                  <a:lnTo>
                    <a:pt x="2776" y="5627"/>
                  </a:lnTo>
                  <a:lnTo>
                    <a:pt x="2038" y="6747"/>
                  </a:lnTo>
                  <a:lnTo>
                    <a:pt x="1376" y="7944"/>
                  </a:lnTo>
                  <a:lnTo>
                    <a:pt x="841" y="9191"/>
                  </a:lnTo>
                  <a:lnTo>
                    <a:pt x="434" y="10515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4" y="23143"/>
                  </a:lnTo>
                  <a:lnTo>
                    <a:pt x="434" y="24517"/>
                  </a:lnTo>
                  <a:lnTo>
                    <a:pt x="841" y="25841"/>
                  </a:lnTo>
                  <a:lnTo>
                    <a:pt x="1376" y="27089"/>
                  </a:lnTo>
                  <a:lnTo>
                    <a:pt x="2038" y="28285"/>
                  </a:lnTo>
                  <a:lnTo>
                    <a:pt x="2776" y="29405"/>
                  </a:lnTo>
                  <a:lnTo>
                    <a:pt x="3642" y="30449"/>
                  </a:lnTo>
                  <a:lnTo>
                    <a:pt x="4584" y="31391"/>
                  </a:lnTo>
                  <a:lnTo>
                    <a:pt x="5627" y="32257"/>
                  </a:lnTo>
                  <a:lnTo>
                    <a:pt x="6748" y="32995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9" y="35032"/>
                  </a:lnTo>
                  <a:lnTo>
                    <a:pt x="14742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49" y="31391"/>
                  </a:lnTo>
                  <a:lnTo>
                    <a:pt x="24416" y="30449"/>
                  </a:lnTo>
                  <a:lnTo>
                    <a:pt x="25282" y="29405"/>
                  </a:lnTo>
                  <a:lnTo>
                    <a:pt x="26020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31" y="21717"/>
                  </a:lnTo>
                  <a:lnTo>
                    <a:pt x="28057" y="21004"/>
                  </a:lnTo>
                  <a:lnTo>
                    <a:pt x="28057" y="14028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20" y="6747"/>
                  </a:lnTo>
                  <a:lnTo>
                    <a:pt x="25282" y="5627"/>
                  </a:lnTo>
                  <a:lnTo>
                    <a:pt x="24416" y="4583"/>
                  </a:lnTo>
                  <a:lnTo>
                    <a:pt x="23449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41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121;p37">
              <a:extLst>
                <a:ext uri="{FF2B5EF4-FFF2-40B4-BE49-F238E27FC236}">
                  <a16:creationId xmlns:a16="http://schemas.microsoft.com/office/drawing/2014/main" id="{E67529D5-53E0-4BA8-83AD-E124BCF8DFFD}"/>
                </a:ext>
              </a:extLst>
            </p:cNvPr>
            <p:cNvSpPr/>
            <p:nvPr/>
          </p:nvSpPr>
          <p:spPr>
            <a:xfrm>
              <a:off x="53342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2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122;p37">
              <a:extLst>
                <a:ext uri="{FF2B5EF4-FFF2-40B4-BE49-F238E27FC236}">
                  <a16:creationId xmlns:a16="http://schemas.microsoft.com/office/drawing/2014/main" id="{29EBEC1F-AA95-4452-BEEB-7B75F865F717}"/>
                </a:ext>
              </a:extLst>
            </p:cNvPr>
            <p:cNvSpPr/>
            <p:nvPr/>
          </p:nvSpPr>
          <p:spPr>
            <a:xfrm>
              <a:off x="894325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89" y="3310"/>
                  </a:lnTo>
                  <a:lnTo>
                    <a:pt x="1451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123;p37">
              <a:extLst>
                <a:ext uri="{FF2B5EF4-FFF2-40B4-BE49-F238E27FC236}">
                  <a16:creationId xmlns:a16="http://schemas.microsoft.com/office/drawing/2014/main" id="{21D74B63-84BB-4981-8046-690C0AF7DFEA}"/>
                </a:ext>
              </a:extLst>
            </p:cNvPr>
            <p:cNvSpPr/>
            <p:nvPr/>
          </p:nvSpPr>
          <p:spPr>
            <a:xfrm>
              <a:off x="238125" y="1359225"/>
              <a:ext cx="1042550" cy="210050"/>
            </a:xfrm>
            <a:custGeom>
              <a:avLst/>
              <a:gdLst/>
              <a:ahLst/>
              <a:cxnLst/>
              <a:rect l="l" t="t" r="r" b="b"/>
              <a:pathLst>
                <a:path w="41702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6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2979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5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5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2979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4"/>
                  </a:lnTo>
                  <a:lnTo>
                    <a:pt x="30525" y="179"/>
                  </a:lnTo>
                  <a:lnTo>
                    <a:pt x="29380" y="153"/>
                  </a:lnTo>
                  <a:lnTo>
                    <a:pt x="25051" y="1"/>
                  </a:lnTo>
                  <a:lnTo>
                    <a:pt x="25051" y="433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59"/>
                  </a:lnTo>
                  <a:lnTo>
                    <a:pt x="22862" y="3692"/>
                  </a:lnTo>
                  <a:lnTo>
                    <a:pt x="22098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603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124;p37">
              <a:extLst>
                <a:ext uri="{FF2B5EF4-FFF2-40B4-BE49-F238E27FC236}">
                  <a16:creationId xmlns:a16="http://schemas.microsoft.com/office/drawing/2014/main" id="{3DF0CDBD-D84A-46F3-AA81-1193F02B24A1}"/>
                </a:ext>
              </a:extLst>
            </p:cNvPr>
            <p:cNvSpPr/>
            <p:nvPr/>
          </p:nvSpPr>
          <p:spPr>
            <a:xfrm>
              <a:off x="61490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54" y="1"/>
                  </a:moveTo>
                  <a:lnTo>
                    <a:pt x="1" y="51"/>
                  </a:lnTo>
                  <a:lnTo>
                    <a:pt x="1" y="128"/>
                  </a:lnTo>
                  <a:lnTo>
                    <a:pt x="1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088" y="4659"/>
                  </a:lnTo>
                  <a:lnTo>
                    <a:pt x="3030" y="5270"/>
                  </a:lnTo>
                  <a:lnTo>
                    <a:pt x="4049" y="5703"/>
                  </a:lnTo>
                  <a:lnTo>
                    <a:pt x="5194" y="5958"/>
                  </a:lnTo>
                  <a:lnTo>
                    <a:pt x="6365" y="5958"/>
                  </a:lnTo>
                  <a:lnTo>
                    <a:pt x="7486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3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9" y="3692"/>
                  </a:lnTo>
                  <a:lnTo>
                    <a:pt x="3107" y="3259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125;p37">
              <a:extLst>
                <a:ext uri="{FF2B5EF4-FFF2-40B4-BE49-F238E27FC236}">
                  <a16:creationId xmlns:a16="http://schemas.microsoft.com/office/drawing/2014/main" id="{8E1549E5-2FC5-4DD0-A343-3F37CD7E466F}"/>
                </a:ext>
              </a:extLst>
            </p:cNvPr>
            <p:cNvSpPr/>
            <p:nvPr/>
          </p:nvSpPr>
          <p:spPr>
            <a:xfrm>
              <a:off x="716100" y="974800"/>
              <a:ext cx="82775" cy="119675"/>
            </a:xfrm>
            <a:custGeom>
              <a:avLst/>
              <a:gdLst/>
              <a:ahLst/>
              <a:cxnLst/>
              <a:rect l="l" t="t" r="r" b="b"/>
              <a:pathLst>
                <a:path w="3311" h="4787" extrusionOk="0">
                  <a:moveTo>
                    <a:pt x="1554" y="0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126;p37">
              <a:extLst>
                <a:ext uri="{FF2B5EF4-FFF2-40B4-BE49-F238E27FC236}">
                  <a16:creationId xmlns:a16="http://schemas.microsoft.com/office/drawing/2014/main" id="{21531015-1D4E-474C-922E-5445BF667B36}"/>
                </a:ext>
              </a:extLst>
            </p:cNvPr>
            <p:cNvSpPr/>
            <p:nvPr/>
          </p:nvSpPr>
          <p:spPr>
            <a:xfrm>
              <a:off x="716100" y="1083625"/>
              <a:ext cx="82775" cy="37575"/>
            </a:xfrm>
            <a:custGeom>
              <a:avLst/>
              <a:gdLst/>
              <a:ahLst/>
              <a:cxnLst/>
              <a:rect l="l" t="t" r="r" b="b"/>
              <a:pathLst>
                <a:path w="3311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281" y="841"/>
                  </a:lnTo>
                  <a:lnTo>
                    <a:pt x="764" y="1248"/>
                  </a:lnTo>
                  <a:lnTo>
                    <a:pt x="1299" y="1477"/>
                  </a:lnTo>
                  <a:lnTo>
                    <a:pt x="1528" y="1503"/>
                  </a:lnTo>
                  <a:lnTo>
                    <a:pt x="1783" y="1503"/>
                  </a:lnTo>
                  <a:lnTo>
                    <a:pt x="2012" y="1477"/>
                  </a:lnTo>
                  <a:lnTo>
                    <a:pt x="2546" y="1248"/>
                  </a:lnTo>
                  <a:lnTo>
                    <a:pt x="3030" y="841"/>
                  </a:lnTo>
                  <a:lnTo>
                    <a:pt x="3310" y="306"/>
                  </a:lnTo>
                  <a:lnTo>
                    <a:pt x="3310" y="1"/>
                  </a:lnTo>
                  <a:lnTo>
                    <a:pt x="2903" y="205"/>
                  </a:lnTo>
                  <a:lnTo>
                    <a:pt x="2063" y="434"/>
                  </a:lnTo>
                  <a:lnTo>
                    <a:pt x="1223" y="434"/>
                  </a:lnTo>
                  <a:lnTo>
                    <a:pt x="408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127;p37">
              <a:extLst>
                <a:ext uri="{FF2B5EF4-FFF2-40B4-BE49-F238E27FC236}">
                  <a16:creationId xmlns:a16="http://schemas.microsoft.com/office/drawing/2014/main" id="{C1C987FB-432C-4BCA-9B0D-B2E85F6FA995}"/>
                </a:ext>
              </a:extLst>
            </p:cNvPr>
            <p:cNvSpPr/>
            <p:nvPr/>
          </p:nvSpPr>
          <p:spPr>
            <a:xfrm>
              <a:off x="55252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128;p37">
              <a:extLst>
                <a:ext uri="{FF2B5EF4-FFF2-40B4-BE49-F238E27FC236}">
                  <a16:creationId xmlns:a16="http://schemas.microsoft.com/office/drawing/2014/main" id="{63D37A71-2F2A-4854-A543-2B555BB5D174}"/>
                </a:ext>
              </a:extLst>
            </p:cNvPr>
            <p:cNvSpPr/>
            <p:nvPr/>
          </p:nvSpPr>
          <p:spPr>
            <a:xfrm>
              <a:off x="91340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5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129;p37">
              <a:extLst>
                <a:ext uri="{FF2B5EF4-FFF2-40B4-BE49-F238E27FC236}">
                  <a16:creationId xmlns:a16="http://schemas.microsoft.com/office/drawing/2014/main" id="{96E7FA12-D7F1-49D6-89D0-A87356E8FCAE}"/>
                </a:ext>
              </a:extLst>
            </p:cNvPr>
            <p:cNvSpPr/>
            <p:nvPr/>
          </p:nvSpPr>
          <p:spPr>
            <a:xfrm>
              <a:off x="5060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130;p37">
              <a:extLst>
                <a:ext uri="{FF2B5EF4-FFF2-40B4-BE49-F238E27FC236}">
                  <a16:creationId xmlns:a16="http://schemas.microsoft.com/office/drawing/2014/main" id="{4990F7F9-9623-4414-831A-6F29AD312531}"/>
                </a:ext>
              </a:extLst>
            </p:cNvPr>
            <p:cNvSpPr/>
            <p:nvPr/>
          </p:nvSpPr>
          <p:spPr>
            <a:xfrm>
              <a:off x="86695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19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131;p37">
              <a:extLst>
                <a:ext uri="{FF2B5EF4-FFF2-40B4-BE49-F238E27FC236}">
                  <a16:creationId xmlns:a16="http://schemas.microsoft.com/office/drawing/2014/main" id="{B6600C10-4C0C-4C46-ABF5-7B7FFC3F57BD}"/>
                </a:ext>
              </a:extLst>
            </p:cNvPr>
            <p:cNvSpPr/>
            <p:nvPr/>
          </p:nvSpPr>
          <p:spPr>
            <a:xfrm>
              <a:off x="363500" y="394325"/>
              <a:ext cx="791800" cy="526400"/>
            </a:xfrm>
            <a:custGeom>
              <a:avLst/>
              <a:gdLst/>
              <a:ahLst/>
              <a:cxnLst/>
              <a:rect l="l" t="t" r="r" b="b"/>
              <a:pathLst>
                <a:path w="31672" h="21056" extrusionOk="0">
                  <a:moveTo>
                    <a:pt x="15836" y="1"/>
                  </a:moveTo>
                  <a:lnTo>
                    <a:pt x="15021" y="26"/>
                  </a:lnTo>
                  <a:lnTo>
                    <a:pt x="13417" y="179"/>
                  </a:lnTo>
                  <a:lnTo>
                    <a:pt x="11890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38" y="2292"/>
                  </a:lnTo>
                  <a:lnTo>
                    <a:pt x="6365" y="3158"/>
                  </a:lnTo>
                  <a:lnTo>
                    <a:pt x="5194" y="4125"/>
                  </a:lnTo>
                  <a:lnTo>
                    <a:pt x="4125" y="5195"/>
                  </a:lnTo>
                  <a:lnTo>
                    <a:pt x="3157" y="6366"/>
                  </a:lnTo>
                  <a:lnTo>
                    <a:pt x="2292" y="7639"/>
                  </a:lnTo>
                  <a:lnTo>
                    <a:pt x="1553" y="8988"/>
                  </a:lnTo>
                  <a:lnTo>
                    <a:pt x="968" y="10388"/>
                  </a:lnTo>
                  <a:lnTo>
                    <a:pt x="484" y="11890"/>
                  </a:lnTo>
                  <a:lnTo>
                    <a:pt x="179" y="13418"/>
                  </a:lnTo>
                  <a:lnTo>
                    <a:pt x="26" y="15022"/>
                  </a:lnTo>
                  <a:lnTo>
                    <a:pt x="0" y="15836"/>
                  </a:lnTo>
                  <a:lnTo>
                    <a:pt x="0" y="21055"/>
                  </a:lnTo>
                  <a:lnTo>
                    <a:pt x="739" y="20597"/>
                  </a:lnTo>
                  <a:lnTo>
                    <a:pt x="2979" y="19044"/>
                  </a:lnTo>
                  <a:lnTo>
                    <a:pt x="5729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80" y="11687"/>
                  </a:lnTo>
                  <a:lnTo>
                    <a:pt x="10031" y="11839"/>
                  </a:lnTo>
                  <a:lnTo>
                    <a:pt x="10591" y="12883"/>
                  </a:lnTo>
                  <a:lnTo>
                    <a:pt x="11279" y="13825"/>
                  </a:lnTo>
                  <a:lnTo>
                    <a:pt x="12272" y="14894"/>
                  </a:lnTo>
                  <a:lnTo>
                    <a:pt x="13595" y="15989"/>
                  </a:lnTo>
                  <a:lnTo>
                    <a:pt x="15301" y="17007"/>
                  </a:lnTo>
                  <a:lnTo>
                    <a:pt x="17414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64" y="15098"/>
                  </a:lnTo>
                  <a:lnTo>
                    <a:pt x="20393" y="16346"/>
                  </a:lnTo>
                  <a:lnTo>
                    <a:pt x="22735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7" y="20368"/>
                  </a:lnTo>
                  <a:lnTo>
                    <a:pt x="31671" y="20674"/>
                  </a:lnTo>
                  <a:lnTo>
                    <a:pt x="31671" y="15836"/>
                  </a:lnTo>
                  <a:lnTo>
                    <a:pt x="31646" y="15022"/>
                  </a:lnTo>
                  <a:lnTo>
                    <a:pt x="31493" y="13418"/>
                  </a:lnTo>
                  <a:lnTo>
                    <a:pt x="31162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80" y="7639"/>
                  </a:lnTo>
                  <a:lnTo>
                    <a:pt x="28514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306" y="3158"/>
                  </a:lnTo>
                  <a:lnTo>
                    <a:pt x="24034" y="2292"/>
                  </a:lnTo>
                  <a:lnTo>
                    <a:pt x="22684" y="1554"/>
                  </a:lnTo>
                  <a:lnTo>
                    <a:pt x="21284" y="968"/>
                  </a:lnTo>
                  <a:lnTo>
                    <a:pt x="19782" y="510"/>
                  </a:lnTo>
                  <a:lnTo>
                    <a:pt x="18254" y="179"/>
                  </a:lnTo>
                  <a:lnTo>
                    <a:pt x="16650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132;p37">
              <a:extLst>
                <a:ext uri="{FF2B5EF4-FFF2-40B4-BE49-F238E27FC236}">
                  <a16:creationId xmlns:a16="http://schemas.microsoft.com/office/drawing/2014/main" id="{50B3DF3F-9DB8-4CAF-AE69-A5A37ADF81CC}"/>
                </a:ext>
              </a:extLst>
            </p:cNvPr>
            <p:cNvSpPr/>
            <p:nvPr/>
          </p:nvSpPr>
          <p:spPr>
            <a:xfrm>
              <a:off x="523900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4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133;p37">
              <a:extLst>
                <a:ext uri="{FF2B5EF4-FFF2-40B4-BE49-F238E27FC236}">
                  <a16:creationId xmlns:a16="http://schemas.microsoft.com/office/drawing/2014/main" id="{D5CCEE18-CF82-4D12-8DC1-6703D071F9E4}"/>
                </a:ext>
              </a:extLst>
            </p:cNvPr>
            <p:cNvSpPr/>
            <p:nvPr/>
          </p:nvSpPr>
          <p:spPr>
            <a:xfrm>
              <a:off x="884775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5" y="866"/>
                  </a:moveTo>
                  <a:lnTo>
                    <a:pt x="4175" y="662"/>
                  </a:lnTo>
                  <a:lnTo>
                    <a:pt x="3641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134;p37">
              <a:extLst>
                <a:ext uri="{FF2B5EF4-FFF2-40B4-BE49-F238E27FC236}">
                  <a16:creationId xmlns:a16="http://schemas.microsoft.com/office/drawing/2014/main" id="{4FDF68A8-C97A-479C-930C-9F36E0236DA7}"/>
                </a:ext>
              </a:extLst>
            </p:cNvPr>
            <p:cNvSpPr/>
            <p:nvPr/>
          </p:nvSpPr>
          <p:spPr>
            <a:xfrm>
              <a:off x="697650" y="1161925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fill="none" extrusionOk="0">
                  <a:moveTo>
                    <a:pt x="0" y="0"/>
                  </a:moveTo>
                  <a:lnTo>
                    <a:pt x="128" y="306"/>
                  </a:lnTo>
                  <a:lnTo>
                    <a:pt x="611" y="815"/>
                  </a:lnTo>
                  <a:lnTo>
                    <a:pt x="1248" y="1197"/>
                  </a:lnTo>
                  <a:lnTo>
                    <a:pt x="2037" y="1426"/>
                  </a:lnTo>
                  <a:lnTo>
                    <a:pt x="2470" y="1426"/>
                  </a:lnTo>
                  <a:lnTo>
                    <a:pt x="2903" y="1426"/>
                  </a:lnTo>
                  <a:lnTo>
                    <a:pt x="3666" y="1222"/>
                  </a:lnTo>
                  <a:lnTo>
                    <a:pt x="4303" y="840"/>
                  </a:lnTo>
                  <a:lnTo>
                    <a:pt x="4787" y="331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AE4C3F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135;p37">
              <a:extLst>
                <a:ext uri="{FF2B5EF4-FFF2-40B4-BE49-F238E27FC236}">
                  <a16:creationId xmlns:a16="http://schemas.microsoft.com/office/drawing/2014/main" id="{602190BE-26E1-404E-AADD-4D37DE18367E}"/>
                </a:ext>
              </a:extLst>
            </p:cNvPr>
            <p:cNvSpPr/>
            <p:nvPr/>
          </p:nvSpPr>
          <p:spPr>
            <a:xfrm>
              <a:off x="12806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7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280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11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408" y="6034"/>
                  </a:lnTo>
                  <a:lnTo>
                    <a:pt x="332" y="6059"/>
                  </a:lnTo>
                  <a:lnTo>
                    <a:pt x="179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51" y="7052"/>
                  </a:lnTo>
                  <a:lnTo>
                    <a:pt x="561" y="9980"/>
                  </a:lnTo>
                  <a:lnTo>
                    <a:pt x="1172" y="13493"/>
                  </a:lnTo>
                  <a:lnTo>
                    <a:pt x="1223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9" y="17669"/>
                  </a:lnTo>
                  <a:lnTo>
                    <a:pt x="10286" y="17694"/>
                  </a:lnTo>
                  <a:lnTo>
                    <a:pt x="10719" y="17592"/>
                  </a:lnTo>
                  <a:lnTo>
                    <a:pt x="11228" y="17312"/>
                  </a:lnTo>
                  <a:lnTo>
                    <a:pt x="11635" y="16778"/>
                  </a:lnTo>
                  <a:lnTo>
                    <a:pt x="11763" y="16396"/>
                  </a:lnTo>
                  <a:lnTo>
                    <a:pt x="12094" y="14944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583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74" y="3030"/>
                  </a:lnTo>
                  <a:lnTo>
                    <a:pt x="12323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59" y="1808"/>
                  </a:lnTo>
                  <a:lnTo>
                    <a:pt x="11330" y="1782"/>
                  </a:lnTo>
                  <a:lnTo>
                    <a:pt x="10922" y="1884"/>
                  </a:lnTo>
                  <a:lnTo>
                    <a:pt x="10566" y="2139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7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136;p37">
              <a:extLst>
                <a:ext uri="{FF2B5EF4-FFF2-40B4-BE49-F238E27FC236}">
                  <a16:creationId xmlns:a16="http://schemas.microsoft.com/office/drawing/2014/main" id="{155DEE5F-B25F-463F-827F-D9C08407D470}"/>
                </a:ext>
              </a:extLst>
            </p:cNvPr>
            <p:cNvSpPr/>
            <p:nvPr/>
          </p:nvSpPr>
          <p:spPr>
            <a:xfrm>
              <a:off x="1365300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137;p37">
              <a:extLst>
                <a:ext uri="{FF2B5EF4-FFF2-40B4-BE49-F238E27FC236}">
                  <a16:creationId xmlns:a16="http://schemas.microsoft.com/office/drawing/2014/main" id="{F99EB7B9-4FA5-438F-9F59-5B7585AD33D6}"/>
                </a:ext>
              </a:extLst>
            </p:cNvPr>
            <p:cNvSpPr/>
            <p:nvPr/>
          </p:nvSpPr>
          <p:spPr>
            <a:xfrm>
              <a:off x="1398400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543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138;p37">
              <a:extLst>
                <a:ext uri="{FF2B5EF4-FFF2-40B4-BE49-F238E27FC236}">
                  <a16:creationId xmlns:a16="http://schemas.microsoft.com/office/drawing/2014/main" id="{E1DA21DC-0AE3-4A75-8371-A494278B7E4E}"/>
                </a:ext>
              </a:extLst>
            </p:cNvPr>
            <p:cNvSpPr/>
            <p:nvPr/>
          </p:nvSpPr>
          <p:spPr>
            <a:xfrm>
              <a:off x="13653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2" y="26"/>
                  </a:lnTo>
                  <a:lnTo>
                    <a:pt x="1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8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36" y="1936"/>
                  </a:lnTo>
                  <a:lnTo>
                    <a:pt x="2394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139;p37">
              <a:extLst>
                <a:ext uri="{FF2B5EF4-FFF2-40B4-BE49-F238E27FC236}">
                  <a16:creationId xmlns:a16="http://schemas.microsoft.com/office/drawing/2014/main" id="{60B660D3-FD06-462E-9747-3543704F619F}"/>
                </a:ext>
              </a:extLst>
            </p:cNvPr>
            <p:cNvSpPr/>
            <p:nvPr/>
          </p:nvSpPr>
          <p:spPr>
            <a:xfrm>
              <a:off x="1343025" y="1403775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140;p37">
              <a:extLst>
                <a:ext uri="{FF2B5EF4-FFF2-40B4-BE49-F238E27FC236}">
                  <a16:creationId xmlns:a16="http://schemas.microsoft.com/office/drawing/2014/main" id="{A97F3518-93D5-45F9-8DA0-024DB10C6D67}"/>
                </a:ext>
              </a:extLst>
            </p:cNvPr>
            <p:cNvSpPr/>
            <p:nvPr/>
          </p:nvSpPr>
          <p:spPr>
            <a:xfrm>
              <a:off x="1303575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35"/>
                  </a:lnTo>
                  <a:lnTo>
                    <a:pt x="9063" y="4023"/>
                  </a:lnTo>
                  <a:lnTo>
                    <a:pt x="9496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141;p37">
              <a:extLst>
                <a:ext uri="{FF2B5EF4-FFF2-40B4-BE49-F238E27FC236}">
                  <a16:creationId xmlns:a16="http://schemas.microsoft.com/office/drawing/2014/main" id="{E746ED34-57DD-48E3-B603-FAC152F17655}"/>
                </a:ext>
              </a:extLst>
            </p:cNvPr>
            <p:cNvSpPr/>
            <p:nvPr/>
          </p:nvSpPr>
          <p:spPr>
            <a:xfrm>
              <a:off x="1281300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1"/>
                  </a:moveTo>
                  <a:lnTo>
                    <a:pt x="0" y="4227"/>
                  </a:lnTo>
                  <a:lnTo>
                    <a:pt x="9547" y="4227"/>
                  </a:lnTo>
                  <a:lnTo>
                    <a:pt x="10056" y="2088"/>
                  </a:lnTo>
                  <a:lnTo>
                    <a:pt x="967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TextBox 179">
            <a:extLst>
              <a:ext uri="{FF2B5EF4-FFF2-40B4-BE49-F238E27FC236}">
                <a16:creationId xmlns:a16="http://schemas.microsoft.com/office/drawing/2014/main" id="{E4544E86-0318-4DC2-A94C-474B1D3B5A9B}"/>
              </a:ext>
            </a:extLst>
          </p:cNvPr>
          <p:cNvSpPr txBox="1"/>
          <p:nvPr/>
        </p:nvSpPr>
        <p:spPr>
          <a:xfrm>
            <a:off x="-9093" y="313809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Pendahuluan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853264A3-973E-4264-A585-F52B67523AE9}"/>
              </a:ext>
            </a:extLst>
          </p:cNvPr>
          <p:cNvSpPr txBox="1"/>
          <p:nvPr/>
        </p:nvSpPr>
        <p:spPr>
          <a:xfrm>
            <a:off x="1811391" y="311866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Kajian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Pustaka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142FA221-20AF-4383-81E3-075C6D670FAA}"/>
              </a:ext>
            </a:extLst>
          </p:cNvPr>
          <p:cNvSpPr txBox="1"/>
          <p:nvPr/>
        </p:nvSpPr>
        <p:spPr>
          <a:xfrm>
            <a:off x="3833989" y="2998603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Metodologi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Penelitian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C5BDFE2F-0122-4334-8437-18CF6002FB7D}"/>
              </a:ext>
            </a:extLst>
          </p:cNvPr>
          <p:cNvSpPr txBox="1"/>
          <p:nvPr/>
        </p:nvSpPr>
        <p:spPr>
          <a:xfrm>
            <a:off x="5740268" y="3023435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Hasil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Penelitian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Pembahasan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14C0A859-38CE-4A9C-994F-D38A14B8453B}"/>
              </a:ext>
            </a:extLst>
          </p:cNvPr>
          <p:cNvSpPr txBox="1"/>
          <p:nvPr/>
        </p:nvSpPr>
        <p:spPr>
          <a:xfrm>
            <a:off x="7695705" y="3054433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Kesimpulan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24"/>
          <p:cNvSpPr/>
          <p:nvPr/>
        </p:nvSpPr>
        <p:spPr>
          <a:xfrm>
            <a:off x="514725" y="1095225"/>
            <a:ext cx="6653689" cy="3169671"/>
          </a:xfrm>
          <a:custGeom>
            <a:avLst/>
            <a:gdLst/>
            <a:ahLst/>
            <a:cxnLst/>
            <a:rect l="l" t="t" r="r" b="b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24"/>
          <p:cNvSpPr txBox="1">
            <a:spLocks noGrp="1"/>
          </p:cNvSpPr>
          <p:nvPr>
            <p:ph type="title"/>
          </p:nvPr>
        </p:nvSpPr>
        <p:spPr>
          <a:xfrm>
            <a:off x="324557" y="320945"/>
            <a:ext cx="7613284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 PENYUSUNAN JURNAL PENELITIAN</a:t>
            </a:r>
            <a:endParaRPr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4" name="Google Shape;554;p2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38" name="Google Shape;1426;p38">
            <a:extLst>
              <a:ext uri="{FF2B5EF4-FFF2-40B4-BE49-F238E27FC236}">
                <a16:creationId xmlns:a16="http://schemas.microsoft.com/office/drawing/2014/main" id="{37C7BA3E-0832-47AD-A02B-C6BAA926873D}"/>
              </a:ext>
            </a:extLst>
          </p:cNvPr>
          <p:cNvGrpSpPr/>
          <p:nvPr/>
        </p:nvGrpSpPr>
        <p:grpSpPr>
          <a:xfrm>
            <a:off x="7553338" y="3944168"/>
            <a:ext cx="1075937" cy="1047989"/>
            <a:chOff x="5926225" y="921350"/>
            <a:chExt cx="517800" cy="504350"/>
          </a:xfrm>
        </p:grpSpPr>
        <p:sp>
          <p:nvSpPr>
            <p:cNvPr id="39" name="Google Shape;1427;p38">
              <a:extLst>
                <a:ext uri="{FF2B5EF4-FFF2-40B4-BE49-F238E27FC236}">
                  <a16:creationId xmlns:a16="http://schemas.microsoft.com/office/drawing/2014/main" id="{C30307B2-4224-4858-BEE4-7BE70C993F7F}"/>
                </a:ext>
              </a:extLst>
            </p:cNvPr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w="28575" cap="flat" cmpd="sng">
              <a:solidFill>
                <a:srgbClr val="E69138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428;p38">
              <a:extLst>
                <a:ext uri="{FF2B5EF4-FFF2-40B4-BE49-F238E27FC236}">
                  <a16:creationId xmlns:a16="http://schemas.microsoft.com/office/drawing/2014/main" id="{3325A083-AF5A-4D89-B98C-F99A2D2330DE}"/>
                </a:ext>
              </a:extLst>
            </p:cNvPr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w="28575" cap="flat" cmpd="sng">
              <a:solidFill>
                <a:srgbClr val="E69138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1280;p38">
            <a:extLst>
              <a:ext uri="{FF2B5EF4-FFF2-40B4-BE49-F238E27FC236}">
                <a16:creationId xmlns:a16="http://schemas.microsoft.com/office/drawing/2014/main" id="{1515DB34-FE1D-4FA5-AEEA-B569AC13D79F}"/>
              </a:ext>
            </a:extLst>
          </p:cNvPr>
          <p:cNvGrpSpPr/>
          <p:nvPr/>
        </p:nvGrpSpPr>
        <p:grpSpPr>
          <a:xfrm>
            <a:off x="7915704" y="4264896"/>
            <a:ext cx="351204" cy="324661"/>
            <a:chOff x="5975075" y="2327500"/>
            <a:chExt cx="420100" cy="388350"/>
          </a:xfrm>
          <a:solidFill>
            <a:schemeClr val="tx1"/>
          </a:solidFill>
        </p:grpSpPr>
        <p:sp>
          <p:nvSpPr>
            <p:cNvPr id="42" name="Google Shape;1281;p38">
              <a:extLst>
                <a:ext uri="{FF2B5EF4-FFF2-40B4-BE49-F238E27FC236}">
                  <a16:creationId xmlns:a16="http://schemas.microsoft.com/office/drawing/2014/main" id="{9604EEF0-5120-4410-8C37-1FC77CF272E5}"/>
                </a:ext>
              </a:extLst>
            </p:cNvPr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l" t="t" r="r" b="b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282;p38">
              <a:extLst>
                <a:ext uri="{FF2B5EF4-FFF2-40B4-BE49-F238E27FC236}">
                  <a16:creationId xmlns:a16="http://schemas.microsoft.com/office/drawing/2014/main" id="{9CD9AF74-58C5-4FAE-A51D-E89253C34A84}"/>
                </a:ext>
              </a:extLst>
            </p:cNvPr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l" t="t" r="r" b="b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F94335A-BAFD-40BB-8A17-0A51F4358FE1}"/>
              </a:ext>
            </a:extLst>
          </p:cNvPr>
          <p:cNvGrpSpPr/>
          <p:nvPr/>
        </p:nvGrpSpPr>
        <p:grpSpPr>
          <a:xfrm>
            <a:off x="646656" y="1853745"/>
            <a:ext cx="7025063" cy="1816297"/>
            <a:chOff x="1291353" y="1755670"/>
            <a:chExt cx="7025063" cy="1816297"/>
          </a:xfrm>
        </p:grpSpPr>
        <p:sp>
          <p:nvSpPr>
            <p:cNvPr id="45" name="Block Arc 44">
              <a:extLst>
                <a:ext uri="{FF2B5EF4-FFF2-40B4-BE49-F238E27FC236}">
                  <a16:creationId xmlns:a16="http://schemas.microsoft.com/office/drawing/2014/main" id="{F79D5539-AC68-4A5D-B00D-E02CABE1AA70}"/>
                </a:ext>
              </a:extLst>
            </p:cNvPr>
            <p:cNvSpPr/>
            <p:nvPr/>
          </p:nvSpPr>
          <p:spPr>
            <a:xfrm>
              <a:off x="6500119" y="1755670"/>
              <a:ext cx="1816297" cy="1816297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E3C374A-7741-4B81-B60F-A55C847CE7B3}"/>
                </a:ext>
              </a:extLst>
            </p:cNvPr>
            <p:cNvSpPr/>
            <p:nvPr/>
          </p:nvSpPr>
          <p:spPr>
            <a:xfrm>
              <a:off x="1291353" y="1755670"/>
              <a:ext cx="6156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B76C4DA-E72B-40D9-8470-152C57336A7B}"/>
                </a:ext>
              </a:extLst>
            </p:cNvPr>
            <p:cNvSpPr/>
            <p:nvPr/>
          </p:nvSpPr>
          <p:spPr>
            <a:xfrm>
              <a:off x="2340248" y="3499967"/>
              <a:ext cx="5112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3350641-FD33-4F59-9D14-9346F47CFA12}"/>
              </a:ext>
            </a:extLst>
          </p:cNvPr>
          <p:cNvGrpSpPr/>
          <p:nvPr/>
        </p:nvGrpSpPr>
        <p:grpSpPr>
          <a:xfrm>
            <a:off x="208521" y="1442681"/>
            <a:ext cx="914400" cy="914400"/>
            <a:chOff x="5364088" y="2787774"/>
            <a:chExt cx="914400" cy="914400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93BEAD5D-D899-433F-90B5-E79FEA949A1C}"/>
                </a:ext>
              </a:extLst>
            </p:cNvPr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2136361-792D-4C72-84B6-FC7D41B2ACDE}"/>
                </a:ext>
              </a:extLst>
            </p:cNvPr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CEF10EF-24C4-40E3-99BD-A5E0BF92DBC8}"/>
              </a:ext>
            </a:extLst>
          </p:cNvPr>
          <p:cNvGrpSpPr/>
          <p:nvPr/>
        </p:nvGrpSpPr>
        <p:grpSpPr>
          <a:xfrm>
            <a:off x="2896004" y="1442681"/>
            <a:ext cx="914400" cy="914400"/>
            <a:chOff x="5364088" y="2787774"/>
            <a:chExt cx="914400" cy="91440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791F6F07-AD7B-4813-897C-9EE03D3F1843}"/>
                </a:ext>
              </a:extLst>
            </p:cNvPr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E6D04F5-AD49-43C5-962D-4FF3D7267A86}"/>
                </a:ext>
              </a:extLst>
            </p:cNvPr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B42F9D1A-B269-4E7E-B966-0937146CD4DE}"/>
              </a:ext>
            </a:extLst>
          </p:cNvPr>
          <p:cNvGrpSpPr/>
          <p:nvPr/>
        </p:nvGrpSpPr>
        <p:grpSpPr>
          <a:xfrm>
            <a:off x="5583487" y="1442681"/>
            <a:ext cx="914400" cy="914400"/>
            <a:chOff x="5364088" y="2787774"/>
            <a:chExt cx="914400" cy="914400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EAD72F93-F107-4F20-8EC3-6E50F965DC7A}"/>
                </a:ext>
              </a:extLst>
            </p:cNvPr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A372925D-6AC2-4FF9-A21B-3E2CE32E9496}"/>
                </a:ext>
              </a:extLst>
            </p:cNvPr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0DA4F7C-306B-425E-89F1-27A1A2614B9A}"/>
              </a:ext>
            </a:extLst>
          </p:cNvPr>
          <p:cNvGrpSpPr/>
          <p:nvPr/>
        </p:nvGrpSpPr>
        <p:grpSpPr>
          <a:xfrm>
            <a:off x="1552263" y="3175957"/>
            <a:ext cx="914400" cy="914400"/>
            <a:chOff x="5364088" y="2787774"/>
            <a:chExt cx="914400" cy="91440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883C611E-2760-4EAC-9E6B-3E69C69E4A2E}"/>
                </a:ext>
              </a:extLst>
            </p:cNvPr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F8033D6-5949-40D5-B6D8-9B575636F167}"/>
                </a:ext>
              </a:extLst>
            </p:cNvPr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859F0B9-3C7D-423C-A732-2C27DDCD4575}"/>
              </a:ext>
            </a:extLst>
          </p:cNvPr>
          <p:cNvGrpSpPr/>
          <p:nvPr/>
        </p:nvGrpSpPr>
        <p:grpSpPr>
          <a:xfrm>
            <a:off x="4239746" y="3175957"/>
            <a:ext cx="914400" cy="914400"/>
            <a:chOff x="5364088" y="2787774"/>
            <a:chExt cx="914400" cy="914400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6BE225C7-A398-46CC-A06F-2228945B6B8A}"/>
                </a:ext>
              </a:extLst>
            </p:cNvPr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7BC29C1-9BC8-432E-B361-8C50BAB42416}"/>
                </a:ext>
              </a:extLst>
            </p:cNvPr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DB9C439-A28F-4132-8E0A-A72F49FD9B6F}"/>
              </a:ext>
            </a:extLst>
          </p:cNvPr>
          <p:cNvGrpSpPr/>
          <p:nvPr/>
        </p:nvGrpSpPr>
        <p:grpSpPr>
          <a:xfrm>
            <a:off x="1856061" y="1746479"/>
            <a:ext cx="306803" cy="306803"/>
            <a:chOff x="1547664" y="3147814"/>
            <a:chExt cx="720080" cy="720080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7863BA5-6E5E-4019-8213-7C8FCD91C767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5" name="Chevron 19">
              <a:extLst>
                <a:ext uri="{FF2B5EF4-FFF2-40B4-BE49-F238E27FC236}">
                  <a16:creationId xmlns:a16="http://schemas.microsoft.com/office/drawing/2014/main" id="{55488ABD-BBFA-4B66-B2BA-DC1871850CEC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65F2CFC-FE40-4191-8915-9404B9588B2D}"/>
              </a:ext>
            </a:extLst>
          </p:cNvPr>
          <p:cNvGrpSpPr/>
          <p:nvPr/>
        </p:nvGrpSpPr>
        <p:grpSpPr>
          <a:xfrm>
            <a:off x="4543544" y="1746479"/>
            <a:ext cx="306803" cy="306803"/>
            <a:chOff x="1547664" y="3147814"/>
            <a:chExt cx="720080" cy="72008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5F6874E8-8961-4735-889C-238190108ED3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8" name="Chevron 24">
              <a:extLst>
                <a:ext uri="{FF2B5EF4-FFF2-40B4-BE49-F238E27FC236}">
                  <a16:creationId xmlns:a16="http://schemas.microsoft.com/office/drawing/2014/main" id="{D16303D6-950F-424D-B1B2-C622EEA155C3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E8BC6A9-2FD6-4505-A1FD-D50C00148920}"/>
              </a:ext>
            </a:extLst>
          </p:cNvPr>
          <p:cNvGrpSpPr/>
          <p:nvPr/>
        </p:nvGrpSpPr>
        <p:grpSpPr>
          <a:xfrm rot="10800000">
            <a:off x="3199803" y="3479756"/>
            <a:ext cx="306803" cy="306803"/>
            <a:chOff x="1547664" y="3147814"/>
            <a:chExt cx="720080" cy="720080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B423E634-D68B-473E-B876-9E77D41FC652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1" name="Chevron 27">
              <a:extLst>
                <a:ext uri="{FF2B5EF4-FFF2-40B4-BE49-F238E27FC236}">
                  <a16:creationId xmlns:a16="http://schemas.microsoft.com/office/drawing/2014/main" id="{CEF49488-828B-449B-8050-790CA58902F0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7453CF4-6CC8-4548-A1F3-7C51167A8F14}"/>
              </a:ext>
            </a:extLst>
          </p:cNvPr>
          <p:cNvGrpSpPr/>
          <p:nvPr/>
        </p:nvGrpSpPr>
        <p:grpSpPr>
          <a:xfrm rot="5400000">
            <a:off x="7455695" y="2613117"/>
            <a:ext cx="306803" cy="306803"/>
            <a:chOff x="1547664" y="3147814"/>
            <a:chExt cx="720080" cy="720080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5B48810A-B982-4EBE-8733-743102B90E6E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4" name="Chevron 30">
              <a:extLst>
                <a:ext uri="{FF2B5EF4-FFF2-40B4-BE49-F238E27FC236}">
                  <a16:creationId xmlns:a16="http://schemas.microsoft.com/office/drawing/2014/main" id="{C53A561A-8080-4248-90D5-D53E5113701A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75" name="Block Arc 14">
            <a:extLst>
              <a:ext uri="{FF2B5EF4-FFF2-40B4-BE49-F238E27FC236}">
                <a16:creationId xmlns:a16="http://schemas.microsoft.com/office/drawing/2014/main" id="{A9D659F6-D59F-48DE-8585-8A35F3EFB58D}"/>
              </a:ext>
            </a:extLst>
          </p:cNvPr>
          <p:cNvSpPr/>
          <p:nvPr/>
        </p:nvSpPr>
        <p:spPr>
          <a:xfrm rot="16200000">
            <a:off x="499014" y="1719760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6" name="Teardrop 6">
            <a:extLst>
              <a:ext uri="{FF2B5EF4-FFF2-40B4-BE49-F238E27FC236}">
                <a16:creationId xmlns:a16="http://schemas.microsoft.com/office/drawing/2014/main" id="{7F837BD4-C5FA-4CE2-A2AB-BDFF73ED420F}"/>
              </a:ext>
            </a:extLst>
          </p:cNvPr>
          <p:cNvSpPr/>
          <p:nvPr/>
        </p:nvSpPr>
        <p:spPr>
          <a:xfrm rot="8100000">
            <a:off x="3228679" y="1744029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Rectangle 36">
            <a:extLst>
              <a:ext uri="{FF2B5EF4-FFF2-40B4-BE49-F238E27FC236}">
                <a16:creationId xmlns:a16="http://schemas.microsoft.com/office/drawing/2014/main" id="{CE36C1A0-4B58-4796-9181-665388FE955A}"/>
              </a:ext>
            </a:extLst>
          </p:cNvPr>
          <p:cNvSpPr/>
          <p:nvPr/>
        </p:nvSpPr>
        <p:spPr>
          <a:xfrm>
            <a:off x="5888804" y="1772918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Rectangle 16">
            <a:extLst>
              <a:ext uri="{FF2B5EF4-FFF2-40B4-BE49-F238E27FC236}">
                <a16:creationId xmlns:a16="http://schemas.microsoft.com/office/drawing/2014/main" id="{EA85BF27-EC27-478C-80A8-3A9D6BD845DD}"/>
              </a:ext>
            </a:extLst>
          </p:cNvPr>
          <p:cNvSpPr/>
          <p:nvPr/>
        </p:nvSpPr>
        <p:spPr>
          <a:xfrm rot="2700000">
            <a:off x="4550198" y="3420425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Rounded Rectangle 27">
            <a:extLst>
              <a:ext uri="{FF2B5EF4-FFF2-40B4-BE49-F238E27FC236}">
                <a16:creationId xmlns:a16="http://schemas.microsoft.com/office/drawing/2014/main" id="{1CCB2367-0E93-45CA-9382-9B3CC9AD788A}"/>
              </a:ext>
            </a:extLst>
          </p:cNvPr>
          <p:cNvSpPr/>
          <p:nvPr/>
        </p:nvSpPr>
        <p:spPr>
          <a:xfrm>
            <a:off x="1819657" y="3479756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C82EFDB-791A-43D1-A928-BD2E01586F03}"/>
              </a:ext>
            </a:extLst>
          </p:cNvPr>
          <p:cNvSpPr txBox="1"/>
          <p:nvPr/>
        </p:nvSpPr>
        <p:spPr>
          <a:xfrm>
            <a:off x="36130" y="2527537"/>
            <a:ext cx="2023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Ringkasan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singkat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mengenai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latar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belakang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masalah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penelitian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4BC8B67-996A-406A-8F61-67E0666132F0}"/>
              </a:ext>
            </a:extLst>
          </p:cNvPr>
          <p:cNvSpPr txBox="1"/>
          <p:nvPr/>
        </p:nvSpPr>
        <p:spPr>
          <a:xfrm>
            <a:off x="36129" y="2310510"/>
            <a:ext cx="2202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err="1">
                <a:solidFill>
                  <a:srgbClr val="FF0000"/>
                </a:solidFill>
                <a:cs typeface="Arial" pitchFamily="34" charset="0"/>
              </a:rPr>
              <a:t>Pendahuluan</a:t>
            </a:r>
            <a:endParaRPr lang="ko-KR" altLang="en-US" sz="1200" b="1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C18E01BA-5134-4DAD-8D38-9C9D38ABAA58}"/>
              </a:ext>
            </a:extLst>
          </p:cNvPr>
          <p:cNvGrpSpPr/>
          <p:nvPr/>
        </p:nvGrpSpPr>
        <p:grpSpPr>
          <a:xfrm>
            <a:off x="2864772" y="2310115"/>
            <a:ext cx="2023958" cy="863358"/>
            <a:chOff x="803640" y="3362835"/>
            <a:chExt cx="2059657" cy="86335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FBB0962-D060-4DC7-BF98-F0708023B62A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Kerangka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berpikir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penelitian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uraian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singkat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konsep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/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teori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utama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179E1AB0-9BE4-4DFF-999A-82EA87EB2C54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>
                  <a:solidFill>
                    <a:srgbClr val="FF0000"/>
                  </a:solidFill>
                  <a:cs typeface="Arial" pitchFamily="34" charset="0"/>
                </a:rPr>
                <a:t>Kajian</a:t>
              </a:r>
              <a:r>
                <a:rPr lang="en-US" altLang="ko-KR" sz="1200" b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rgbClr val="FF0000"/>
                  </a:solidFill>
                  <a:cs typeface="Arial" pitchFamily="34" charset="0"/>
                </a:rPr>
                <a:t>Pustaka</a:t>
              </a:r>
              <a:endParaRPr lang="ko-KR" altLang="en-US" sz="1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C2A76DC-02FE-430B-8BD5-E50B6705D99A}"/>
              </a:ext>
            </a:extLst>
          </p:cNvPr>
          <p:cNvGrpSpPr/>
          <p:nvPr/>
        </p:nvGrpSpPr>
        <p:grpSpPr>
          <a:xfrm>
            <a:off x="5214464" y="2353683"/>
            <a:ext cx="2023958" cy="863358"/>
            <a:chOff x="803640" y="3362835"/>
            <a:chExt cx="2059657" cy="863358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93FC89EA-B27A-493A-9023-993C8DAD7355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Ringkasan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singkat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metode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penelitian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alasan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pemilihan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metode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tsb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E48FF77C-9E1B-4356-BBE1-9D213D75BD14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>
                  <a:solidFill>
                    <a:srgbClr val="FF0000"/>
                  </a:solidFill>
                  <a:cs typeface="Arial" pitchFamily="34" charset="0"/>
                </a:rPr>
                <a:t>Metodologi</a:t>
              </a:r>
              <a:r>
                <a:rPr lang="en-US" altLang="ko-KR" sz="1200" b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rgbClr val="FF0000"/>
                  </a:solidFill>
                  <a:cs typeface="Arial" pitchFamily="34" charset="0"/>
                </a:rPr>
                <a:t>Penelitian</a:t>
              </a:r>
              <a:endParaRPr lang="ko-KR" altLang="en-US" sz="1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389CD6C7-C1B8-4061-A26C-A0D40A672107}"/>
              </a:ext>
            </a:extLst>
          </p:cNvPr>
          <p:cNvSpPr txBox="1"/>
          <p:nvPr/>
        </p:nvSpPr>
        <p:spPr>
          <a:xfrm>
            <a:off x="1151922" y="4271482"/>
            <a:ext cx="2023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Point-point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utama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kesimpulan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menjawab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pertanyaan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penelitian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4689C87-4F61-44DD-8947-CC02B3310C00}"/>
              </a:ext>
            </a:extLst>
          </p:cNvPr>
          <p:cNvSpPr txBox="1"/>
          <p:nvPr/>
        </p:nvSpPr>
        <p:spPr>
          <a:xfrm>
            <a:off x="1151922" y="4054455"/>
            <a:ext cx="2023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err="1">
                <a:solidFill>
                  <a:srgbClr val="FF0000"/>
                </a:solidFill>
                <a:cs typeface="Arial" pitchFamily="34" charset="0"/>
              </a:rPr>
              <a:t>Kesimpulan</a:t>
            </a:r>
            <a:endParaRPr lang="ko-KR" altLang="en-US" sz="1200" b="1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A38CF11-EAD4-4ED1-8D55-FC04E46088AD}"/>
              </a:ext>
            </a:extLst>
          </p:cNvPr>
          <p:cNvGrpSpPr/>
          <p:nvPr/>
        </p:nvGrpSpPr>
        <p:grpSpPr>
          <a:xfrm>
            <a:off x="3934939" y="4069617"/>
            <a:ext cx="2414180" cy="837175"/>
            <a:chOff x="803640" y="3362835"/>
            <a:chExt cx="2456762" cy="837175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7990FB9F-7491-4B2C-8971-37A9A7400171}"/>
                </a:ext>
              </a:extLst>
            </p:cNvPr>
            <p:cNvSpPr txBox="1"/>
            <p:nvPr/>
          </p:nvSpPr>
          <p:spPr>
            <a:xfrm>
              <a:off x="803640" y="3738345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Ringkasan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utama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hasil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pembahasan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0A15970-2DA6-410D-8313-95C81544C280}"/>
                </a:ext>
              </a:extLst>
            </p:cNvPr>
            <p:cNvSpPr txBox="1"/>
            <p:nvPr/>
          </p:nvSpPr>
          <p:spPr>
            <a:xfrm>
              <a:off x="803640" y="3362835"/>
              <a:ext cx="24567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>
                  <a:solidFill>
                    <a:srgbClr val="FF0000"/>
                  </a:solidFill>
                  <a:cs typeface="Arial" pitchFamily="34" charset="0"/>
                </a:rPr>
                <a:t>Hasil</a:t>
              </a:r>
              <a:r>
                <a:rPr lang="en-US" altLang="ko-KR" sz="1200" b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rgbClr val="FF0000"/>
                  </a:solidFill>
                  <a:cs typeface="Arial" pitchFamily="34" charset="0"/>
                </a:rPr>
                <a:t>Penelitian</a:t>
              </a:r>
              <a:r>
                <a:rPr lang="en-US" altLang="ko-KR" sz="1200" b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rgbClr val="FF0000"/>
                  </a:solidFill>
                  <a:cs typeface="Arial" pitchFamily="34" charset="0"/>
                </a:rPr>
                <a:t>dan</a:t>
              </a:r>
              <a:r>
                <a:rPr lang="en-US" altLang="ko-KR" sz="1200" b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rgbClr val="FF0000"/>
                  </a:solidFill>
                  <a:cs typeface="Arial" pitchFamily="34" charset="0"/>
                </a:rPr>
                <a:t>Pembahasan</a:t>
              </a:r>
              <a:endParaRPr lang="ko-KR" altLang="en-US" sz="1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2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75" name="Block Arc 14">
            <a:extLst>
              <a:ext uri="{FF2B5EF4-FFF2-40B4-BE49-F238E27FC236}">
                <a16:creationId xmlns:a16="http://schemas.microsoft.com/office/drawing/2014/main" id="{A9D659F6-D59F-48DE-8585-8A35F3EFB58D}"/>
              </a:ext>
            </a:extLst>
          </p:cNvPr>
          <p:cNvSpPr/>
          <p:nvPr/>
        </p:nvSpPr>
        <p:spPr>
          <a:xfrm rot="16200000">
            <a:off x="499014" y="1719760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6" name="Teardrop 6">
            <a:extLst>
              <a:ext uri="{FF2B5EF4-FFF2-40B4-BE49-F238E27FC236}">
                <a16:creationId xmlns:a16="http://schemas.microsoft.com/office/drawing/2014/main" id="{7F837BD4-C5FA-4CE2-A2AB-BDFF73ED420F}"/>
              </a:ext>
            </a:extLst>
          </p:cNvPr>
          <p:cNvSpPr/>
          <p:nvPr/>
        </p:nvSpPr>
        <p:spPr>
          <a:xfrm rot="8100000">
            <a:off x="3228679" y="1744029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Rectangle 16">
            <a:extLst>
              <a:ext uri="{FF2B5EF4-FFF2-40B4-BE49-F238E27FC236}">
                <a16:creationId xmlns:a16="http://schemas.microsoft.com/office/drawing/2014/main" id="{EA85BF27-EC27-478C-80A8-3A9D6BD845DD}"/>
              </a:ext>
            </a:extLst>
          </p:cNvPr>
          <p:cNvSpPr/>
          <p:nvPr/>
        </p:nvSpPr>
        <p:spPr>
          <a:xfrm rot="2700000">
            <a:off x="4550198" y="3420425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Rounded Rectangle 27">
            <a:extLst>
              <a:ext uri="{FF2B5EF4-FFF2-40B4-BE49-F238E27FC236}">
                <a16:creationId xmlns:a16="http://schemas.microsoft.com/office/drawing/2014/main" id="{1CCB2367-0E93-45CA-9382-9B3CC9AD788A}"/>
              </a:ext>
            </a:extLst>
          </p:cNvPr>
          <p:cNvSpPr/>
          <p:nvPr/>
        </p:nvSpPr>
        <p:spPr>
          <a:xfrm>
            <a:off x="1819657" y="3479756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2B88BD0-7343-43E1-B2D4-5DAEFE50BB00}"/>
              </a:ext>
            </a:extLst>
          </p:cNvPr>
          <p:cNvSpPr>
            <a:spLocks noGrp="1"/>
          </p:cNvSpPr>
          <p:nvPr/>
        </p:nvSpPr>
        <p:spPr bwMode="auto">
          <a:xfrm>
            <a:off x="498905" y="936042"/>
            <a:ext cx="7279340" cy="40414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err="1"/>
              <a:t>Ringkasan</a:t>
            </a:r>
            <a:r>
              <a:rPr lang="en-US" sz="2400" dirty="0"/>
              <a:t>/</a:t>
            </a:r>
            <a:r>
              <a:rPr lang="en-US" sz="2400" dirty="0" err="1"/>
              <a:t>rangkuman</a:t>
            </a:r>
            <a:r>
              <a:rPr lang="en-US" sz="2400" dirty="0"/>
              <a:t> </a:t>
            </a:r>
            <a:r>
              <a:rPr lang="en-US" sz="2400" dirty="0" err="1"/>
              <a:t>isi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MEMPERMUDAH</a:t>
            </a:r>
            <a:r>
              <a:rPr lang="en-US" sz="2400" dirty="0"/>
              <a:t> </a:t>
            </a:r>
            <a:r>
              <a:rPr lang="en-US" sz="2400" dirty="0" err="1"/>
              <a:t>pembaca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maksud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,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, </a:t>
            </a:r>
            <a:r>
              <a:rPr lang="en-US" sz="2400" dirty="0" err="1"/>
              <a:t>jumlah</a:t>
            </a:r>
            <a:r>
              <a:rPr lang="en-US" sz="2400" dirty="0"/>
              <a:t> kata dan kata </a:t>
            </a:r>
            <a:r>
              <a:rPr lang="en-US" sz="2400" dirty="0" err="1"/>
              <a:t>kunci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2400" dirty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penyusunan</a:t>
            </a:r>
            <a:r>
              <a:rPr lang="en-US" sz="2400" dirty="0"/>
              <a:t> </a:t>
            </a:r>
            <a:r>
              <a:rPr lang="en-US" sz="2400" dirty="0" err="1"/>
              <a:t>abstrak</a:t>
            </a:r>
            <a:r>
              <a:rPr lang="en-US" sz="2400" dirty="0"/>
              <a:t> 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Isi </a:t>
            </a:r>
            <a:r>
              <a:rPr lang="en-US" sz="2200" dirty="0" err="1"/>
              <a:t>aspek</a:t>
            </a:r>
            <a:r>
              <a:rPr lang="en-US" sz="2200" dirty="0"/>
              <a:t> </a:t>
            </a:r>
            <a:r>
              <a:rPr lang="en-US" sz="2200" dirty="0" err="1"/>
              <a:t>pokok</a:t>
            </a:r>
            <a:r>
              <a:rPr lang="en-US" sz="2200" dirty="0"/>
              <a:t> </a:t>
            </a:r>
            <a:r>
              <a:rPr lang="en-US" sz="2200" dirty="0" err="1"/>
              <a:t>utama</a:t>
            </a:r>
            <a:r>
              <a:rPr lang="en-US" sz="2200" dirty="0"/>
              <a:t> </a:t>
            </a:r>
            <a:r>
              <a:rPr lang="en-US" sz="2200" dirty="0" err="1"/>
              <a:t>penelitian</a:t>
            </a:r>
            <a:r>
              <a:rPr lang="en-US" sz="2200" dirty="0"/>
              <a:t>, </a:t>
            </a:r>
            <a:r>
              <a:rPr lang="en-US" sz="2200" dirty="0" err="1"/>
              <a:t>antara</a:t>
            </a:r>
            <a:r>
              <a:rPr lang="en-US" sz="2200" dirty="0"/>
              <a:t> lain </a:t>
            </a:r>
            <a:r>
              <a:rPr lang="en-US" sz="2200" dirty="0" err="1"/>
              <a:t>permasalahan</a:t>
            </a:r>
            <a:r>
              <a:rPr lang="en-US" sz="2200" dirty="0"/>
              <a:t> </a:t>
            </a:r>
            <a:r>
              <a:rPr lang="en-US" sz="2200" dirty="0" err="1"/>
              <a:t>penelitian</a:t>
            </a:r>
            <a:r>
              <a:rPr lang="en-US" sz="2200" dirty="0"/>
              <a:t>, </a:t>
            </a:r>
            <a:r>
              <a:rPr lang="en-US" sz="2200" dirty="0" err="1"/>
              <a:t>kerangka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/</a:t>
            </a:r>
            <a:r>
              <a:rPr lang="en-US" sz="2200" dirty="0" err="1"/>
              <a:t>konsep</a:t>
            </a:r>
            <a:r>
              <a:rPr lang="en-US" sz="2200" dirty="0"/>
              <a:t>, </a:t>
            </a:r>
            <a:r>
              <a:rPr lang="en-US" sz="2200" dirty="0" err="1"/>
              <a:t>metodologi</a:t>
            </a:r>
            <a:r>
              <a:rPr lang="en-US" sz="2200" dirty="0"/>
              <a:t>, </a:t>
            </a:r>
            <a:r>
              <a:rPr lang="en-US" sz="2200" dirty="0" err="1"/>
              <a:t>temuan</a:t>
            </a:r>
            <a:r>
              <a:rPr lang="en-US" sz="2200" dirty="0"/>
              <a:t>, </a:t>
            </a:r>
            <a:r>
              <a:rPr lang="en-US" sz="2200" dirty="0" err="1"/>
              <a:t>kesimpulan</a:t>
            </a:r>
            <a:endParaRPr lang="en-US" sz="22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Pergunakan</a:t>
            </a:r>
            <a:r>
              <a:rPr lang="en-US" sz="2200" dirty="0"/>
              <a:t> Bahasa Indonesia &amp; </a:t>
            </a:r>
            <a:r>
              <a:rPr lang="en-US" sz="2200" dirty="0" err="1"/>
              <a:t>Inggris</a:t>
            </a:r>
            <a:endParaRPr lang="en-US" sz="22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Struktur</a:t>
            </a:r>
            <a:r>
              <a:rPr lang="en-US" sz="2200" dirty="0"/>
              <a:t> : </a:t>
            </a: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paragraf</a:t>
            </a:r>
            <a:r>
              <a:rPr lang="en-US" sz="2200" dirty="0"/>
              <a:t> 1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spasi</a:t>
            </a:r>
            <a:r>
              <a:rPr lang="en-US" sz="2200" dirty="0"/>
              <a:t> 1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Jumlah</a:t>
            </a:r>
            <a:r>
              <a:rPr lang="en-US" sz="2200" dirty="0"/>
              <a:t> kata </a:t>
            </a:r>
            <a:r>
              <a:rPr lang="en-US" sz="2200" dirty="0" err="1"/>
              <a:t>umumnya</a:t>
            </a:r>
            <a:r>
              <a:rPr lang="en-US" sz="2200" dirty="0"/>
              <a:t> </a:t>
            </a:r>
            <a:r>
              <a:rPr lang="en-US" sz="2200" dirty="0" err="1"/>
              <a:t>antara</a:t>
            </a:r>
            <a:r>
              <a:rPr lang="en-US" sz="2200" dirty="0"/>
              <a:t> 150 </a:t>
            </a:r>
            <a:r>
              <a:rPr lang="en-US" sz="2200" dirty="0" err="1"/>
              <a:t>hingga</a:t>
            </a:r>
            <a:r>
              <a:rPr lang="en-US" sz="2200" dirty="0"/>
              <a:t> 300 kata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Menggunakan</a:t>
            </a:r>
            <a:r>
              <a:rPr lang="en-US" sz="2200" dirty="0"/>
              <a:t> kata </a:t>
            </a:r>
            <a:r>
              <a:rPr lang="en-US" sz="2200" dirty="0" err="1"/>
              <a:t>kunci</a:t>
            </a:r>
            <a:r>
              <a:rPr lang="en-US" sz="2200" dirty="0"/>
              <a:t> (keywords) </a:t>
            </a:r>
            <a:r>
              <a:rPr lang="en-US" sz="2200" dirty="0" err="1"/>
              <a:t>bertujuan</a:t>
            </a:r>
            <a:r>
              <a:rPr lang="en-US" sz="2200" dirty="0"/>
              <a:t> </a:t>
            </a:r>
            <a:r>
              <a:rPr lang="en-US" sz="2200" dirty="0" err="1"/>
              <a:t>memudahkan</a:t>
            </a:r>
            <a:r>
              <a:rPr lang="en-US" sz="2200" dirty="0"/>
              <a:t> </a:t>
            </a:r>
            <a:r>
              <a:rPr lang="en-US" sz="2200" dirty="0" err="1"/>
              <a:t>pencarian</a:t>
            </a:r>
            <a:r>
              <a:rPr lang="en-US" sz="2200" dirty="0"/>
              <a:t> inti </a:t>
            </a:r>
            <a:r>
              <a:rPr lang="en-US" sz="2200" dirty="0" err="1"/>
              <a:t>pembahasan</a:t>
            </a:r>
            <a:r>
              <a:rPr lang="en-US" sz="2200" dirty="0"/>
              <a:t> </a:t>
            </a:r>
            <a:r>
              <a:rPr lang="en-US" sz="2200" dirty="0" err="1"/>
              <a:t>abstrak</a:t>
            </a:r>
            <a:endParaRPr lang="en-US" sz="22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J</a:t>
            </a:r>
            <a:r>
              <a:rPr lang="fi-FI" sz="2200" dirty="0"/>
              <a:t>umlah pustaka serta rentang tahun penerbitan pustaka</a:t>
            </a:r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8105FA-15B5-48A9-9AE8-FA36D2C19A70}"/>
              </a:ext>
            </a:extLst>
          </p:cNvPr>
          <p:cNvSpPr/>
          <p:nvPr/>
        </p:nvSpPr>
        <p:spPr>
          <a:xfrm>
            <a:off x="360948" y="39658"/>
            <a:ext cx="50867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chemeClr val="accent4"/>
                </a:solidFill>
                <a:latin typeface="Impact" pitchFamily="34" charset="0"/>
              </a:rPr>
              <a:t>Abstrak</a:t>
            </a:r>
            <a:endParaRPr lang="en-US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74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ctrTitle"/>
          </p:nvPr>
        </p:nvSpPr>
        <p:spPr>
          <a:xfrm>
            <a:off x="979833" y="1605769"/>
            <a:ext cx="4450812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Terima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Kasih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3" name="Google Shape;63;p11"/>
          <p:cNvGrpSpPr/>
          <p:nvPr/>
        </p:nvGrpSpPr>
        <p:grpSpPr>
          <a:xfrm flipH="1">
            <a:off x="7427359" y="2765569"/>
            <a:ext cx="1582240" cy="2377924"/>
            <a:chOff x="5930700" y="247325"/>
            <a:chExt cx="1451825" cy="1321950"/>
          </a:xfrm>
        </p:grpSpPr>
        <p:sp>
          <p:nvSpPr>
            <p:cNvPr id="64" name="Google Shape;64;p11"/>
            <p:cNvSpPr/>
            <p:nvPr/>
          </p:nvSpPr>
          <p:spPr>
            <a:xfrm>
              <a:off x="5930700" y="247325"/>
              <a:ext cx="1155875" cy="1152650"/>
            </a:xfrm>
            <a:custGeom>
              <a:avLst/>
              <a:gdLst/>
              <a:ahLst/>
              <a:cxnLst/>
              <a:rect l="l" t="t" r="r" b="b"/>
              <a:pathLst>
                <a:path w="46235" h="46106" extrusionOk="0">
                  <a:moveTo>
                    <a:pt x="23448" y="0"/>
                  </a:moveTo>
                  <a:lnTo>
                    <a:pt x="22863" y="25"/>
                  </a:lnTo>
                  <a:lnTo>
                    <a:pt x="21819" y="331"/>
                  </a:lnTo>
                  <a:lnTo>
                    <a:pt x="20903" y="917"/>
                  </a:lnTo>
                  <a:lnTo>
                    <a:pt x="20190" y="1706"/>
                  </a:lnTo>
                  <a:lnTo>
                    <a:pt x="19935" y="2189"/>
                  </a:lnTo>
                  <a:lnTo>
                    <a:pt x="19553" y="1808"/>
                  </a:lnTo>
                  <a:lnTo>
                    <a:pt x="18637" y="1247"/>
                  </a:lnTo>
                  <a:lnTo>
                    <a:pt x="17593" y="967"/>
                  </a:lnTo>
                  <a:lnTo>
                    <a:pt x="16498" y="993"/>
                  </a:lnTo>
                  <a:lnTo>
                    <a:pt x="15964" y="1146"/>
                  </a:lnTo>
                  <a:lnTo>
                    <a:pt x="15429" y="1349"/>
                  </a:lnTo>
                  <a:lnTo>
                    <a:pt x="14512" y="1960"/>
                  </a:lnTo>
                  <a:lnTo>
                    <a:pt x="13850" y="2800"/>
                  </a:lnTo>
                  <a:lnTo>
                    <a:pt x="13418" y="3793"/>
                  </a:lnTo>
                  <a:lnTo>
                    <a:pt x="13341" y="4328"/>
                  </a:lnTo>
                  <a:lnTo>
                    <a:pt x="12858" y="4099"/>
                  </a:lnTo>
                  <a:lnTo>
                    <a:pt x="11814" y="3870"/>
                  </a:lnTo>
                  <a:lnTo>
                    <a:pt x="10719" y="3946"/>
                  </a:lnTo>
                  <a:lnTo>
                    <a:pt x="9701" y="4328"/>
                  </a:lnTo>
                  <a:lnTo>
                    <a:pt x="9217" y="4634"/>
                  </a:lnTo>
                  <a:lnTo>
                    <a:pt x="8784" y="5015"/>
                  </a:lnTo>
                  <a:lnTo>
                    <a:pt x="8122" y="5906"/>
                  </a:lnTo>
                  <a:lnTo>
                    <a:pt x="7766" y="6899"/>
                  </a:lnTo>
                  <a:lnTo>
                    <a:pt x="7689" y="7969"/>
                  </a:lnTo>
                  <a:lnTo>
                    <a:pt x="7791" y="8503"/>
                  </a:lnTo>
                  <a:lnTo>
                    <a:pt x="7257" y="8452"/>
                  </a:lnTo>
                  <a:lnTo>
                    <a:pt x="6187" y="8580"/>
                  </a:lnTo>
                  <a:lnTo>
                    <a:pt x="5194" y="8987"/>
                  </a:lnTo>
                  <a:lnTo>
                    <a:pt x="4329" y="9674"/>
                  </a:lnTo>
                  <a:lnTo>
                    <a:pt x="3998" y="10133"/>
                  </a:lnTo>
                  <a:lnTo>
                    <a:pt x="3692" y="10616"/>
                  </a:lnTo>
                  <a:lnTo>
                    <a:pt x="3361" y="11660"/>
                  </a:lnTo>
                  <a:lnTo>
                    <a:pt x="3336" y="12729"/>
                  </a:lnTo>
                  <a:lnTo>
                    <a:pt x="3616" y="13773"/>
                  </a:lnTo>
                  <a:lnTo>
                    <a:pt x="3871" y="14257"/>
                  </a:lnTo>
                  <a:lnTo>
                    <a:pt x="3336" y="14359"/>
                  </a:lnTo>
                  <a:lnTo>
                    <a:pt x="2369" y="14817"/>
                  </a:lnTo>
                  <a:lnTo>
                    <a:pt x="1554" y="15530"/>
                  </a:lnTo>
                  <a:lnTo>
                    <a:pt x="968" y="16472"/>
                  </a:lnTo>
                  <a:lnTo>
                    <a:pt x="790" y="17006"/>
                  </a:lnTo>
                  <a:lnTo>
                    <a:pt x="663" y="17567"/>
                  </a:lnTo>
                  <a:lnTo>
                    <a:pt x="688" y="18661"/>
                  </a:lnTo>
                  <a:lnTo>
                    <a:pt x="1019" y="19705"/>
                  </a:lnTo>
                  <a:lnTo>
                    <a:pt x="1630" y="20596"/>
                  </a:lnTo>
                  <a:lnTo>
                    <a:pt x="2038" y="20953"/>
                  </a:lnTo>
                  <a:lnTo>
                    <a:pt x="1554" y="21233"/>
                  </a:lnTo>
                  <a:lnTo>
                    <a:pt x="790" y="21971"/>
                  </a:lnTo>
                  <a:lnTo>
                    <a:pt x="255" y="22913"/>
                  </a:lnTo>
                  <a:lnTo>
                    <a:pt x="1" y="23982"/>
                  </a:lnTo>
                  <a:lnTo>
                    <a:pt x="1" y="24568"/>
                  </a:lnTo>
                  <a:lnTo>
                    <a:pt x="26" y="24771"/>
                  </a:lnTo>
                  <a:lnTo>
                    <a:pt x="52" y="24975"/>
                  </a:lnTo>
                  <a:lnTo>
                    <a:pt x="52" y="25153"/>
                  </a:lnTo>
                  <a:lnTo>
                    <a:pt x="77" y="25357"/>
                  </a:lnTo>
                  <a:lnTo>
                    <a:pt x="154" y="25943"/>
                  </a:lnTo>
                  <a:lnTo>
                    <a:pt x="561" y="26961"/>
                  </a:lnTo>
                  <a:lnTo>
                    <a:pt x="1248" y="27801"/>
                  </a:lnTo>
                  <a:lnTo>
                    <a:pt x="2114" y="28412"/>
                  </a:lnTo>
                  <a:lnTo>
                    <a:pt x="2623" y="28616"/>
                  </a:lnTo>
                  <a:lnTo>
                    <a:pt x="2292" y="29048"/>
                  </a:lnTo>
                  <a:lnTo>
                    <a:pt x="1834" y="30016"/>
                  </a:lnTo>
                  <a:lnTo>
                    <a:pt x="1656" y="31085"/>
                  </a:lnTo>
                  <a:lnTo>
                    <a:pt x="1808" y="32180"/>
                  </a:lnTo>
                  <a:lnTo>
                    <a:pt x="2012" y="32715"/>
                  </a:lnTo>
                  <a:lnTo>
                    <a:pt x="2267" y="33224"/>
                  </a:lnTo>
                  <a:lnTo>
                    <a:pt x="3005" y="34038"/>
                  </a:lnTo>
                  <a:lnTo>
                    <a:pt x="3922" y="34624"/>
                  </a:lnTo>
                  <a:lnTo>
                    <a:pt x="4940" y="34929"/>
                  </a:lnTo>
                  <a:lnTo>
                    <a:pt x="5475" y="34955"/>
                  </a:lnTo>
                  <a:lnTo>
                    <a:pt x="5296" y="35464"/>
                  </a:lnTo>
                  <a:lnTo>
                    <a:pt x="5194" y="36533"/>
                  </a:lnTo>
                  <a:lnTo>
                    <a:pt x="5373" y="37577"/>
                  </a:lnTo>
                  <a:lnTo>
                    <a:pt x="5856" y="38570"/>
                  </a:lnTo>
                  <a:lnTo>
                    <a:pt x="6238" y="39003"/>
                  </a:lnTo>
                  <a:lnTo>
                    <a:pt x="6646" y="39410"/>
                  </a:lnTo>
                  <a:lnTo>
                    <a:pt x="7588" y="39945"/>
                  </a:lnTo>
                  <a:lnTo>
                    <a:pt x="8631" y="40199"/>
                  </a:lnTo>
                  <a:lnTo>
                    <a:pt x="9701" y="40174"/>
                  </a:lnTo>
                  <a:lnTo>
                    <a:pt x="10235" y="40021"/>
                  </a:lnTo>
                  <a:lnTo>
                    <a:pt x="10235" y="40556"/>
                  </a:lnTo>
                  <a:lnTo>
                    <a:pt x="10464" y="41600"/>
                  </a:lnTo>
                  <a:lnTo>
                    <a:pt x="10974" y="42542"/>
                  </a:lnTo>
                  <a:lnTo>
                    <a:pt x="11763" y="43331"/>
                  </a:lnTo>
                  <a:lnTo>
                    <a:pt x="12247" y="43611"/>
                  </a:lnTo>
                  <a:lnTo>
                    <a:pt x="12756" y="43865"/>
                  </a:lnTo>
                  <a:lnTo>
                    <a:pt x="13850" y="44069"/>
                  </a:lnTo>
                  <a:lnTo>
                    <a:pt x="14920" y="43967"/>
                  </a:lnTo>
                  <a:lnTo>
                    <a:pt x="15913" y="43585"/>
                  </a:lnTo>
                  <a:lnTo>
                    <a:pt x="16371" y="43280"/>
                  </a:lnTo>
                  <a:lnTo>
                    <a:pt x="16524" y="43789"/>
                  </a:lnTo>
                  <a:lnTo>
                    <a:pt x="17084" y="44706"/>
                  </a:lnTo>
                  <a:lnTo>
                    <a:pt x="17898" y="45444"/>
                  </a:lnTo>
                  <a:lnTo>
                    <a:pt x="18891" y="45928"/>
                  </a:lnTo>
                  <a:lnTo>
                    <a:pt x="19451" y="46055"/>
                  </a:lnTo>
                  <a:lnTo>
                    <a:pt x="20012" y="46106"/>
                  </a:lnTo>
                  <a:lnTo>
                    <a:pt x="21106" y="45953"/>
                  </a:lnTo>
                  <a:lnTo>
                    <a:pt x="22074" y="45520"/>
                  </a:lnTo>
                  <a:lnTo>
                    <a:pt x="22914" y="44833"/>
                  </a:lnTo>
                  <a:lnTo>
                    <a:pt x="23219" y="44400"/>
                  </a:lnTo>
                  <a:lnTo>
                    <a:pt x="23525" y="44782"/>
                  </a:lnTo>
                  <a:lnTo>
                    <a:pt x="24263" y="45418"/>
                  </a:lnTo>
                  <a:lnTo>
                    <a:pt x="25129" y="45851"/>
                  </a:lnTo>
                  <a:lnTo>
                    <a:pt x="26096" y="46055"/>
                  </a:lnTo>
                  <a:lnTo>
                    <a:pt x="26605" y="46055"/>
                  </a:lnTo>
                  <a:lnTo>
                    <a:pt x="26809" y="46029"/>
                  </a:lnTo>
                  <a:lnTo>
                    <a:pt x="27013" y="46004"/>
                  </a:lnTo>
                  <a:lnTo>
                    <a:pt x="27573" y="45877"/>
                  </a:lnTo>
                  <a:lnTo>
                    <a:pt x="28566" y="45393"/>
                  </a:lnTo>
                  <a:lnTo>
                    <a:pt x="29355" y="44655"/>
                  </a:lnTo>
                  <a:lnTo>
                    <a:pt x="29915" y="43738"/>
                  </a:lnTo>
                  <a:lnTo>
                    <a:pt x="30068" y="43229"/>
                  </a:lnTo>
                  <a:lnTo>
                    <a:pt x="30526" y="43535"/>
                  </a:lnTo>
                  <a:lnTo>
                    <a:pt x="31519" y="43916"/>
                  </a:lnTo>
                  <a:lnTo>
                    <a:pt x="32588" y="43993"/>
                  </a:lnTo>
                  <a:lnTo>
                    <a:pt x="33683" y="43789"/>
                  </a:lnTo>
                  <a:lnTo>
                    <a:pt x="34192" y="43535"/>
                  </a:lnTo>
                  <a:lnTo>
                    <a:pt x="34676" y="43229"/>
                  </a:lnTo>
                  <a:lnTo>
                    <a:pt x="35465" y="42440"/>
                  </a:lnTo>
                  <a:lnTo>
                    <a:pt x="35974" y="41498"/>
                  </a:lnTo>
                  <a:lnTo>
                    <a:pt x="36203" y="40454"/>
                  </a:lnTo>
                  <a:lnTo>
                    <a:pt x="36178" y="39919"/>
                  </a:lnTo>
                  <a:lnTo>
                    <a:pt x="36713" y="40047"/>
                  </a:lnTo>
                  <a:lnTo>
                    <a:pt x="37782" y="40098"/>
                  </a:lnTo>
                  <a:lnTo>
                    <a:pt x="38826" y="39818"/>
                  </a:lnTo>
                  <a:lnTo>
                    <a:pt x="39768" y="39257"/>
                  </a:lnTo>
                  <a:lnTo>
                    <a:pt x="40175" y="38876"/>
                  </a:lnTo>
                  <a:lnTo>
                    <a:pt x="40531" y="38417"/>
                  </a:lnTo>
                  <a:lnTo>
                    <a:pt x="41015" y="37450"/>
                  </a:lnTo>
                  <a:lnTo>
                    <a:pt x="41193" y="36381"/>
                  </a:lnTo>
                  <a:lnTo>
                    <a:pt x="41066" y="35311"/>
                  </a:lnTo>
                  <a:lnTo>
                    <a:pt x="40888" y="34802"/>
                  </a:lnTo>
                  <a:lnTo>
                    <a:pt x="41422" y="34777"/>
                  </a:lnTo>
                  <a:lnTo>
                    <a:pt x="42466" y="34471"/>
                  </a:lnTo>
                  <a:lnTo>
                    <a:pt x="43357" y="33886"/>
                  </a:lnTo>
                  <a:lnTo>
                    <a:pt x="44070" y="33046"/>
                  </a:lnTo>
                  <a:lnTo>
                    <a:pt x="44325" y="32536"/>
                  </a:lnTo>
                  <a:lnTo>
                    <a:pt x="44528" y="32002"/>
                  </a:lnTo>
                  <a:lnTo>
                    <a:pt x="44681" y="30907"/>
                  </a:lnTo>
                  <a:lnTo>
                    <a:pt x="44503" y="29838"/>
                  </a:lnTo>
                  <a:lnTo>
                    <a:pt x="44045" y="28870"/>
                  </a:lnTo>
                  <a:lnTo>
                    <a:pt x="43688" y="28437"/>
                  </a:lnTo>
                  <a:lnTo>
                    <a:pt x="44197" y="28234"/>
                  </a:lnTo>
                  <a:lnTo>
                    <a:pt x="45063" y="27623"/>
                  </a:lnTo>
                  <a:lnTo>
                    <a:pt x="45725" y="26757"/>
                  </a:lnTo>
                  <a:lnTo>
                    <a:pt x="46132" y="25739"/>
                  </a:lnTo>
                  <a:lnTo>
                    <a:pt x="46209" y="25179"/>
                  </a:lnTo>
                  <a:lnTo>
                    <a:pt x="46234" y="24593"/>
                  </a:lnTo>
                  <a:lnTo>
                    <a:pt x="46005" y="23524"/>
                  </a:lnTo>
                  <a:lnTo>
                    <a:pt x="45496" y="22582"/>
                  </a:lnTo>
                  <a:lnTo>
                    <a:pt x="44758" y="21818"/>
                  </a:lnTo>
                  <a:lnTo>
                    <a:pt x="44299" y="21538"/>
                  </a:lnTo>
                  <a:lnTo>
                    <a:pt x="44707" y="21182"/>
                  </a:lnTo>
                  <a:lnTo>
                    <a:pt x="45318" y="20291"/>
                  </a:lnTo>
                  <a:lnTo>
                    <a:pt x="45674" y="19272"/>
                  </a:lnTo>
                  <a:lnTo>
                    <a:pt x="45750" y="18178"/>
                  </a:lnTo>
                  <a:lnTo>
                    <a:pt x="45623" y="17617"/>
                  </a:lnTo>
                  <a:lnTo>
                    <a:pt x="45470" y="17083"/>
                  </a:lnTo>
                  <a:lnTo>
                    <a:pt x="44910" y="16115"/>
                  </a:lnTo>
                  <a:lnTo>
                    <a:pt x="44121" y="15403"/>
                  </a:lnTo>
                  <a:lnTo>
                    <a:pt x="43154" y="14919"/>
                  </a:lnTo>
                  <a:lnTo>
                    <a:pt x="42619" y="14792"/>
                  </a:lnTo>
                  <a:lnTo>
                    <a:pt x="42899" y="14308"/>
                  </a:lnTo>
                  <a:lnTo>
                    <a:pt x="43205" y="13289"/>
                  </a:lnTo>
                  <a:lnTo>
                    <a:pt x="43230" y="12195"/>
                  </a:lnTo>
                  <a:lnTo>
                    <a:pt x="42924" y="11151"/>
                  </a:lnTo>
                  <a:lnTo>
                    <a:pt x="42644" y="10642"/>
                  </a:lnTo>
                  <a:lnTo>
                    <a:pt x="42313" y="10184"/>
                  </a:lnTo>
                  <a:lnTo>
                    <a:pt x="41473" y="9471"/>
                  </a:lnTo>
                  <a:lnTo>
                    <a:pt x="40480" y="9038"/>
                  </a:lnTo>
                  <a:lnTo>
                    <a:pt x="39411" y="8885"/>
                  </a:lnTo>
                  <a:lnTo>
                    <a:pt x="38877" y="8936"/>
                  </a:lnTo>
                  <a:lnTo>
                    <a:pt x="38978" y="8401"/>
                  </a:lnTo>
                  <a:lnTo>
                    <a:pt x="38953" y="7332"/>
                  </a:lnTo>
                  <a:lnTo>
                    <a:pt x="38596" y="6314"/>
                  </a:lnTo>
                  <a:lnTo>
                    <a:pt x="37985" y="5397"/>
                  </a:lnTo>
                  <a:lnTo>
                    <a:pt x="37553" y="5041"/>
                  </a:lnTo>
                  <a:lnTo>
                    <a:pt x="37069" y="4710"/>
                  </a:lnTo>
                  <a:lnTo>
                    <a:pt x="36051" y="4303"/>
                  </a:lnTo>
                  <a:lnTo>
                    <a:pt x="34981" y="4201"/>
                  </a:lnTo>
                  <a:lnTo>
                    <a:pt x="33937" y="4404"/>
                  </a:lnTo>
                  <a:lnTo>
                    <a:pt x="33428" y="4608"/>
                  </a:lnTo>
                  <a:lnTo>
                    <a:pt x="33377" y="4073"/>
                  </a:lnTo>
                  <a:lnTo>
                    <a:pt x="32970" y="3081"/>
                  </a:lnTo>
                  <a:lnTo>
                    <a:pt x="32334" y="2215"/>
                  </a:lnTo>
                  <a:lnTo>
                    <a:pt x="31443" y="1553"/>
                  </a:lnTo>
                  <a:lnTo>
                    <a:pt x="30908" y="1349"/>
                  </a:lnTo>
                  <a:lnTo>
                    <a:pt x="30373" y="1171"/>
                  </a:lnTo>
                  <a:lnTo>
                    <a:pt x="29279" y="1120"/>
                  </a:lnTo>
                  <a:lnTo>
                    <a:pt x="28235" y="1375"/>
                  </a:lnTo>
                  <a:lnTo>
                    <a:pt x="27293" y="1909"/>
                  </a:lnTo>
                  <a:lnTo>
                    <a:pt x="26885" y="2266"/>
                  </a:lnTo>
                  <a:lnTo>
                    <a:pt x="26656" y="1782"/>
                  </a:lnTo>
                  <a:lnTo>
                    <a:pt x="25969" y="967"/>
                  </a:lnTo>
                  <a:lnTo>
                    <a:pt x="25078" y="382"/>
                  </a:lnTo>
                  <a:lnTo>
                    <a:pt x="24009" y="51"/>
                  </a:lnTo>
                  <a:lnTo>
                    <a:pt x="23448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1"/>
            <p:cNvSpPr/>
            <p:nvPr/>
          </p:nvSpPr>
          <p:spPr>
            <a:xfrm>
              <a:off x="61025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65" y="51"/>
                  </a:lnTo>
                  <a:lnTo>
                    <a:pt x="1172" y="459"/>
                  </a:lnTo>
                  <a:lnTo>
                    <a:pt x="434" y="1197"/>
                  </a:lnTo>
                  <a:lnTo>
                    <a:pt x="26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26" y="5474"/>
                  </a:lnTo>
                  <a:lnTo>
                    <a:pt x="434" y="6467"/>
                  </a:lnTo>
                  <a:lnTo>
                    <a:pt x="1172" y="7205"/>
                  </a:lnTo>
                  <a:lnTo>
                    <a:pt x="2165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1"/>
            <p:cNvSpPr/>
            <p:nvPr/>
          </p:nvSpPr>
          <p:spPr>
            <a:xfrm>
              <a:off x="684722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35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74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74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35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1"/>
            <p:cNvSpPr/>
            <p:nvPr/>
          </p:nvSpPr>
          <p:spPr>
            <a:xfrm>
              <a:off x="6403600" y="1254850"/>
              <a:ext cx="210700" cy="264150"/>
            </a:xfrm>
            <a:custGeom>
              <a:avLst/>
              <a:gdLst/>
              <a:ahLst/>
              <a:cxnLst/>
              <a:rect l="l" t="t" r="r" b="b"/>
              <a:pathLst>
                <a:path w="8428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28" y="10566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1"/>
            <p:cNvSpPr/>
            <p:nvPr/>
          </p:nvSpPr>
          <p:spPr>
            <a:xfrm>
              <a:off x="615792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217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609" y="3641"/>
                  </a:lnTo>
                  <a:lnTo>
                    <a:pt x="3641" y="4583"/>
                  </a:lnTo>
                  <a:lnTo>
                    <a:pt x="2801" y="5627"/>
                  </a:lnTo>
                  <a:lnTo>
                    <a:pt x="2037" y="6747"/>
                  </a:lnTo>
                  <a:lnTo>
                    <a:pt x="1375" y="7944"/>
                  </a:lnTo>
                  <a:lnTo>
                    <a:pt x="866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26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66" y="25841"/>
                  </a:lnTo>
                  <a:lnTo>
                    <a:pt x="1375" y="27089"/>
                  </a:lnTo>
                  <a:lnTo>
                    <a:pt x="2037" y="28285"/>
                  </a:lnTo>
                  <a:lnTo>
                    <a:pt x="2801" y="29405"/>
                  </a:lnTo>
                  <a:lnTo>
                    <a:pt x="3641" y="30449"/>
                  </a:lnTo>
                  <a:lnTo>
                    <a:pt x="4609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06"/>
                  </a:lnTo>
                  <a:lnTo>
                    <a:pt x="14028" y="35032"/>
                  </a:lnTo>
                  <a:lnTo>
                    <a:pt x="14767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74" y="31391"/>
                  </a:lnTo>
                  <a:lnTo>
                    <a:pt x="24416" y="30449"/>
                  </a:lnTo>
                  <a:lnTo>
                    <a:pt x="25281" y="29405"/>
                  </a:lnTo>
                  <a:lnTo>
                    <a:pt x="26045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56" y="21717"/>
                  </a:lnTo>
                  <a:lnTo>
                    <a:pt x="28056" y="21004"/>
                  </a:lnTo>
                  <a:lnTo>
                    <a:pt x="28056" y="14028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45" y="6747"/>
                  </a:lnTo>
                  <a:lnTo>
                    <a:pt x="25281" y="5627"/>
                  </a:lnTo>
                  <a:lnTo>
                    <a:pt x="24416" y="4583"/>
                  </a:lnTo>
                  <a:lnTo>
                    <a:pt x="23474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66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1"/>
            <p:cNvSpPr/>
            <p:nvPr/>
          </p:nvSpPr>
          <p:spPr>
            <a:xfrm>
              <a:off x="628267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1"/>
            <p:cNvSpPr/>
            <p:nvPr/>
          </p:nvSpPr>
          <p:spPr>
            <a:xfrm>
              <a:off x="6643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1"/>
            <p:cNvSpPr/>
            <p:nvPr/>
          </p:nvSpPr>
          <p:spPr>
            <a:xfrm>
              <a:off x="5987350" y="1359225"/>
              <a:ext cx="1042575" cy="210050"/>
            </a:xfrm>
            <a:custGeom>
              <a:avLst/>
              <a:gdLst/>
              <a:ahLst/>
              <a:cxnLst/>
              <a:rect l="l" t="t" r="r" b="b"/>
              <a:pathLst>
                <a:path w="41703" h="8402" extrusionOk="0">
                  <a:moveTo>
                    <a:pt x="16651" y="1"/>
                  </a:moveTo>
                  <a:lnTo>
                    <a:pt x="12323" y="153"/>
                  </a:lnTo>
                  <a:lnTo>
                    <a:pt x="11177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5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5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2979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4"/>
                  </a:lnTo>
                  <a:lnTo>
                    <a:pt x="30526" y="179"/>
                  </a:lnTo>
                  <a:lnTo>
                    <a:pt x="29406" y="153"/>
                  </a:lnTo>
                  <a:lnTo>
                    <a:pt x="25078" y="1"/>
                  </a:lnTo>
                  <a:lnTo>
                    <a:pt x="25052" y="433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59"/>
                  </a:lnTo>
                  <a:lnTo>
                    <a:pt x="22863" y="3692"/>
                  </a:lnTo>
                  <a:lnTo>
                    <a:pt x="22124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604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3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>
              <a:off x="636415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79" y="1"/>
                  </a:moveTo>
                  <a:lnTo>
                    <a:pt x="26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113" y="4659"/>
                  </a:lnTo>
                  <a:lnTo>
                    <a:pt x="3030" y="5270"/>
                  </a:lnTo>
                  <a:lnTo>
                    <a:pt x="4074" y="5703"/>
                  </a:lnTo>
                  <a:lnTo>
                    <a:pt x="5194" y="5958"/>
                  </a:lnTo>
                  <a:lnTo>
                    <a:pt x="6390" y="5958"/>
                  </a:lnTo>
                  <a:lnTo>
                    <a:pt x="7511" y="5703"/>
                  </a:lnTo>
                  <a:lnTo>
                    <a:pt x="8555" y="5270"/>
                  </a:lnTo>
                  <a:lnTo>
                    <a:pt x="9471" y="4659"/>
                  </a:lnTo>
                  <a:lnTo>
                    <a:pt x="10260" y="3870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59" y="51"/>
                  </a:lnTo>
                  <a:lnTo>
                    <a:pt x="10006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59"/>
                  </a:lnTo>
                  <a:lnTo>
                    <a:pt x="7791" y="3692"/>
                  </a:lnTo>
                  <a:lnTo>
                    <a:pt x="7052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8" y="3692"/>
                  </a:lnTo>
                  <a:lnTo>
                    <a:pt x="3106" y="3259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>
              <a:off x="6457075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4" y="0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>
              <a:off x="6457075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331" y="841"/>
                  </a:lnTo>
                  <a:lnTo>
                    <a:pt x="917" y="1248"/>
                  </a:lnTo>
                  <a:lnTo>
                    <a:pt x="1553" y="1477"/>
                  </a:lnTo>
                  <a:lnTo>
                    <a:pt x="1833" y="1503"/>
                  </a:lnTo>
                  <a:lnTo>
                    <a:pt x="2139" y="1503"/>
                  </a:lnTo>
                  <a:lnTo>
                    <a:pt x="2419" y="1477"/>
                  </a:lnTo>
                  <a:lnTo>
                    <a:pt x="3081" y="1248"/>
                  </a:lnTo>
                  <a:lnTo>
                    <a:pt x="3641" y="841"/>
                  </a:lnTo>
                  <a:lnTo>
                    <a:pt x="3997" y="306"/>
                  </a:lnTo>
                  <a:lnTo>
                    <a:pt x="3997" y="1"/>
                  </a:lnTo>
                  <a:lnTo>
                    <a:pt x="3514" y="205"/>
                  </a:lnTo>
                  <a:lnTo>
                    <a:pt x="2495" y="434"/>
                  </a:lnTo>
                  <a:lnTo>
                    <a:pt x="1477" y="434"/>
                  </a:lnTo>
                  <a:lnTo>
                    <a:pt x="484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>
              <a:off x="630177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4" y="738"/>
                  </a:lnTo>
                  <a:lnTo>
                    <a:pt x="1070" y="509"/>
                  </a:lnTo>
                  <a:lnTo>
                    <a:pt x="1044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>
              <a:off x="666265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1"/>
            <p:cNvSpPr/>
            <p:nvPr/>
          </p:nvSpPr>
          <p:spPr>
            <a:xfrm>
              <a:off x="6255300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6" y="2750"/>
                  </a:lnTo>
                  <a:lnTo>
                    <a:pt x="4762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1"/>
            <p:cNvSpPr/>
            <p:nvPr/>
          </p:nvSpPr>
          <p:spPr>
            <a:xfrm>
              <a:off x="661620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5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1"/>
            <p:cNvSpPr/>
            <p:nvPr/>
          </p:nvSpPr>
          <p:spPr>
            <a:xfrm>
              <a:off x="627312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1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1"/>
            <p:cNvSpPr/>
            <p:nvPr/>
          </p:nvSpPr>
          <p:spPr>
            <a:xfrm>
              <a:off x="6634000" y="857050"/>
              <a:ext cx="110150" cy="21675"/>
            </a:xfrm>
            <a:custGeom>
              <a:avLst/>
              <a:gdLst/>
              <a:ahLst/>
              <a:cxnLst/>
              <a:rect l="l" t="t" r="r" b="b"/>
              <a:pathLst>
                <a:path w="4406" h="867" fill="none" extrusionOk="0">
                  <a:moveTo>
                    <a:pt x="4405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39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1"/>
            <p:cNvSpPr/>
            <p:nvPr/>
          </p:nvSpPr>
          <p:spPr>
            <a:xfrm>
              <a:off x="6446875" y="1172750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00"/>
                  </a:lnTo>
                  <a:lnTo>
                    <a:pt x="2470" y="1426"/>
                  </a:lnTo>
                  <a:lnTo>
                    <a:pt x="2903" y="1400"/>
                  </a:lnTo>
                  <a:lnTo>
                    <a:pt x="3667" y="1197"/>
                  </a:lnTo>
                  <a:lnTo>
                    <a:pt x="4329" y="815"/>
                  </a:lnTo>
                  <a:lnTo>
                    <a:pt x="4787" y="306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5A10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1"/>
            <p:cNvSpPr/>
            <p:nvPr/>
          </p:nvSpPr>
          <p:spPr>
            <a:xfrm>
              <a:off x="6081550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45" y="51"/>
                  </a:lnTo>
                  <a:lnTo>
                    <a:pt x="14741" y="153"/>
                  </a:lnTo>
                  <a:lnTo>
                    <a:pt x="11839" y="739"/>
                  </a:lnTo>
                  <a:lnTo>
                    <a:pt x="9344" y="1681"/>
                  </a:lnTo>
                  <a:lnTo>
                    <a:pt x="7231" y="2928"/>
                  </a:lnTo>
                  <a:lnTo>
                    <a:pt x="5474" y="4430"/>
                  </a:lnTo>
                  <a:lnTo>
                    <a:pt x="4023" y="6110"/>
                  </a:lnTo>
                  <a:lnTo>
                    <a:pt x="2852" y="7943"/>
                  </a:lnTo>
                  <a:lnTo>
                    <a:pt x="1910" y="9827"/>
                  </a:lnTo>
                  <a:lnTo>
                    <a:pt x="1223" y="11762"/>
                  </a:lnTo>
                  <a:lnTo>
                    <a:pt x="713" y="13621"/>
                  </a:lnTo>
                  <a:lnTo>
                    <a:pt x="230" y="16268"/>
                  </a:lnTo>
                  <a:lnTo>
                    <a:pt x="1" y="20291"/>
                  </a:lnTo>
                  <a:lnTo>
                    <a:pt x="26" y="20902"/>
                  </a:lnTo>
                  <a:lnTo>
                    <a:pt x="408" y="20978"/>
                  </a:lnTo>
                  <a:lnTo>
                    <a:pt x="1146" y="20978"/>
                  </a:lnTo>
                  <a:lnTo>
                    <a:pt x="1910" y="20826"/>
                  </a:lnTo>
                  <a:lnTo>
                    <a:pt x="2597" y="20520"/>
                  </a:lnTo>
                  <a:lnTo>
                    <a:pt x="3234" y="20087"/>
                  </a:lnTo>
                  <a:lnTo>
                    <a:pt x="3769" y="19502"/>
                  </a:lnTo>
                  <a:lnTo>
                    <a:pt x="4150" y="18814"/>
                  </a:lnTo>
                  <a:lnTo>
                    <a:pt x="4354" y="18000"/>
                  </a:lnTo>
                  <a:lnTo>
                    <a:pt x="4380" y="17541"/>
                  </a:lnTo>
                  <a:lnTo>
                    <a:pt x="4812" y="17363"/>
                  </a:lnTo>
                  <a:lnTo>
                    <a:pt x="5474" y="16727"/>
                  </a:lnTo>
                  <a:lnTo>
                    <a:pt x="5678" y="16294"/>
                  </a:lnTo>
                  <a:lnTo>
                    <a:pt x="5805" y="15810"/>
                  </a:lnTo>
                  <a:lnTo>
                    <a:pt x="5729" y="14868"/>
                  </a:lnTo>
                  <a:lnTo>
                    <a:pt x="5500" y="14461"/>
                  </a:lnTo>
                  <a:lnTo>
                    <a:pt x="5983" y="14435"/>
                  </a:lnTo>
                  <a:lnTo>
                    <a:pt x="6849" y="14028"/>
                  </a:lnTo>
                  <a:lnTo>
                    <a:pt x="7180" y="13672"/>
                  </a:lnTo>
                  <a:lnTo>
                    <a:pt x="7460" y="13264"/>
                  </a:lnTo>
                  <a:lnTo>
                    <a:pt x="7664" y="12297"/>
                  </a:lnTo>
                  <a:lnTo>
                    <a:pt x="7587" y="11839"/>
                  </a:lnTo>
                  <a:lnTo>
                    <a:pt x="7587" y="11839"/>
                  </a:lnTo>
                  <a:lnTo>
                    <a:pt x="8071" y="11940"/>
                  </a:lnTo>
                  <a:lnTo>
                    <a:pt x="9038" y="11813"/>
                  </a:lnTo>
                  <a:lnTo>
                    <a:pt x="9471" y="11559"/>
                  </a:lnTo>
                  <a:lnTo>
                    <a:pt x="9675" y="11406"/>
                  </a:lnTo>
                  <a:lnTo>
                    <a:pt x="10006" y="11024"/>
                  </a:lnTo>
                  <a:lnTo>
                    <a:pt x="10337" y="10362"/>
                  </a:lnTo>
                  <a:lnTo>
                    <a:pt x="10388" y="9878"/>
                  </a:lnTo>
                  <a:lnTo>
                    <a:pt x="10821" y="10133"/>
                  </a:lnTo>
                  <a:lnTo>
                    <a:pt x="11533" y="10235"/>
                  </a:lnTo>
                  <a:lnTo>
                    <a:pt x="12043" y="10184"/>
                  </a:lnTo>
                  <a:lnTo>
                    <a:pt x="12297" y="10107"/>
                  </a:lnTo>
                  <a:lnTo>
                    <a:pt x="12552" y="10006"/>
                  </a:lnTo>
                  <a:lnTo>
                    <a:pt x="12959" y="9725"/>
                  </a:lnTo>
                  <a:lnTo>
                    <a:pt x="13443" y="9165"/>
                  </a:lnTo>
                  <a:lnTo>
                    <a:pt x="13621" y="8707"/>
                  </a:lnTo>
                  <a:lnTo>
                    <a:pt x="13978" y="9038"/>
                  </a:lnTo>
                  <a:lnTo>
                    <a:pt x="14665" y="9318"/>
                  </a:lnTo>
                  <a:lnTo>
                    <a:pt x="15174" y="9395"/>
                  </a:lnTo>
                  <a:lnTo>
                    <a:pt x="15429" y="9369"/>
                  </a:lnTo>
                  <a:lnTo>
                    <a:pt x="15683" y="9344"/>
                  </a:lnTo>
                  <a:lnTo>
                    <a:pt x="16167" y="9165"/>
                  </a:lnTo>
                  <a:lnTo>
                    <a:pt x="16778" y="8707"/>
                  </a:lnTo>
                  <a:lnTo>
                    <a:pt x="17058" y="8300"/>
                  </a:lnTo>
                  <a:lnTo>
                    <a:pt x="17313" y="8707"/>
                  </a:lnTo>
                  <a:lnTo>
                    <a:pt x="17924" y="9165"/>
                  </a:lnTo>
                  <a:lnTo>
                    <a:pt x="18407" y="9344"/>
                  </a:lnTo>
                  <a:lnTo>
                    <a:pt x="18662" y="9369"/>
                  </a:lnTo>
                  <a:lnTo>
                    <a:pt x="18942" y="9395"/>
                  </a:lnTo>
                  <a:lnTo>
                    <a:pt x="19426" y="9318"/>
                  </a:lnTo>
                  <a:lnTo>
                    <a:pt x="20113" y="9038"/>
                  </a:lnTo>
                  <a:lnTo>
                    <a:pt x="20495" y="8682"/>
                  </a:lnTo>
                  <a:lnTo>
                    <a:pt x="20648" y="9165"/>
                  </a:lnTo>
                  <a:lnTo>
                    <a:pt x="21131" y="9725"/>
                  </a:lnTo>
                  <a:lnTo>
                    <a:pt x="21564" y="10006"/>
                  </a:lnTo>
                  <a:lnTo>
                    <a:pt x="21793" y="10107"/>
                  </a:lnTo>
                  <a:lnTo>
                    <a:pt x="22048" y="10184"/>
                  </a:lnTo>
                  <a:lnTo>
                    <a:pt x="22557" y="10235"/>
                  </a:lnTo>
                  <a:lnTo>
                    <a:pt x="23270" y="10107"/>
                  </a:lnTo>
                  <a:lnTo>
                    <a:pt x="23703" y="9878"/>
                  </a:lnTo>
                  <a:lnTo>
                    <a:pt x="23754" y="10362"/>
                  </a:lnTo>
                  <a:lnTo>
                    <a:pt x="24085" y="11024"/>
                  </a:lnTo>
                  <a:lnTo>
                    <a:pt x="24416" y="11406"/>
                  </a:lnTo>
                  <a:lnTo>
                    <a:pt x="24619" y="11559"/>
                  </a:lnTo>
                  <a:lnTo>
                    <a:pt x="25078" y="11813"/>
                  </a:lnTo>
                  <a:lnTo>
                    <a:pt x="26045" y="11940"/>
                  </a:lnTo>
                  <a:lnTo>
                    <a:pt x="26503" y="11813"/>
                  </a:lnTo>
                  <a:lnTo>
                    <a:pt x="26427" y="12297"/>
                  </a:lnTo>
                  <a:lnTo>
                    <a:pt x="26631" y="13239"/>
                  </a:lnTo>
                  <a:lnTo>
                    <a:pt x="26911" y="13672"/>
                  </a:lnTo>
                  <a:lnTo>
                    <a:pt x="27267" y="14028"/>
                  </a:lnTo>
                  <a:lnTo>
                    <a:pt x="28133" y="14410"/>
                  </a:lnTo>
                  <a:lnTo>
                    <a:pt x="28591" y="14435"/>
                  </a:lnTo>
                  <a:lnTo>
                    <a:pt x="28387" y="14868"/>
                  </a:lnTo>
                  <a:lnTo>
                    <a:pt x="28285" y="15785"/>
                  </a:lnTo>
                  <a:lnTo>
                    <a:pt x="28438" y="16268"/>
                  </a:lnTo>
                  <a:lnTo>
                    <a:pt x="28642" y="16727"/>
                  </a:lnTo>
                  <a:lnTo>
                    <a:pt x="29329" y="17363"/>
                  </a:lnTo>
                  <a:lnTo>
                    <a:pt x="29762" y="17541"/>
                  </a:lnTo>
                  <a:lnTo>
                    <a:pt x="29787" y="18000"/>
                  </a:lnTo>
                  <a:lnTo>
                    <a:pt x="29991" y="18840"/>
                  </a:lnTo>
                  <a:lnTo>
                    <a:pt x="30373" y="19578"/>
                  </a:lnTo>
                  <a:lnTo>
                    <a:pt x="30908" y="20189"/>
                  </a:lnTo>
                  <a:lnTo>
                    <a:pt x="31544" y="20673"/>
                  </a:lnTo>
                  <a:lnTo>
                    <a:pt x="32257" y="20978"/>
                  </a:lnTo>
                  <a:lnTo>
                    <a:pt x="32995" y="21131"/>
                  </a:lnTo>
                  <a:lnTo>
                    <a:pt x="33734" y="21055"/>
                  </a:lnTo>
                  <a:lnTo>
                    <a:pt x="34090" y="20902"/>
                  </a:lnTo>
                  <a:lnTo>
                    <a:pt x="34090" y="20240"/>
                  </a:lnTo>
                  <a:lnTo>
                    <a:pt x="33555" y="15937"/>
                  </a:lnTo>
                  <a:lnTo>
                    <a:pt x="32893" y="13137"/>
                  </a:lnTo>
                  <a:lnTo>
                    <a:pt x="32257" y="11151"/>
                  </a:lnTo>
                  <a:lnTo>
                    <a:pt x="31417" y="9165"/>
                  </a:lnTo>
                  <a:lnTo>
                    <a:pt x="30373" y="7205"/>
                  </a:lnTo>
                  <a:lnTo>
                    <a:pt x="29075" y="5372"/>
                  </a:lnTo>
                  <a:lnTo>
                    <a:pt x="27496" y="3692"/>
                  </a:lnTo>
                  <a:lnTo>
                    <a:pt x="25638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189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1"/>
            <p:cNvSpPr/>
            <p:nvPr/>
          </p:nvSpPr>
          <p:spPr>
            <a:xfrm>
              <a:off x="70254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3" y="77"/>
                  </a:lnTo>
                  <a:lnTo>
                    <a:pt x="8427" y="357"/>
                  </a:lnTo>
                  <a:lnTo>
                    <a:pt x="8172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29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78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71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09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8" y="17669"/>
                  </a:lnTo>
                  <a:lnTo>
                    <a:pt x="10285" y="17694"/>
                  </a:lnTo>
                  <a:lnTo>
                    <a:pt x="10718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2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2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322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8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65" y="2139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1"/>
            <p:cNvSpPr/>
            <p:nvPr/>
          </p:nvSpPr>
          <p:spPr>
            <a:xfrm>
              <a:off x="7109450" y="1230025"/>
              <a:ext cx="675" cy="25"/>
            </a:xfrm>
            <a:custGeom>
              <a:avLst/>
              <a:gdLst/>
              <a:ahLst/>
              <a:cxnLst/>
              <a:rect l="l" t="t" r="r" b="b"/>
              <a:pathLst>
                <a:path w="27" h="1" extrusionOk="0">
                  <a:moveTo>
                    <a:pt x="1" y="0"/>
                  </a:moveTo>
                  <a:lnTo>
                    <a:pt x="1" y="0"/>
                  </a:lnTo>
                  <a:lnTo>
                    <a:pt x="26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1"/>
            <p:cNvSpPr/>
            <p:nvPr/>
          </p:nvSpPr>
          <p:spPr>
            <a:xfrm>
              <a:off x="7143175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0"/>
                  </a:moveTo>
                  <a:lnTo>
                    <a:pt x="1" y="484"/>
                  </a:lnTo>
                  <a:lnTo>
                    <a:pt x="7537" y="2215"/>
                  </a:lnTo>
                  <a:lnTo>
                    <a:pt x="7639" y="1732"/>
                  </a:lnTo>
                  <a:lnTo>
                    <a:pt x="6544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1"/>
            <p:cNvSpPr/>
            <p:nvPr/>
          </p:nvSpPr>
          <p:spPr>
            <a:xfrm>
              <a:off x="71101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29" y="306"/>
                  </a:lnTo>
                  <a:lnTo>
                    <a:pt x="1120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5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6" y="5118"/>
                  </a:lnTo>
                  <a:lnTo>
                    <a:pt x="4175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1"/>
            <p:cNvSpPr/>
            <p:nvPr/>
          </p:nvSpPr>
          <p:spPr>
            <a:xfrm>
              <a:off x="7087825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1"/>
            <p:cNvSpPr/>
            <p:nvPr/>
          </p:nvSpPr>
          <p:spPr>
            <a:xfrm>
              <a:off x="7048350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497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1"/>
            <p:cNvSpPr/>
            <p:nvPr/>
          </p:nvSpPr>
          <p:spPr>
            <a:xfrm>
              <a:off x="7026075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57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165;p14">
            <a:extLst>
              <a:ext uri="{FF2B5EF4-FFF2-40B4-BE49-F238E27FC236}">
                <a16:creationId xmlns:a16="http://schemas.microsoft.com/office/drawing/2014/main" id="{A0DB9E14-CA73-42E1-ADF8-5B0C427FE511}"/>
              </a:ext>
            </a:extLst>
          </p:cNvPr>
          <p:cNvGrpSpPr/>
          <p:nvPr/>
        </p:nvGrpSpPr>
        <p:grpSpPr>
          <a:xfrm flipH="1">
            <a:off x="5911060" y="2765569"/>
            <a:ext cx="1603226" cy="2344997"/>
            <a:chOff x="4163225" y="296325"/>
            <a:chExt cx="1399625" cy="1272950"/>
          </a:xfrm>
        </p:grpSpPr>
        <p:sp>
          <p:nvSpPr>
            <p:cNvPr id="31" name="Google Shape;166;p14">
              <a:extLst>
                <a:ext uri="{FF2B5EF4-FFF2-40B4-BE49-F238E27FC236}">
                  <a16:creationId xmlns:a16="http://schemas.microsoft.com/office/drawing/2014/main" id="{E8BEA5CC-70DB-4FAA-AB2B-B04D94EE35ED}"/>
                </a:ext>
              </a:extLst>
            </p:cNvPr>
            <p:cNvSpPr/>
            <p:nvPr/>
          </p:nvSpPr>
          <p:spPr>
            <a:xfrm>
              <a:off x="4209700" y="296325"/>
              <a:ext cx="949000" cy="996100"/>
            </a:xfrm>
            <a:custGeom>
              <a:avLst/>
              <a:gdLst/>
              <a:ahLst/>
              <a:cxnLst/>
              <a:rect l="l" t="t" r="r" b="b"/>
              <a:pathLst>
                <a:path w="37960" h="39844" extrusionOk="0">
                  <a:moveTo>
                    <a:pt x="16727" y="0"/>
                  </a:moveTo>
                  <a:lnTo>
                    <a:pt x="16345" y="26"/>
                  </a:lnTo>
                  <a:lnTo>
                    <a:pt x="15963" y="102"/>
                  </a:lnTo>
                  <a:lnTo>
                    <a:pt x="15275" y="382"/>
                  </a:lnTo>
                  <a:lnTo>
                    <a:pt x="14715" y="815"/>
                  </a:lnTo>
                  <a:lnTo>
                    <a:pt x="14308" y="1401"/>
                  </a:lnTo>
                  <a:lnTo>
                    <a:pt x="14155" y="1706"/>
                  </a:lnTo>
                  <a:lnTo>
                    <a:pt x="13850" y="1502"/>
                  </a:lnTo>
                  <a:lnTo>
                    <a:pt x="13188" y="1222"/>
                  </a:lnTo>
                  <a:lnTo>
                    <a:pt x="12450" y="1146"/>
                  </a:lnTo>
                  <a:lnTo>
                    <a:pt x="11711" y="1222"/>
                  </a:lnTo>
                  <a:lnTo>
                    <a:pt x="11355" y="1375"/>
                  </a:lnTo>
                  <a:lnTo>
                    <a:pt x="10998" y="1528"/>
                  </a:lnTo>
                  <a:lnTo>
                    <a:pt x="10413" y="1986"/>
                  </a:lnTo>
                  <a:lnTo>
                    <a:pt x="10005" y="2546"/>
                  </a:lnTo>
                  <a:lnTo>
                    <a:pt x="9776" y="3183"/>
                  </a:lnTo>
                  <a:lnTo>
                    <a:pt x="9725" y="3539"/>
                  </a:lnTo>
                  <a:lnTo>
                    <a:pt x="9394" y="3412"/>
                  </a:lnTo>
                  <a:lnTo>
                    <a:pt x="8656" y="3310"/>
                  </a:lnTo>
                  <a:lnTo>
                    <a:pt x="7943" y="3412"/>
                  </a:lnTo>
                  <a:lnTo>
                    <a:pt x="7256" y="3692"/>
                  </a:lnTo>
                  <a:lnTo>
                    <a:pt x="6925" y="3921"/>
                  </a:lnTo>
                  <a:lnTo>
                    <a:pt x="6645" y="4150"/>
                  </a:lnTo>
                  <a:lnTo>
                    <a:pt x="6212" y="4736"/>
                  </a:lnTo>
                  <a:lnTo>
                    <a:pt x="5983" y="5398"/>
                  </a:lnTo>
                  <a:lnTo>
                    <a:pt x="5932" y="6060"/>
                  </a:lnTo>
                  <a:lnTo>
                    <a:pt x="6008" y="6416"/>
                  </a:lnTo>
                  <a:lnTo>
                    <a:pt x="5627" y="6390"/>
                  </a:lnTo>
                  <a:lnTo>
                    <a:pt x="4914" y="6467"/>
                  </a:lnTo>
                  <a:lnTo>
                    <a:pt x="4226" y="6747"/>
                  </a:lnTo>
                  <a:lnTo>
                    <a:pt x="3641" y="7180"/>
                  </a:lnTo>
                  <a:lnTo>
                    <a:pt x="3412" y="7485"/>
                  </a:lnTo>
                  <a:lnTo>
                    <a:pt x="3208" y="7791"/>
                  </a:lnTo>
                  <a:lnTo>
                    <a:pt x="2953" y="8453"/>
                  </a:lnTo>
                  <a:lnTo>
                    <a:pt x="2928" y="9140"/>
                  </a:lnTo>
                  <a:lnTo>
                    <a:pt x="3081" y="9802"/>
                  </a:lnTo>
                  <a:lnTo>
                    <a:pt x="3233" y="10133"/>
                  </a:lnTo>
                  <a:lnTo>
                    <a:pt x="2877" y="10184"/>
                  </a:lnTo>
                  <a:lnTo>
                    <a:pt x="2215" y="10464"/>
                  </a:lnTo>
                  <a:lnTo>
                    <a:pt x="1630" y="10897"/>
                  </a:lnTo>
                  <a:lnTo>
                    <a:pt x="1197" y="11482"/>
                  </a:lnTo>
                  <a:lnTo>
                    <a:pt x="1044" y="11813"/>
                  </a:lnTo>
                  <a:lnTo>
                    <a:pt x="942" y="12170"/>
                  </a:lnTo>
                  <a:lnTo>
                    <a:pt x="891" y="12857"/>
                  </a:lnTo>
                  <a:lnTo>
                    <a:pt x="1069" y="13544"/>
                  </a:lnTo>
                  <a:lnTo>
                    <a:pt x="1400" y="14130"/>
                  </a:lnTo>
                  <a:lnTo>
                    <a:pt x="1655" y="14410"/>
                  </a:lnTo>
                  <a:lnTo>
                    <a:pt x="1324" y="14563"/>
                  </a:lnTo>
                  <a:lnTo>
                    <a:pt x="764" y="14996"/>
                  </a:lnTo>
                  <a:lnTo>
                    <a:pt x="331" y="15556"/>
                  </a:lnTo>
                  <a:lnTo>
                    <a:pt x="77" y="16218"/>
                  </a:lnTo>
                  <a:lnTo>
                    <a:pt x="51" y="16574"/>
                  </a:lnTo>
                  <a:lnTo>
                    <a:pt x="26" y="16930"/>
                  </a:lnTo>
                  <a:lnTo>
                    <a:pt x="178" y="17567"/>
                  </a:lnTo>
                  <a:lnTo>
                    <a:pt x="484" y="18127"/>
                  </a:lnTo>
                  <a:lnTo>
                    <a:pt x="917" y="18611"/>
                  </a:lnTo>
                  <a:lnTo>
                    <a:pt x="1197" y="18814"/>
                  </a:lnTo>
                  <a:lnTo>
                    <a:pt x="917" y="18993"/>
                  </a:lnTo>
                  <a:lnTo>
                    <a:pt x="484" y="19451"/>
                  </a:lnTo>
                  <a:lnTo>
                    <a:pt x="178" y="19985"/>
                  </a:lnTo>
                  <a:lnTo>
                    <a:pt x="26" y="20596"/>
                  </a:lnTo>
                  <a:lnTo>
                    <a:pt x="0" y="20902"/>
                  </a:lnTo>
                  <a:lnTo>
                    <a:pt x="26" y="21258"/>
                  </a:lnTo>
                  <a:lnTo>
                    <a:pt x="204" y="21895"/>
                  </a:lnTo>
                  <a:lnTo>
                    <a:pt x="560" y="22455"/>
                  </a:lnTo>
                  <a:lnTo>
                    <a:pt x="1044" y="22913"/>
                  </a:lnTo>
                  <a:lnTo>
                    <a:pt x="1324" y="23091"/>
                  </a:lnTo>
                  <a:lnTo>
                    <a:pt x="1044" y="23321"/>
                  </a:lnTo>
                  <a:lnTo>
                    <a:pt x="637" y="23881"/>
                  </a:lnTo>
                  <a:lnTo>
                    <a:pt x="382" y="24517"/>
                  </a:lnTo>
                  <a:lnTo>
                    <a:pt x="306" y="25205"/>
                  </a:lnTo>
                  <a:lnTo>
                    <a:pt x="382" y="25561"/>
                  </a:lnTo>
                  <a:lnTo>
                    <a:pt x="458" y="25917"/>
                  </a:lnTo>
                  <a:lnTo>
                    <a:pt x="815" y="26554"/>
                  </a:lnTo>
                  <a:lnTo>
                    <a:pt x="1324" y="27063"/>
                  </a:lnTo>
                  <a:lnTo>
                    <a:pt x="1960" y="27419"/>
                  </a:lnTo>
                  <a:lnTo>
                    <a:pt x="2291" y="27521"/>
                  </a:lnTo>
                  <a:lnTo>
                    <a:pt x="2088" y="27801"/>
                  </a:lnTo>
                  <a:lnTo>
                    <a:pt x="1859" y="28463"/>
                  </a:lnTo>
                  <a:lnTo>
                    <a:pt x="1782" y="29151"/>
                  </a:lnTo>
                  <a:lnTo>
                    <a:pt x="1935" y="29838"/>
                  </a:lnTo>
                  <a:lnTo>
                    <a:pt x="2088" y="30169"/>
                  </a:lnTo>
                  <a:lnTo>
                    <a:pt x="2291" y="30475"/>
                  </a:lnTo>
                  <a:lnTo>
                    <a:pt x="2801" y="30984"/>
                  </a:lnTo>
                  <a:lnTo>
                    <a:pt x="3437" y="31340"/>
                  </a:lnTo>
                  <a:lnTo>
                    <a:pt x="4150" y="31518"/>
                  </a:lnTo>
                  <a:lnTo>
                    <a:pt x="4506" y="31544"/>
                  </a:lnTo>
                  <a:lnTo>
                    <a:pt x="4405" y="31875"/>
                  </a:lnTo>
                  <a:lnTo>
                    <a:pt x="4354" y="32562"/>
                  </a:lnTo>
                  <a:lnTo>
                    <a:pt x="4481" y="33224"/>
                  </a:lnTo>
                  <a:lnTo>
                    <a:pt x="4812" y="33861"/>
                  </a:lnTo>
                  <a:lnTo>
                    <a:pt x="5066" y="34141"/>
                  </a:lnTo>
                  <a:lnTo>
                    <a:pt x="5347" y="34395"/>
                  </a:lnTo>
                  <a:lnTo>
                    <a:pt x="5983" y="34752"/>
                  </a:lnTo>
                  <a:lnTo>
                    <a:pt x="6696" y="34955"/>
                  </a:lnTo>
                  <a:lnTo>
                    <a:pt x="7434" y="34955"/>
                  </a:lnTo>
                  <a:lnTo>
                    <a:pt x="7791" y="34879"/>
                  </a:lnTo>
                  <a:lnTo>
                    <a:pt x="7791" y="35210"/>
                  </a:lnTo>
                  <a:lnTo>
                    <a:pt x="7918" y="35872"/>
                  </a:lnTo>
                  <a:lnTo>
                    <a:pt x="8249" y="36508"/>
                  </a:lnTo>
                  <a:lnTo>
                    <a:pt x="8758" y="37017"/>
                  </a:lnTo>
                  <a:lnTo>
                    <a:pt x="9089" y="37221"/>
                  </a:lnTo>
                  <a:lnTo>
                    <a:pt x="9420" y="37399"/>
                  </a:lnTo>
                  <a:lnTo>
                    <a:pt x="10158" y="37578"/>
                  </a:lnTo>
                  <a:lnTo>
                    <a:pt x="10871" y="37578"/>
                  </a:lnTo>
                  <a:lnTo>
                    <a:pt x="11584" y="37399"/>
                  </a:lnTo>
                  <a:lnTo>
                    <a:pt x="11915" y="37247"/>
                  </a:lnTo>
                  <a:lnTo>
                    <a:pt x="11991" y="37578"/>
                  </a:lnTo>
                  <a:lnTo>
                    <a:pt x="12322" y="38189"/>
                  </a:lnTo>
                  <a:lnTo>
                    <a:pt x="12831" y="38698"/>
                  </a:lnTo>
                  <a:lnTo>
                    <a:pt x="13468" y="39054"/>
                  </a:lnTo>
                  <a:lnTo>
                    <a:pt x="13824" y="39181"/>
                  </a:lnTo>
                  <a:lnTo>
                    <a:pt x="14206" y="39258"/>
                  </a:lnTo>
                  <a:lnTo>
                    <a:pt x="14970" y="39258"/>
                  </a:lnTo>
                  <a:lnTo>
                    <a:pt x="15683" y="39054"/>
                  </a:lnTo>
                  <a:lnTo>
                    <a:pt x="16294" y="38698"/>
                  </a:lnTo>
                  <a:lnTo>
                    <a:pt x="16574" y="38469"/>
                  </a:lnTo>
                  <a:lnTo>
                    <a:pt x="16752" y="38749"/>
                  </a:lnTo>
                  <a:lnTo>
                    <a:pt x="17236" y="39258"/>
                  </a:lnTo>
                  <a:lnTo>
                    <a:pt x="17872" y="39614"/>
                  </a:lnTo>
                  <a:lnTo>
                    <a:pt x="18585" y="39818"/>
                  </a:lnTo>
                  <a:lnTo>
                    <a:pt x="18992" y="39843"/>
                  </a:lnTo>
                  <a:lnTo>
                    <a:pt x="19069" y="39843"/>
                  </a:lnTo>
                  <a:lnTo>
                    <a:pt x="19451" y="39818"/>
                  </a:lnTo>
                  <a:lnTo>
                    <a:pt x="20164" y="39614"/>
                  </a:lnTo>
                  <a:lnTo>
                    <a:pt x="20800" y="39258"/>
                  </a:lnTo>
                  <a:lnTo>
                    <a:pt x="21284" y="38749"/>
                  </a:lnTo>
                  <a:lnTo>
                    <a:pt x="21462" y="38443"/>
                  </a:lnTo>
                  <a:lnTo>
                    <a:pt x="21742" y="38698"/>
                  </a:lnTo>
                  <a:lnTo>
                    <a:pt x="22353" y="39054"/>
                  </a:lnTo>
                  <a:lnTo>
                    <a:pt x="23066" y="39232"/>
                  </a:lnTo>
                  <a:lnTo>
                    <a:pt x="23804" y="39232"/>
                  </a:lnTo>
                  <a:lnTo>
                    <a:pt x="24186" y="39156"/>
                  </a:lnTo>
                  <a:lnTo>
                    <a:pt x="24568" y="39029"/>
                  </a:lnTo>
                  <a:lnTo>
                    <a:pt x="25204" y="38672"/>
                  </a:lnTo>
                  <a:lnTo>
                    <a:pt x="25688" y="38163"/>
                  </a:lnTo>
                  <a:lnTo>
                    <a:pt x="26019" y="37527"/>
                  </a:lnTo>
                  <a:lnTo>
                    <a:pt x="26121" y="37196"/>
                  </a:lnTo>
                  <a:lnTo>
                    <a:pt x="26452" y="37374"/>
                  </a:lnTo>
                  <a:lnTo>
                    <a:pt x="27139" y="37552"/>
                  </a:lnTo>
                  <a:lnTo>
                    <a:pt x="27878" y="37552"/>
                  </a:lnTo>
                  <a:lnTo>
                    <a:pt x="28616" y="37374"/>
                  </a:lnTo>
                  <a:lnTo>
                    <a:pt x="28947" y="37196"/>
                  </a:lnTo>
                  <a:lnTo>
                    <a:pt x="29278" y="36966"/>
                  </a:lnTo>
                  <a:lnTo>
                    <a:pt x="29762" y="36457"/>
                  </a:lnTo>
                  <a:lnTo>
                    <a:pt x="30093" y="35846"/>
                  </a:lnTo>
                  <a:lnTo>
                    <a:pt x="30245" y="35159"/>
                  </a:lnTo>
                  <a:lnTo>
                    <a:pt x="30220" y="34828"/>
                  </a:lnTo>
                  <a:lnTo>
                    <a:pt x="30576" y="34904"/>
                  </a:lnTo>
                  <a:lnTo>
                    <a:pt x="31315" y="34904"/>
                  </a:lnTo>
                  <a:lnTo>
                    <a:pt x="32027" y="34701"/>
                  </a:lnTo>
                  <a:lnTo>
                    <a:pt x="32664" y="34344"/>
                  </a:lnTo>
                  <a:lnTo>
                    <a:pt x="32944" y="34090"/>
                  </a:lnTo>
                  <a:lnTo>
                    <a:pt x="33198" y="33810"/>
                  </a:lnTo>
                  <a:lnTo>
                    <a:pt x="33529" y="33173"/>
                  </a:lnTo>
                  <a:lnTo>
                    <a:pt x="33657" y="32511"/>
                  </a:lnTo>
                  <a:lnTo>
                    <a:pt x="33606" y="31824"/>
                  </a:lnTo>
                  <a:lnTo>
                    <a:pt x="33504" y="31493"/>
                  </a:lnTo>
                  <a:lnTo>
                    <a:pt x="33860" y="31467"/>
                  </a:lnTo>
                  <a:lnTo>
                    <a:pt x="34573" y="31289"/>
                  </a:lnTo>
                  <a:lnTo>
                    <a:pt x="35184" y="30933"/>
                  </a:lnTo>
                  <a:lnTo>
                    <a:pt x="35719" y="30424"/>
                  </a:lnTo>
                  <a:lnTo>
                    <a:pt x="35897" y="30093"/>
                  </a:lnTo>
                  <a:lnTo>
                    <a:pt x="36075" y="29762"/>
                  </a:lnTo>
                  <a:lnTo>
                    <a:pt x="36203" y="29074"/>
                  </a:lnTo>
                  <a:lnTo>
                    <a:pt x="36152" y="28387"/>
                  </a:lnTo>
                  <a:lnTo>
                    <a:pt x="35897" y="27750"/>
                  </a:lnTo>
                  <a:lnTo>
                    <a:pt x="35693" y="27445"/>
                  </a:lnTo>
                  <a:lnTo>
                    <a:pt x="36024" y="27343"/>
                  </a:lnTo>
                  <a:lnTo>
                    <a:pt x="36661" y="26987"/>
                  </a:lnTo>
                  <a:lnTo>
                    <a:pt x="37170" y="26477"/>
                  </a:lnTo>
                  <a:lnTo>
                    <a:pt x="37501" y="25841"/>
                  </a:lnTo>
                  <a:lnTo>
                    <a:pt x="37603" y="25510"/>
                  </a:lnTo>
                  <a:lnTo>
                    <a:pt x="37654" y="25128"/>
                  </a:lnTo>
                  <a:lnTo>
                    <a:pt x="37603" y="24441"/>
                  </a:lnTo>
                  <a:lnTo>
                    <a:pt x="37348" y="23804"/>
                  </a:lnTo>
                  <a:lnTo>
                    <a:pt x="36915" y="23244"/>
                  </a:lnTo>
                  <a:lnTo>
                    <a:pt x="36635" y="23041"/>
                  </a:lnTo>
                  <a:lnTo>
                    <a:pt x="36941" y="22837"/>
                  </a:lnTo>
                  <a:lnTo>
                    <a:pt x="37399" y="22379"/>
                  </a:lnTo>
                  <a:lnTo>
                    <a:pt x="37756" y="21819"/>
                  </a:lnTo>
                  <a:lnTo>
                    <a:pt x="37934" y="21182"/>
                  </a:lnTo>
                  <a:lnTo>
                    <a:pt x="37959" y="20851"/>
                  </a:lnTo>
                  <a:lnTo>
                    <a:pt x="37934" y="20520"/>
                  </a:lnTo>
                  <a:lnTo>
                    <a:pt x="37781" y="19909"/>
                  </a:lnTo>
                  <a:lnTo>
                    <a:pt x="37476" y="19374"/>
                  </a:lnTo>
                  <a:lnTo>
                    <a:pt x="37043" y="18916"/>
                  </a:lnTo>
                  <a:lnTo>
                    <a:pt x="36788" y="18738"/>
                  </a:lnTo>
                  <a:lnTo>
                    <a:pt x="37043" y="18560"/>
                  </a:lnTo>
                  <a:lnTo>
                    <a:pt x="37476" y="18076"/>
                  </a:lnTo>
                  <a:lnTo>
                    <a:pt x="37781" y="17491"/>
                  </a:lnTo>
                  <a:lnTo>
                    <a:pt x="37934" y="16854"/>
                  </a:lnTo>
                  <a:lnTo>
                    <a:pt x="37908" y="16523"/>
                  </a:lnTo>
                  <a:lnTo>
                    <a:pt x="37883" y="16141"/>
                  </a:lnTo>
                  <a:lnTo>
                    <a:pt x="37628" y="15479"/>
                  </a:lnTo>
                  <a:lnTo>
                    <a:pt x="37196" y="14919"/>
                  </a:lnTo>
                  <a:lnTo>
                    <a:pt x="36635" y="14486"/>
                  </a:lnTo>
                  <a:lnTo>
                    <a:pt x="36304" y="14334"/>
                  </a:lnTo>
                  <a:lnTo>
                    <a:pt x="36534" y="14079"/>
                  </a:lnTo>
                  <a:lnTo>
                    <a:pt x="36890" y="13468"/>
                  </a:lnTo>
                  <a:lnTo>
                    <a:pt x="37043" y="12806"/>
                  </a:lnTo>
                  <a:lnTo>
                    <a:pt x="36992" y="12093"/>
                  </a:lnTo>
                  <a:lnTo>
                    <a:pt x="36890" y="11737"/>
                  </a:lnTo>
                  <a:lnTo>
                    <a:pt x="36737" y="11406"/>
                  </a:lnTo>
                  <a:lnTo>
                    <a:pt x="36304" y="10820"/>
                  </a:lnTo>
                  <a:lnTo>
                    <a:pt x="35719" y="10388"/>
                  </a:lnTo>
                  <a:lnTo>
                    <a:pt x="35057" y="10133"/>
                  </a:lnTo>
                  <a:lnTo>
                    <a:pt x="34701" y="10057"/>
                  </a:lnTo>
                  <a:lnTo>
                    <a:pt x="34853" y="9751"/>
                  </a:lnTo>
                  <a:lnTo>
                    <a:pt x="35006" y="9089"/>
                  </a:lnTo>
                  <a:lnTo>
                    <a:pt x="34955" y="8402"/>
                  </a:lnTo>
                  <a:lnTo>
                    <a:pt x="34701" y="7740"/>
                  </a:lnTo>
                  <a:lnTo>
                    <a:pt x="34497" y="7434"/>
                  </a:lnTo>
                  <a:lnTo>
                    <a:pt x="34268" y="7129"/>
                  </a:lnTo>
                  <a:lnTo>
                    <a:pt x="33682" y="6696"/>
                  </a:lnTo>
                  <a:lnTo>
                    <a:pt x="32995" y="6416"/>
                  </a:lnTo>
                  <a:lnTo>
                    <a:pt x="32282" y="6340"/>
                  </a:lnTo>
                  <a:lnTo>
                    <a:pt x="31900" y="6365"/>
                  </a:lnTo>
                  <a:lnTo>
                    <a:pt x="31976" y="6034"/>
                  </a:lnTo>
                  <a:lnTo>
                    <a:pt x="31926" y="5347"/>
                  </a:lnTo>
                  <a:lnTo>
                    <a:pt x="31696" y="4685"/>
                  </a:lnTo>
                  <a:lnTo>
                    <a:pt x="31264" y="4099"/>
                  </a:lnTo>
                  <a:lnTo>
                    <a:pt x="30958" y="3870"/>
                  </a:lnTo>
                  <a:lnTo>
                    <a:pt x="30653" y="3641"/>
                  </a:lnTo>
                  <a:lnTo>
                    <a:pt x="29965" y="3361"/>
                  </a:lnTo>
                  <a:lnTo>
                    <a:pt x="29227" y="3285"/>
                  </a:lnTo>
                  <a:lnTo>
                    <a:pt x="28514" y="3386"/>
                  </a:lnTo>
                  <a:lnTo>
                    <a:pt x="28158" y="3514"/>
                  </a:lnTo>
                  <a:lnTo>
                    <a:pt x="28132" y="3157"/>
                  </a:lnTo>
                  <a:lnTo>
                    <a:pt x="27878" y="2521"/>
                  </a:lnTo>
                  <a:lnTo>
                    <a:pt x="27470" y="1935"/>
                  </a:lnTo>
                  <a:lnTo>
                    <a:pt x="26885" y="1502"/>
                  </a:lnTo>
                  <a:lnTo>
                    <a:pt x="26528" y="1324"/>
                  </a:lnTo>
                  <a:lnTo>
                    <a:pt x="26172" y="1197"/>
                  </a:lnTo>
                  <a:lnTo>
                    <a:pt x="25434" y="1121"/>
                  </a:lnTo>
                  <a:lnTo>
                    <a:pt x="24695" y="1222"/>
                  </a:lnTo>
                  <a:lnTo>
                    <a:pt x="24033" y="1477"/>
                  </a:lnTo>
                  <a:lnTo>
                    <a:pt x="23728" y="1706"/>
                  </a:lnTo>
                  <a:lnTo>
                    <a:pt x="23601" y="1375"/>
                  </a:lnTo>
                  <a:lnTo>
                    <a:pt x="23168" y="815"/>
                  </a:lnTo>
                  <a:lnTo>
                    <a:pt x="22608" y="382"/>
                  </a:lnTo>
                  <a:lnTo>
                    <a:pt x="21920" y="77"/>
                  </a:lnTo>
                  <a:lnTo>
                    <a:pt x="21538" y="26"/>
                  </a:lnTo>
                  <a:lnTo>
                    <a:pt x="21156" y="0"/>
                  </a:lnTo>
                  <a:lnTo>
                    <a:pt x="20393" y="102"/>
                  </a:lnTo>
                  <a:lnTo>
                    <a:pt x="19731" y="382"/>
                  </a:lnTo>
                  <a:lnTo>
                    <a:pt x="19171" y="815"/>
                  </a:lnTo>
                  <a:lnTo>
                    <a:pt x="18942" y="1095"/>
                  </a:lnTo>
                  <a:lnTo>
                    <a:pt x="18712" y="815"/>
                  </a:lnTo>
                  <a:lnTo>
                    <a:pt x="18152" y="382"/>
                  </a:lnTo>
                  <a:lnTo>
                    <a:pt x="17490" y="102"/>
                  </a:lnTo>
                  <a:lnTo>
                    <a:pt x="16727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67;p14">
              <a:extLst>
                <a:ext uri="{FF2B5EF4-FFF2-40B4-BE49-F238E27FC236}">
                  <a16:creationId xmlns:a16="http://schemas.microsoft.com/office/drawing/2014/main" id="{46225541-2ADF-41B8-8E90-9FD2F00141F7}"/>
                </a:ext>
              </a:extLst>
            </p:cNvPr>
            <p:cNvSpPr/>
            <p:nvPr/>
          </p:nvSpPr>
          <p:spPr>
            <a:xfrm>
              <a:off x="427780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68;p14">
              <a:extLst>
                <a:ext uri="{FF2B5EF4-FFF2-40B4-BE49-F238E27FC236}">
                  <a16:creationId xmlns:a16="http://schemas.microsoft.com/office/drawing/2014/main" id="{84E48DEF-E93D-48D9-94B3-275E31B745B2}"/>
                </a:ext>
              </a:extLst>
            </p:cNvPr>
            <p:cNvSpPr/>
            <p:nvPr/>
          </p:nvSpPr>
          <p:spPr>
            <a:xfrm>
              <a:off x="50224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0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99" y="5474"/>
                  </a:lnTo>
                  <a:lnTo>
                    <a:pt x="2724" y="4914"/>
                  </a:lnTo>
                  <a:lnTo>
                    <a:pt x="2724" y="2750"/>
                  </a:lnTo>
                  <a:lnTo>
                    <a:pt x="2699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6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69;p14">
              <a:extLst>
                <a:ext uri="{FF2B5EF4-FFF2-40B4-BE49-F238E27FC236}">
                  <a16:creationId xmlns:a16="http://schemas.microsoft.com/office/drawing/2014/main" id="{A2DE43FD-04A3-4AD8-A0AE-91D47BA82DC5}"/>
                </a:ext>
              </a:extLst>
            </p:cNvPr>
            <p:cNvSpPr/>
            <p:nvPr/>
          </p:nvSpPr>
          <p:spPr>
            <a:xfrm>
              <a:off x="4579475" y="1254850"/>
              <a:ext cx="210075" cy="264150"/>
            </a:xfrm>
            <a:custGeom>
              <a:avLst/>
              <a:gdLst/>
              <a:ahLst/>
              <a:cxnLst/>
              <a:rect l="l" t="t" r="r" b="b"/>
              <a:pathLst>
                <a:path w="8403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70;p14">
              <a:extLst>
                <a:ext uri="{FF2B5EF4-FFF2-40B4-BE49-F238E27FC236}">
                  <a16:creationId xmlns:a16="http://schemas.microsoft.com/office/drawing/2014/main" id="{12A7A17D-8884-428B-87BB-4BE391E6BA29}"/>
                </a:ext>
              </a:extLst>
            </p:cNvPr>
            <p:cNvSpPr/>
            <p:nvPr/>
          </p:nvSpPr>
          <p:spPr>
            <a:xfrm>
              <a:off x="433380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6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6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8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20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20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8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71;p14">
              <a:extLst>
                <a:ext uri="{FF2B5EF4-FFF2-40B4-BE49-F238E27FC236}">
                  <a16:creationId xmlns:a16="http://schemas.microsoft.com/office/drawing/2014/main" id="{EB1075D3-BCCF-434D-A939-20E71201FD46}"/>
                </a:ext>
              </a:extLst>
            </p:cNvPr>
            <p:cNvSpPr/>
            <p:nvPr/>
          </p:nvSpPr>
          <p:spPr>
            <a:xfrm>
              <a:off x="4458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72;p14">
              <a:extLst>
                <a:ext uri="{FF2B5EF4-FFF2-40B4-BE49-F238E27FC236}">
                  <a16:creationId xmlns:a16="http://schemas.microsoft.com/office/drawing/2014/main" id="{1E763E9A-1600-471D-BFFD-4EAC4FCE1508}"/>
                </a:ext>
              </a:extLst>
            </p:cNvPr>
            <p:cNvSpPr/>
            <p:nvPr/>
          </p:nvSpPr>
          <p:spPr>
            <a:xfrm>
              <a:off x="481880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73;p14">
              <a:extLst>
                <a:ext uri="{FF2B5EF4-FFF2-40B4-BE49-F238E27FC236}">
                  <a16:creationId xmlns:a16="http://schemas.microsoft.com/office/drawing/2014/main" id="{237E4656-E40D-410F-82B1-D5B05B8F1AC2}"/>
                </a:ext>
              </a:extLst>
            </p:cNvPr>
            <p:cNvSpPr/>
            <p:nvPr/>
          </p:nvSpPr>
          <p:spPr>
            <a:xfrm>
              <a:off x="416322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1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1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3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5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579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74;p14">
              <a:extLst>
                <a:ext uri="{FF2B5EF4-FFF2-40B4-BE49-F238E27FC236}">
                  <a16:creationId xmlns:a16="http://schemas.microsoft.com/office/drawing/2014/main" id="{BFEC8006-E701-4D3F-ADAD-F95781503368}"/>
                </a:ext>
              </a:extLst>
            </p:cNvPr>
            <p:cNvSpPr/>
            <p:nvPr/>
          </p:nvSpPr>
          <p:spPr>
            <a:xfrm>
              <a:off x="4540025" y="1359225"/>
              <a:ext cx="288350" cy="148950"/>
            </a:xfrm>
            <a:custGeom>
              <a:avLst/>
              <a:gdLst/>
              <a:ahLst/>
              <a:cxnLst/>
              <a:rect l="l" t="t" r="r" b="b"/>
              <a:pathLst>
                <a:path w="11534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07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75;p14">
              <a:extLst>
                <a:ext uri="{FF2B5EF4-FFF2-40B4-BE49-F238E27FC236}">
                  <a16:creationId xmlns:a16="http://schemas.microsoft.com/office/drawing/2014/main" id="{0A74A454-2172-4C31-8779-D153005002B4}"/>
                </a:ext>
              </a:extLst>
            </p:cNvPr>
            <p:cNvSpPr/>
            <p:nvPr/>
          </p:nvSpPr>
          <p:spPr>
            <a:xfrm>
              <a:off x="4632300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5" y="0"/>
                  </a:moveTo>
                  <a:lnTo>
                    <a:pt x="1656" y="306"/>
                  </a:lnTo>
                  <a:lnTo>
                    <a:pt x="157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85" y="4558"/>
                  </a:lnTo>
                  <a:lnTo>
                    <a:pt x="1503" y="4787"/>
                  </a:lnTo>
                  <a:lnTo>
                    <a:pt x="2521" y="4787"/>
                  </a:lnTo>
                  <a:lnTo>
                    <a:pt x="3514" y="4558"/>
                  </a:lnTo>
                  <a:lnTo>
                    <a:pt x="3998" y="4354"/>
                  </a:lnTo>
                  <a:lnTo>
                    <a:pt x="3998" y="4303"/>
                  </a:lnTo>
                  <a:lnTo>
                    <a:pt x="3998" y="4252"/>
                  </a:lnTo>
                  <a:lnTo>
                    <a:pt x="2445" y="586"/>
                  </a:lnTo>
                  <a:lnTo>
                    <a:pt x="2343" y="306"/>
                  </a:lnTo>
                  <a:lnTo>
                    <a:pt x="2114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76;p14">
              <a:extLst>
                <a:ext uri="{FF2B5EF4-FFF2-40B4-BE49-F238E27FC236}">
                  <a16:creationId xmlns:a16="http://schemas.microsoft.com/office/drawing/2014/main" id="{66673097-D699-4347-AF63-BA0B40EC5A47}"/>
                </a:ext>
              </a:extLst>
            </p:cNvPr>
            <p:cNvSpPr/>
            <p:nvPr/>
          </p:nvSpPr>
          <p:spPr>
            <a:xfrm>
              <a:off x="4632300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357" y="841"/>
                  </a:lnTo>
                  <a:lnTo>
                    <a:pt x="917" y="1248"/>
                  </a:lnTo>
                  <a:lnTo>
                    <a:pt x="1579" y="1477"/>
                  </a:lnTo>
                  <a:lnTo>
                    <a:pt x="1834" y="1503"/>
                  </a:lnTo>
                  <a:lnTo>
                    <a:pt x="2165" y="1503"/>
                  </a:lnTo>
                  <a:lnTo>
                    <a:pt x="2445" y="1477"/>
                  </a:lnTo>
                  <a:lnTo>
                    <a:pt x="3081" y="1248"/>
                  </a:lnTo>
                  <a:lnTo>
                    <a:pt x="3667" y="841"/>
                  </a:lnTo>
                  <a:lnTo>
                    <a:pt x="3998" y="306"/>
                  </a:lnTo>
                  <a:lnTo>
                    <a:pt x="3998" y="1"/>
                  </a:lnTo>
                  <a:lnTo>
                    <a:pt x="3514" y="205"/>
                  </a:lnTo>
                  <a:lnTo>
                    <a:pt x="2521" y="434"/>
                  </a:lnTo>
                  <a:lnTo>
                    <a:pt x="1503" y="434"/>
                  </a:lnTo>
                  <a:lnTo>
                    <a:pt x="485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77;p14">
              <a:extLst>
                <a:ext uri="{FF2B5EF4-FFF2-40B4-BE49-F238E27FC236}">
                  <a16:creationId xmlns:a16="http://schemas.microsoft.com/office/drawing/2014/main" id="{A05A1516-4043-4A5E-934E-8284A72741D2}"/>
                </a:ext>
              </a:extLst>
            </p:cNvPr>
            <p:cNvSpPr/>
            <p:nvPr/>
          </p:nvSpPr>
          <p:spPr>
            <a:xfrm>
              <a:off x="447765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78;p14">
              <a:extLst>
                <a:ext uri="{FF2B5EF4-FFF2-40B4-BE49-F238E27FC236}">
                  <a16:creationId xmlns:a16="http://schemas.microsoft.com/office/drawing/2014/main" id="{24436C1C-CD12-44E3-8FEB-7D4BE270CDF9}"/>
                </a:ext>
              </a:extLst>
            </p:cNvPr>
            <p:cNvSpPr/>
            <p:nvPr/>
          </p:nvSpPr>
          <p:spPr>
            <a:xfrm>
              <a:off x="483790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5" y="306"/>
                  </a:lnTo>
                  <a:lnTo>
                    <a:pt x="0" y="509"/>
                  </a:lnTo>
                  <a:lnTo>
                    <a:pt x="25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8" y="1018"/>
                  </a:lnTo>
                  <a:lnTo>
                    <a:pt x="1044" y="738"/>
                  </a:lnTo>
                  <a:lnTo>
                    <a:pt x="1069" y="509"/>
                  </a:lnTo>
                  <a:lnTo>
                    <a:pt x="1044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79;p14">
              <a:extLst>
                <a:ext uri="{FF2B5EF4-FFF2-40B4-BE49-F238E27FC236}">
                  <a16:creationId xmlns:a16="http://schemas.microsoft.com/office/drawing/2014/main" id="{9C11FAA5-434B-4526-B097-80C061D46198}"/>
                </a:ext>
              </a:extLst>
            </p:cNvPr>
            <p:cNvSpPr/>
            <p:nvPr/>
          </p:nvSpPr>
          <p:spPr>
            <a:xfrm>
              <a:off x="44311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6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6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0;p14">
              <a:extLst>
                <a:ext uri="{FF2B5EF4-FFF2-40B4-BE49-F238E27FC236}">
                  <a16:creationId xmlns:a16="http://schemas.microsoft.com/office/drawing/2014/main" id="{02263C36-8581-4A7A-94F2-671CF73F7885}"/>
                </a:ext>
              </a:extLst>
            </p:cNvPr>
            <p:cNvSpPr/>
            <p:nvPr/>
          </p:nvSpPr>
          <p:spPr>
            <a:xfrm>
              <a:off x="4791425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81;p14">
              <a:extLst>
                <a:ext uri="{FF2B5EF4-FFF2-40B4-BE49-F238E27FC236}">
                  <a16:creationId xmlns:a16="http://schemas.microsoft.com/office/drawing/2014/main" id="{D3C245E3-D9F8-4497-B848-58FE721A1DDB}"/>
                </a:ext>
              </a:extLst>
            </p:cNvPr>
            <p:cNvSpPr/>
            <p:nvPr/>
          </p:nvSpPr>
          <p:spPr>
            <a:xfrm>
              <a:off x="444837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30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82;p14">
              <a:extLst>
                <a:ext uri="{FF2B5EF4-FFF2-40B4-BE49-F238E27FC236}">
                  <a16:creationId xmlns:a16="http://schemas.microsoft.com/office/drawing/2014/main" id="{823F3C0A-4F42-4EDC-ADAD-81F6547B48C7}"/>
                </a:ext>
              </a:extLst>
            </p:cNvPr>
            <p:cNvSpPr/>
            <p:nvPr/>
          </p:nvSpPr>
          <p:spPr>
            <a:xfrm>
              <a:off x="480925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6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0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83;p14">
              <a:extLst>
                <a:ext uri="{FF2B5EF4-FFF2-40B4-BE49-F238E27FC236}">
                  <a16:creationId xmlns:a16="http://schemas.microsoft.com/office/drawing/2014/main" id="{DADF654A-E2D1-4E92-815F-A576661F24DE}"/>
                </a:ext>
              </a:extLst>
            </p:cNvPr>
            <p:cNvSpPr/>
            <p:nvPr/>
          </p:nvSpPr>
          <p:spPr>
            <a:xfrm>
              <a:off x="4622125" y="1161925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fill="none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3" y="1426"/>
                  </a:lnTo>
                  <a:lnTo>
                    <a:pt x="2495" y="1426"/>
                  </a:lnTo>
                  <a:lnTo>
                    <a:pt x="2903" y="1426"/>
                  </a:lnTo>
                  <a:lnTo>
                    <a:pt x="3692" y="1222"/>
                  </a:lnTo>
                  <a:lnTo>
                    <a:pt x="4328" y="840"/>
                  </a:lnTo>
                  <a:lnTo>
                    <a:pt x="4812" y="331"/>
                  </a:lnTo>
                  <a:lnTo>
                    <a:pt x="4965" y="26"/>
                  </a:lnTo>
                </a:path>
              </a:pathLst>
            </a:custGeom>
            <a:noFill/>
            <a:ln w="38100" cap="rnd" cmpd="sng">
              <a:solidFill>
                <a:srgbClr val="5A1016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84;p14">
              <a:extLst>
                <a:ext uri="{FF2B5EF4-FFF2-40B4-BE49-F238E27FC236}">
                  <a16:creationId xmlns:a16="http://schemas.microsoft.com/office/drawing/2014/main" id="{D7D029EE-96B9-4B1A-8167-B46E187E6F51}"/>
                </a:ext>
              </a:extLst>
            </p:cNvPr>
            <p:cNvSpPr/>
            <p:nvPr/>
          </p:nvSpPr>
          <p:spPr>
            <a:xfrm>
              <a:off x="4258075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70" y="51"/>
                  </a:lnTo>
                  <a:lnTo>
                    <a:pt x="14741" y="153"/>
                  </a:lnTo>
                  <a:lnTo>
                    <a:pt x="11864" y="739"/>
                  </a:lnTo>
                  <a:lnTo>
                    <a:pt x="9369" y="1681"/>
                  </a:lnTo>
                  <a:lnTo>
                    <a:pt x="7256" y="2928"/>
                  </a:lnTo>
                  <a:lnTo>
                    <a:pt x="5499" y="4430"/>
                  </a:lnTo>
                  <a:lnTo>
                    <a:pt x="4023" y="6110"/>
                  </a:lnTo>
                  <a:lnTo>
                    <a:pt x="2851" y="7943"/>
                  </a:lnTo>
                  <a:lnTo>
                    <a:pt x="1935" y="9827"/>
                  </a:lnTo>
                  <a:lnTo>
                    <a:pt x="1222" y="11762"/>
                  </a:lnTo>
                  <a:lnTo>
                    <a:pt x="738" y="13621"/>
                  </a:lnTo>
                  <a:lnTo>
                    <a:pt x="255" y="16268"/>
                  </a:lnTo>
                  <a:lnTo>
                    <a:pt x="0" y="20291"/>
                  </a:lnTo>
                  <a:lnTo>
                    <a:pt x="51" y="20902"/>
                  </a:lnTo>
                  <a:lnTo>
                    <a:pt x="407" y="20978"/>
                  </a:lnTo>
                  <a:lnTo>
                    <a:pt x="1171" y="20978"/>
                  </a:lnTo>
                  <a:lnTo>
                    <a:pt x="1909" y="20826"/>
                  </a:lnTo>
                  <a:lnTo>
                    <a:pt x="2622" y="20520"/>
                  </a:lnTo>
                  <a:lnTo>
                    <a:pt x="3259" y="20087"/>
                  </a:lnTo>
                  <a:lnTo>
                    <a:pt x="3768" y="19502"/>
                  </a:lnTo>
                  <a:lnTo>
                    <a:pt x="4175" y="18814"/>
                  </a:lnTo>
                  <a:lnTo>
                    <a:pt x="4379" y="18000"/>
                  </a:lnTo>
                  <a:lnTo>
                    <a:pt x="4379" y="17541"/>
                  </a:lnTo>
                  <a:lnTo>
                    <a:pt x="4812" y="17363"/>
                  </a:lnTo>
                  <a:lnTo>
                    <a:pt x="5499" y="16727"/>
                  </a:lnTo>
                  <a:lnTo>
                    <a:pt x="5703" y="16294"/>
                  </a:lnTo>
                  <a:lnTo>
                    <a:pt x="5830" y="15810"/>
                  </a:lnTo>
                  <a:lnTo>
                    <a:pt x="5728" y="14868"/>
                  </a:lnTo>
                  <a:lnTo>
                    <a:pt x="5525" y="14461"/>
                  </a:lnTo>
                  <a:lnTo>
                    <a:pt x="5983" y="14435"/>
                  </a:lnTo>
                  <a:lnTo>
                    <a:pt x="6848" y="14028"/>
                  </a:lnTo>
                  <a:lnTo>
                    <a:pt x="7205" y="13672"/>
                  </a:lnTo>
                  <a:lnTo>
                    <a:pt x="7485" y="13264"/>
                  </a:lnTo>
                  <a:lnTo>
                    <a:pt x="7689" y="12297"/>
                  </a:lnTo>
                  <a:lnTo>
                    <a:pt x="7612" y="11839"/>
                  </a:lnTo>
                  <a:lnTo>
                    <a:pt x="8070" y="11940"/>
                  </a:lnTo>
                  <a:lnTo>
                    <a:pt x="9038" y="11813"/>
                  </a:lnTo>
                  <a:lnTo>
                    <a:pt x="9496" y="11559"/>
                  </a:lnTo>
                  <a:lnTo>
                    <a:pt x="9700" y="11406"/>
                  </a:lnTo>
                  <a:lnTo>
                    <a:pt x="10031" y="11024"/>
                  </a:lnTo>
                  <a:lnTo>
                    <a:pt x="10362" y="10362"/>
                  </a:lnTo>
                  <a:lnTo>
                    <a:pt x="10413" y="9878"/>
                  </a:lnTo>
                  <a:lnTo>
                    <a:pt x="10820" y="10133"/>
                  </a:lnTo>
                  <a:lnTo>
                    <a:pt x="11558" y="10235"/>
                  </a:lnTo>
                  <a:lnTo>
                    <a:pt x="12068" y="10184"/>
                  </a:lnTo>
                  <a:lnTo>
                    <a:pt x="12322" y="10107"/>
                  </a:lnTo>
                  <a:lnTo>
                    <a:pt x="12551" y="10006"/>
                  </a:lnTo>
                  <a:lnTo>
                    <a:pt x="12984" y="9725"/>
                  </a:lnTo>
                  <a:lnTo>
                    <a:pt x="13468" y="9165"/>
                  </a:lnTo>
                  <a:lnTo>
                    <a:pt x="13621" y="8707"/>
                  </a:lnTo>
                  <a:lnTo>
                    <a:pt x="13977" y="9038"/>
                  </a:lnTo>
                  <a:lnTo>
                    <a:pt x="14664" y="9318"/>
                  </a:lnTo>
                  <a:lnTo>
                    <a:pt x="15173" y="9395"/>
                  </a:lnTo>
                  <a:lnTo>
                    <a:pt x="15454" y="9369"/>
                  </a:lnTo>
                  <a:lnTo>
                    <a:pt x="15708" y="9344"/>
                  </a:lnTo>
                  <a:lnTo>
                    <a:pt x="16192" y="9165"/>
                  </a:lnTo>
                  <a:lnTo>
                    <a:pt x="16777" y="8707"/>
                  </a:lnTo>
                  <a:lnTo>
                    <a:pt x="17057" y="8300"/>
                  </a:lnTo>
                  <a:lnTo>
                    <a:pt x="17337" y="8707"/>
                  </a:lnTo>
                  <a:lnTo>
                    <a:pt x="17949" y="9165"/>
                  </a:lnTo>
                  <a:lnTo>
                    <a:pt x="18432" y="9344"/>
                  </a:lnTo>
                  <a:lnTo>
                    <a:pt x="18687" y="9369"/>
                  </a:lnTo>
                  <a:lnTo>
                    <a:pt x="18941" y="9395"/>
                  </a:lnTo>
                  <a:lnTo>
                    <a:pt x="19451" y="9318"/>
                  </a:lnTo>
                  <a:lnTo>
                    <a:pt x="20138" y="9038"/>
                  </a:lnTo>
                  <a:lnTo>
                    <a:pt x="20494" y="8682"/>
                  </a:lnTo>
                  <a:lnTo>
                    <a:pt x="20673" y="9165"/>
                  </a:lnTo>
                  <a:lnTo>
                    <a:pt x="21156" y="9725"/>
                  </a:lnTo>
                  <a:lnTo>
                    <a:pt x="21564" y="10006"/>
                  </a:lnTo>
                  <a:lnTo>
                    <a:pt x="21818" y="10107"/>
                  </a:lnTo>
                  <a:lnTo>
                    <a:pt x="22073" y="10184"/>
                  </a:lnTo>
                  <a:lnTo>
                    <a:pt x="22557" y="10235"/>
                  </a:lnTo>
                  <a:lnTo>
                    <a:pt x="23295" y="10107"/>
                  </a:lnTo>
                  <a:lnTo>
                    <a:pt x="23728" y="9878"/>
                  </a:lnTo>
                  <a:lnTo>
                    <a:pt x="23779" y="10362"/>
                  </a:lnTo>
                  <a:lnTo>
                    <a:pt x="24110" y="11024"/>
                  </a:lnTo>
                  <a:lnTo>
                    <a:pt x="24441" y="11406"/>
                  </a:lnTo>
                  <a:lnTo>
                    <a:pt x="24644" y="11559"/>
                  </a:lnTo>
                  <a:lnTo>
                    <a:pt x="25077" y="11813"/>
                  </a:lnTo>
                  <a:lnTo>
                    <a:pt x="26044" y="11940"/>
                  </a:lnTo>
                  <a:lnTo>
                    <a:pt x="26528" y="11813"/>
                  </a:lnTo>
                  <a:lnTo>
                    <a:pt x="26452" y="12297"/>
                  </a:lnTo>
                  <a:lnTo>
                    <a:pt x="26655" y="13239"/>
                  </a:lnTo>
                  <a:lnTo>
                    <a:pt x="26935" y="13672"/>
                  </a:lnTo>
                  <a:lnTo>
                    <a:pt x="27292" y="14028"/>
                  </a:lnTo>
                  <a:lnTo>
                    <a:pt x="28158" y="14410"/>
                  </a:lnTo>
                  <a:lnTo>
                    <a:pt x="28616" y="14435"/>
                  </a:lnTo>
                  <a:lnTo>
                    <a:pt x="28412" y="14868"/>
                  </a:lnTo>
                  <a:lnTo>
                    <a:pt x="28310" y="15785"/>
                  </a:lnTo>
                  <a:lnTo>
                    <a:pt x="28438" y="16268"/>
                  </a:lnTo>
                  <a:lnTo>
                    <a:pt x="28667" y="16727"/>
                  </a:lnTo>
                  <a:lnTo>
                    <a:pt x="29329" y="17363"/>
                  </a:lnTo>
                  <a:lnTo>
                    <a:pt x="29761" y="17541"/>
                  </a:lnTo>
                  <a:lnTo>
                    <a:pt x="29787" y="18000"/>
                  </a:lnTo>
                  <a:lnTo>
                    <a:pt x="30016" y="18840"/>
                  </a:lnTo>
                  <a:lnTo>
                    <a:pt x="30398" y="19578"/>
                  </a:lnTo>
                  <a:lnTo>
                    <a:pt x="30933" y="20189"/>
                  </a:lnTo>
                  <a:lnTo>
                    <a:pt x="31569" y="20673"/>
                  </a:lnTo>
                  <a:lnTo>
                    <a:pt x="32282" y="20978"/>
                  </a:lnTo>
                  <a:lnTo>
                    <a:pt x="33020" y="21131"/>
                  </a:lnTo>
                  <a:lnTo>
                    <a:pt x="33733" y="21055"/>
                  </a:lnTo>
                  <a:lnTo>
                    <a:pt x="34089" y="20902"/>
                  </a:lnTo>
                  <a:lnTo>
                    <a:pt x="34089" y="20240"/>
                  </a:lnTo>
                  <a:lnTo>
                    <a:pt x="33580" y="15937"/>
                  </a:lnTo>
                  <a:lnTo>
                    <a:pt x="32918" y="13137"/>
                  </a:lnTo>
                  <a:lnTo>
                    <a:pt x="32282" y="11151"/>
                  </a:lnTo>
                  <a:lnTo>
                    <a:pt x="31442" y="9165"/>
                  </a:lnTo>
                  <a:lnTo>
                    <a:pt x="30398" y="7205"/>
                  </a:lnTo>
                  <a:lnTo>
                    <a:pt x="29099" y="5372"/>
                  </a:lnTo>
                  <a:lnTo>
                    <a:pt x="27521" y="3692"/>
                  </a:lnTo>
                  <a:lnTo>
                    <a:pt x="25663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214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85;p14">
              <a:extLst>
                <a:ext uri="{FF2B5EF4-FFF2-40B4-BE49-F238E27FC236}">
                  <a16:creationId xmlns:a16="http://schemas.microsoft.com/office/drawing/2014/main" id="{2AEE3B3D-46C2-41DA-90DD-9DBF22ED7B17}"/>
                </a:ext>
              </a:extLst>
            </p:cNvPr>
            <p:cNvSpPr/>
            <p:nvPr/>
          </p:nvSpPr>
          <p:spPr>
            <a:xfrm>
              <a:off x="5205775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39" y="8529"/>
                  </a:lnTo>
                  <a:lnTo>
                    <a:pt x="6034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594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50" y="1019"/>
                  </a:lnTo>
                  <a:lnTo>
                    <a:pt x="5474" y="1273"/>
                  </a:lnTo>
                  <a:lnTo>
                    <a:pt x="3386" y="10413"/>
                  </a:lnTo>
                  <a:lnTo>
                    <a:pt x="3132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53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46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58" y="17669"/>
                  </a:lnTo>
                  <a:lnTo>
                    <a:pt x="10286" y="17694"/>
                  </a:lnTo>
                  <a:lnTo>
                    <a:pt x="10693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48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297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9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40" y="2139"/>
                  </a:lnTo>
                  <a:lnTo>
                    <a:pt x="10286" y="2546"/>
                  </a:lnTo>
                  <a:lnTo>
                    <a:pt x="10209" y="2801"/>
                  </a:lnTo>
                  <a:lnTo>
                    <a:pt x="8758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24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86;p14">
              <a:extLst>
                <a:ext uri="{FF2B5EF4-FFF2-40B4-BE49-F238E27FC236}">
                  <a16:creationId xmlns:a16="http://schemas.microsoft.com/office/drawing/2014/main" id="{4D3F96C7-0869-4872-A643-404FB7F68E93}"/>
                </a:ext>
              </a:extLst>
            </p:cNvPr>
            <p:cNvSpPr/>
            <p:nvPr/>
          </p:nvSpPr>
          <p:spPr>
            <a:xfrm>
              <a:off x="52897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87;p14">
              <a:extLst>
                <a:ext uri="{FF2B5EF4-FFF2-40B4-BE49-F238E27FC236}">
                  <a16:creationId xmlns:a16="http://schemas.microsoft.com/office/drawing/2014/main" id="{D6F95E20-9987-4C6B-A839-8B3A2B97CBB4}"/>
                </a:ext>
              </a:extLst>
            </p:cNvPr>
            <p:cNvSpPr/>
            <p:nvPr/>
          </p:nvSpPr>
          <p:spPr>
            <a:xfrm>
              <a:off x="5322875" y="1174650"/>
              <a:ext cx="191600" cy="55400"/>
            </a:xfrm>
            <a:custGeom>
              <a:avLst/>
              <a:gdLst/>
              <a:ahLst/>
              <a:cxnLst/>
              <a:rect l="l" t="t" r="r" b="b"/>
              <a:pathLst>
                <a:path w="7664" h="2216" extrusionOk="0">
                  <a:moveTo>
                    <a:pt x="128" y="0"/>
                  </a:moveTo>
                  <a:lnTo>
                    <a:pt x="1" y="484"/>
                  </a:lnTo>
                  <a:lnTo>
                    <a:pt x="7536" y="2215"/>
                  </a:lnTo>
                  <a:lnTo>
                    <a:pt x="7664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9" y="841"/>
                  </a:lnTo>
                  <a:lnTo>
                    <a:pt x="1681" y="357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88;p14">
              <a:extLst>
                <a:ext uri="{FF2B5EF4-FFF2-40B4-BE49-F238E27FC236}">
                  <a16:creationId xmlns:a16="http://schemas.microsoft.com/office/drawing/2014/main" id="{75E45F8B-2877-4436-8632-7AF10C1773B2}"/>
                </a:ext>
              </a:extLst>
            </p:cNvPr>
            <p:cNvSpPr/>
            <p:nvPr/>
          </p:nvSpPr>
          <p:spPr>
            <a:xfrm>
              <a:off x="529042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04" y="306"/>
                  </a:lnTo>
                  <a:lnTo>
                    <a:pt x="1120" y="612"/>
                  </a:lnTo>
                  <a:lnTo>
                    <a:pt x="1833" y="1019"/>
                  </a:lnTo>
                  <a:lnTo>
                    <a:pt x="2597" y="1656"/>
                  </a:lnTo>
                  <a:lnTo>
                    <a:pt x="3234" y="2572"/>
                  </a:lnTo>
                  <a:lnTo>
                    <a:pt x="3717" y="3794"/>
                  </a:lnTo>
                  <a:lnTo>
                    <a:pt x="3870" y="5347"/>
                  </a:lnTo>
                  <a:lnTo>
                    <a:pt x="3794" y="6315"/>
                  </a:lnTo>
                  <a:lnTo>
                    <a:pt x="4099" y="6365"/>
                  </a:lnTo>
                  <a:lnTo>
                    <a:pt x="4125" y="6213"/>
                  </a:lnTo>
                  <a:lnTo>
                    <a:pt x="4226" y="5118"/>
                  </a:lnTo>
                  <a:lnTo>
                    <a:pt x="4150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89;p14">
              <a:extLst>
                <a:ext uri="{FF2B5EF4-FFF2-40B4-BE49-F238E27FC236}">
                  <a16:creationId xmlns:a16="http://schemas.microsoft.com/office/drawing/2014/main" id="{D71E6662-8DA1-408D-AF62-71F9E8EEA771}"/>
                </a:ext>
              </a:extLst>
            </p:cNvPr>
            <p:cNvSpPr/>
            <p:nvPr/>
          </p:nvSpPr>
          <p:spPr>
            <a:xfrm>
              <a:off x="526815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90;p14">
              <a:extLst>
                <a:ext uri="{FF2B5EF4-FFF2-40B4-BE49-F238E27FC236}">
                  <a16:creationId xmlns:a16="http://schemas.microsoft.com/office/drawing/2014/main" id="{C0F00354-8668-4F77-A024-AE1838550DB1}"/>
                </a:ext>
              </a:extLst>
            </p:cNvPr>
            <p:cNvSpPr/>
            <p:nvPr/>
          </p:nvSpPr>
          <p:spPr>
            <a:xfrm>
              <a:off x="5228050" y="1425425"/>
              <a:ext cx="238050" cy="100575"/>
            </a:xfrm>
            <a:custGeom>
              <a:avLst/>
              <a:gdLst/>
              <a:ahLst/>
              <a:cxnLst/>
              <a:rect l="l" t="t" r="r" b="b"/>
              <a:pathLst>
                <a:path w="9522" h="4023" extrusionOk="0">
                  <a:moveTo>
                    <a:pt x="459" y="0"/>
                  </a:moveTo>
                  <a:lnTo>
                    <a:pt x="0" y="1935"/>
                  </a:lnTo>
                  <a:lnTo>
                    <a:pt x="9089" y="4023"/>
                  </a:lnTo>
                  <a:lnTo>
                    <a:pt x="9522" y="2113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91;p14">
              <a:extLst>
                <a:ext uri="{FF2B5EF4-FFF2-40B4-BE49-F238E27FC236}">
                  <a16:creationId xmlns:a16="http://schemas.microsoft.com/office/drawing/2014/main" id="{67DF948C-05D4-48FC-B6BC-5F603D37BFCA}"/>
                </a:ext>
              </a:extLst>
            </p:cNvPr>
            <p:cNvSpPr/>
            <p:nvPr/>
          </p:nvSpPr>
          <p:spPr>
            <a:xfrm>
              <a:off x="5206400" y="1463600"/>
              <a:ext cx="250800" cy="105675"/>
            </a:xfrm>
            <a:custGeom>
              <a:avLst/>
              <a:gdLst/>
              <a:ahLst/>
              <a:cxnLst/>
              <a:rect l="l" t="t" r="r" b="b"/>
              <a:pathLst>
                <a:path w="10032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31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01662718"/>
      </p:ext>
    </p:extLst>
  </p:cSld>
  <p:clrMapOvr>
    <a:masterClrMapping/>
  </p:clrMapOvr>
</p:sld>
</file>

<file path=ppt/theme/theme1.xml><?xml version="1.0" encoding="utf-8"?>
<a:theme xmlns:a="http://schemas.openxmlformats.org/drawingml/2006/main" name="Luci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175</Words>
  <Application>Microsoft Office PowerPoint</Application>
  <PresentationFormat>On-screen Show (16:9)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ABeeZee</vt:lpstr>
      <vt:lpstr>Arial</vt:lpstr>
      <vt:lpstr>Impact</vt:lpstr>
      <vt:lpstr>Sniglet</vt:lpstr>
      <vt:lpstr>Wingdings</vt:lpstr>
      <vt:lpstr>Lucius template</vt:lpstr>
      <vt:lpstr>JURNAL  PENELITIAN</vt:lpstr>
      <vt:lpstr>PowerPoint Presentation</vt:lpstr>
      <vt:lpstr>TAHAPAN PENYUSUNAN JURNAL PENELITIAN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sonny bangun</dc:creator>
  <cp:lastModifiedBy>sonny bangun</cp:lastModifiedBy>
  <cp:revision>10</cp:revision>
  <dcterms:modified xsi:type="dcterms:W3CDTF">2019-12-10T14:29:11Z</dcterms:modified>
</cp:coreProperties>
</file>