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33"/>
  </p:notesMasterIdLst>
  <p:sldIdLst>
    <p:sldId id="256" r:id="rId2"/>
    <p:sldId id="259" r:id="rId3"/>
    <p:sldId id="298" r:id="rId4"/>
    <p:sldId id="273" r:id="rId5"/>
    <p:sldId id="262" r:id="rId6"/>
    <p:sldId id="315" r:id="rId7"/>
    <p:sldId id="301" r:id="rId8"/>
    <p:sldId id="312" r:id="rId9"/>
    <p:sldId id="313" r:id="rId10"/>
    <p:sldId id="314" r:id="rId11"/>
    <p:sldId id="316" r:id="rId12"/>
    <p:sldId id="319" r:id="rId13"/>
    <p:sldId id="317" r:id="rId14"/>
    <p:sldId id="299" r:id="rId15"/>
    <p:sldId id="288" r:id="rId16"/>
    <p:sldId id="320" r:id="rId17"/>
    <p:sldId id="289" r:id="rId18"/>
    <p:sldId id="291" r:id="rId19"/>
    <p:sldId id="321" r:id="rId20"/>
    <p:sldId id="292" r:id="rId21"/>
    <p:sldId id="322" r:id="rId22"/>
    <p:sldId id="293" r:id="rId23"/>
    <p:sldId id="294" r:id="rId24"/>
    <p:sldId id="323" r:id="rId25"/>
    <p:sldId id="304" r:id="rId26"/>
    <p:sldId id="295" r:id="rId27"/>
    <p:sldId id="324" r:id="rId28"/>
    <p:sldId id="296" r:id="rId29"/>
    <p:sldId id="297" r:id="rId30"/>
    <p:sldId id="325" r:id="rId31"/>
    <p:sldId id="302" r:id="rId32"/>
  </p:sldIdLst>
  <p:sldSz cx="9144000" cy="5143500" type="screen16x9"/>
  <p:notesSz cx="6858000" cy="9144000"/>
  <p:embeddedFontLst>
    <p:embeddedFont>
      <p:font typeface="Lora" panose="020B0604020202020204" charset="0"/>
      <p:regular r:id="rId34"/>
      <p:bold r:id="rId35"/>
      <p:italic r:id="rId36"/>
      <p:boldItalic r:id="rId37"/>
    </p:embeddedFont>
    <p:embeddedFont>
      <p:font typeface="Quattrocento Sans" panose="020B0604020202020204" charset="0"/>
      <p:bold r:id="rId38"/>
      <p:italic r:id="rId39"/>
      <p:boldItalic r:id="rId4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7D091C7-7650-441E-9E4A-A2224F261736}">
  <a:tblStyle styleId="{A7D091C7-7650-441E-9E4A-A2224F26173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7" autoAdjust="0"/>
    <p:restoredTop sz="94660"/>
  </p:normalViewPr>
  <p:slideViewPr>
    <p:cSldViewPr>
      <p:cViewPr varScale="1">
        <p:scale>
          <a:sx n="89" d="100"/>
          <a:sy n="89" d="100"/>
        </p:scale>
        <p:origin x="738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1.fntdata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4.fntdata"/><Relationship Id="rId40" Type="http://schemas.openxmlformats.org/officeDocument/2006/relationships/font" Target="fonts/font7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2.fntdata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71C3E2-DAAE-4090-A2EA-C03A27F0046D}" type="doc">
      <dgm:prSet loTypeId="urn:microsoft.com/office/officeart/2005/8/layout/process1" loCatId="process" qsTypeId="urn:microsoft.com/office/officeart/2005/8/quickstyle/simple1" qsCatId="simple" csTypeId="urn:microsoft.com/office/officeart/2005/8/colors/colorful2" csCatId="colorful" phldr="1"/>
      <dgm:spPr/>
    </dgm:pt>
    <dgm:pt modelId="{7975CEC3-33D1-485D-8EA1-D5BAB06CBCAF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Organizing</a:t>
          </a:r>
        </a:p>
      </dgm:t>
    </dgm:pt>
    <dgm:pt modelId="{2C7F8121-4091-4C60-BBA9-98ED8BEF9E02}" type="parTrans" cxnId="{C1EB5331-15B9-4966-ABD3-C86467709F1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43ECC3C-06A4-4DF6-AC73-95DCA79B6404}" type="sibTrans" cxnId="{C1EB5331-15B9-4966-ABD3-C86467709F1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8B402D2-5EA6-47D7-82C1-B5DBA9AD7D61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Detailing</a:t>
          </a:r>
        </a:p>
      </dgm:t>
    </dgm:pt>
    <dgm:pt modelId="{1B98E2E6-D380-482C-A98A-B35C2DDB2A95}" type="parTrans" cxnId="{7F927D40-6FC3-44F1-8F41-0833173D745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9B3B6C2-BBD5-4650-89D2-1D0530F120BB}" type="sibTrans" cxnId="{7F927D40-6FC3-44F1-8F41-0833173D745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EB5BFC3-B9F6-4678-A444-36747FDB69EE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Integrating/ Connecting</a:t>
          </a:r>
        </a:p>
      </dgm:t>
    </dgm:pt>
    <dgm:pt modelId="{EBBFE3AD-7B2B-46F2-9EB0-A5F007051455}" type="parTrans" cxnId="{1EECB3D4-5831-439A-9DD9-50C1307675A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599CFBC-1B56-44D5-BC8A-7DD1C18A3EF2}" type="sibTrans" cxnId="{1EECB3D4-5831-439A-9DD9-50C1307675A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C0190B2-212C-4254-BC1F-085A6D1EF438}" type="pres">
      <dgm:prSet presAssocID="{BA71C3E2-DAAE-4090-A2EA-C03A27F0046D}" presName="Name0" presStyleCnt="0">
        <dgm:presLayoutVars>
          <dgm:dir/>
          <dgm:resizeHandles val="exact"/>
        </dgm:presLayoutVars>
      </dgm:prSet>
      <dgm:spPr/>
    </dgm:pt>
    <dgm:pt modelId="{91AD91BF-1970-4BA3-9944-5ABDEFEDD1E0}" type="pres">
      <dgm:prSet presAssocID="{7975CEC3-33D1-485D-8EA1-D5BAB06CBCAF}" presName="node" presStyleLbl="node1" presStyleIdx="0" presStyleCnt="3">
        <dgm:presLayoutVars>
          <dgm:bulletEnabled val="1"/>
        </dgm:presLayoutVars>
      </dgm:prSet>
      <dgm:spPr/>
    </dgm:pt>
    <dgm:pt modelId="{C42DD188-4F1F-4F8D-9325-3C48493EAC49}" type="pres">
      <dgm:prSet presAssocID="{243ECC3C-06A4-4DF6-AC73-95DCA79B6404}" presName="sibTrans" presStyleLbl="sibTrans2D1" presStyleIdx="0" presStyleCnt="2"/>
      <dgm:spPr/>
    </dgm:pt>
    <dgm:pt modelId="{51B61A5B-0759-4082-9700-E96758197589}" type="pres">
      <dgm:prSet presAssocID="{243ECC3C-06A4-4DF6-AC73-95DCA79B6404}" presName="connectorText" presStyleLbl="sibTrans2D1" presStyleIdx="0" presStyleCnt="2"/>
      <dgm:spPr/>
    </dgm:pt>
    <dgm:pt modelId="{0DE411E9-EBD4-4458-B058-79D343E7F8E3}" type="pres">
      <dgm:prSet presAssocID="{78B402D2-5EA6-47D7-82C1-B5DBA9AD7D61}" presName="node" presStyleLbl="node1" presStyleIdx="1" presStyleCnt="3">
        <dgm:presLayoutVars>
          <dgm:bulletEnabled val="1"/>
        </dgm:presLayoutVars>
      </dgm:prSet>
      <dgm:spPr/>
    </dgm:pt>
    <dgm:pt modelId="{CE900153-7452-4607-A373-D18EB04E9E9C}" type="pres">
      <dgm:prSet presAssocID="{69B3B6C2-BBD5-4650-89D2-1D0530F120BB}" presName="sibTrans" presStyleLbl="sibTrans2D1" presStyleIdx="1" presStyleCnt="2"/>
      <dgm:spPr/>
    </dgm:pt>
    <dgm:pt modelId="{CFFDE0E7-768D-46D9-9651-867500EB05D2}" type="pres">
      <dgm:prSet presAssocID="{69B3B6C2-BBD5-4650-89D2-1D0530F120BB}" presName="connectorText" presStyleLbl="sibTrans2D1" presStyleIdx="1" presStyleCnt="2"/>
      <dgm:spPr/>
    </dgm:pt>
    <dgm:pt modelId="{3C745B17-9DDC-4773-A5C3-9DF97BA55BFF}" type="pres">
      <dgm:prSet presAssocID="{2EB5BFC3-B9F6-4678-A444-36747FDB69EE}" presName="node" presStyleLbl="node1" presStyleIdx="2" presStyleCnt="3">
        <dgm:presLayoutVars>
          <dgm:bulletEnabled val="1"/>
        </dgm:presLayoutVars>
      </dgm:prSet>
      <dgm:spPr/>
    </dgm:pt>
  </dgm:ptLst>
  <dgm:cxnLst>
    <dgm:cxn modelId="{73020F1D-2D7E-48CF-B87E-3B6978D01C95}" type="presOf" srcId="{69B3B6C2-BBD5-4650-89D2-1D0530F120BB}" destId="{CFFDE0E7-768D-46D9-9651-867500EB05D2}" srcOrd="1" destOrd="0" presId="urn:microsoft.com/office/officeart/2005/8/layout/process1"/>
    <dgm:cxn modelId="{C1EB5331-15B9-4966-ABD3-C86467709F15}" srcId="{BA71C3E2-DAAE-4090-A2EA-C03A27F0046D}" destId="{7975CEC3-33D1-485D-8EA1-D5BAB06CBCAF}" srcOrd="0" destOrd="0" parTransId="{2C7F8121-4091-4C60-BBA9-98ED8BEF9E02}" sibTransId="{243ECC3C-06A4-4DF6-AC73-95DCA79B6404}"/>
    <dgm:cxn modelId="{3FE7B638-A33D-4ECD-BC67-72C0C12790D3}" type="presOf" srcId="{7975CEC3-33D1-485D-8EA1-D5BAB06CBCAF}" destId="{91AD91BF-1970-4BA3-9944-5ABDEFEDD1E0}" srcOrd="0" destOrd="0" presId="urn:microsoft.com/office/officeart/2005/8/layout/process1"/>
    <dgm:cxn modelId="{7F927D40-6FC3-44F1-8F41-0833173D745D}" srcId="{BA71C3E2-DAAE-4090-A2EA-C03A27F0046D}" destId="{78B402D2-5EA6-47D7-82C1-B5DBA9AD7D61}" srcOrd="1" destOrd="0" parTransId="{1B98E2E6-D380-482C-A98A-B35C2DDB2A95}" sibTransId="{69B3B6C2-BBD5-4650-89D2-1D0530F120BB}"/>
    <dgm:cxn modelId="{852FA054-66CB-477F-828A-B354554FC833}" type="presOf" srcId="{78B402D2-5EA6-47D7-82C1-B5DBA9AD7D61}" destId="{0DE411E9-EBD4-4458-B058-79D343E7F8E3}" srcOrd="0" destOrd="0" presId="urn:microsoft.com/office/officeart/2005/8/layout/process1"/>
    <dgm:cxn modelId="{018BC577-D410-4E37-877B-682A17B9540F}" type="presOf" srcId="{69B3B6C2-BBD5-4650-89D2-1D0530F120BB}" destId="{CE900153-7452-4607-A373-D18EB04E9E9C}" srcOrd="0" destOrd="0" presId="urn:microsoft.com/office/officeart/2005/8/layout/process1"/>
    <dgm:cxn modelId="{AC4F4F58-4FD6-4E3C-9F22-33FEBDC2D12B}" type="presOf" srcId="{BA71C3E2-DAAE-4090-A2EA-C03A27F0046D}" destId="{8C0190B2-212C-4254-BC1F-085A6D1EF438}" srcOrd="0" destOrd="0" presId="urn:microsoft.com/office/officeart/2005/8/layout/process1"/>
    <dgm:cxn modelId="{91EE2EA3-7BCB-47B5-9D2C-81968A4FB89D}" type="presOf" srcId="{243ECC3C-06A4-4DF6-AC73-95DCA79B6404}" destId="{51B61A5B-0759-4082-9700-E96758197589}" srcOrd="1" destOrd="0" presId="urn:microsoft.com/office/officeart/2005/8/layout/process1"/>
    <dgm:cxn modelId="{532042C6-7BF7-47E6-B60F-B0D07FCD2559}" type="presOf" srcId="{243ECC3C-06A4-4DF6-AC73-95DCA79B6404}" destId="{C42DD188-4F1F-4F8D-9325-3C48493EAC49}" srcOrd="0" destOrd="0" presId="urn:microsoft.com/office/officeart/2005/8/layout/process1"/>
    <dgm:cxn modelId="{1EECB3D4-5831-439A-9DD9-50C1307675A1}" srcId="{BA71C3E2-DAAE-4090-A2EA-C03A27F0046D}" destId="{2EB5BFC3-B9F6-4678-A444-36747FDB69EE}" srcOrd="2" destOrd="0" parTransId="{EBBFE3AD-7B2B-46F2-9EB0-A5F007051455}" sibTransId="{7599CFBC-1B56-44D5-BC8A-7DD1C18A3EF2}"/>
    <dgm:cxn modelId="{F3F842F1-32B6-42D3-B288-CBC14C2F9AB9}" type="presOf" srcId="{2EB5BFC3-B9F6-4678-A444-36747FDB69EE}" destId="{3C745B17-9DDC-4773-A5C3-9DF97BA55BFF}" srcOrd="0" destOrd="0" presId="urn:microsoft.com/office/officeart/2005/8/layout/process1"/>
    <dgm:cxn modelId="{A4F8C149-D16D-4B6D-8E0A-CB166E73034E}" type="presParOf" srcId="{8C0190B2-212C-4254-BC1F-085A6D1EF438}" destId="{91AD91BF-1970-4BA3-9944-5ABDEFEDD1E0}" srcOrd="0" destOrd="0" presId="urn:microsoft.com/office/officeart/2005/8/layout/process1"/>
    <dgm:cxn modelId="{1E58DE29-0774-47BE-ACF2-3E3484AE33C8}" type="presParOf" srcId="{8C0190B2-212C-4254-BC1F-085A6D1EF438}" destId="{C42DD188-4F1F-4F8D-9325-3C48493EAC49}" srcOrd="1" destOrd="0" presId="urn:microsoft.com/office/officeart/2005/8/layout/process1"/>
    <dgm:cxn modelId="{3D033E4B-1C42-4764-BC3F-6CC66524CA27}" type="presParOf" srcId="{C42DD188-4F1F-4F8D-9325-3C48493EAC49}" destId="{51B61A5B-0759-4082-9700-E96758197589}" srcOrd="0" destOrd="0" presId="urn:microsoft.com/office/officeart/2005/8/layout/process1"/>
    <dgm:cxn modelId="{F5D02245-D09B-476F-80A4-0B022F89D463}" type="presParOf" srcId="{8C0190B2-212C-4254-BC1F-085A6D1EF438}" destId="{0DE411E9-EBD4-4458-B058-79D343E7F8E3}" srcOrd="2" destOrd="0" presId="urn:microsoft.com/office/officeart/2005/8/layout/process1"/>
    <dgm:cxn modelId="{E4E6AB0D-DB63-4C36-93D6-C4EF261F6B8B}" type="presParOf" srcId="{8C0190B2-212C-4254-BC1F-085A6D1EF438}" destId="{CE900153-7452-4607-A373-D18EB04E9E9C}" srcOrd="3" destOrd="0" presId="urn:microsoft.com/office/officeart/2005/8/layout/process1"/>
    <dgm:cxn modelId="{EC16E920-5F47-4C4F-AB3A-1DCADA397F98}" type="presParOf" srcId="{CE900153-7452-4607-A373-D18EB04E9E9C}" destId="{CFFDE0E7-768D-46D9-9651-867500EB05D2}" srcOrd="0" destOrd="0" presId="urn:microsoft.com/office/officeart/2005/8/layout/process1"/>
    <dgm:cxn modelId="{A34C149C-2F1B-4E3F-9440-D77611F3E6DF}" type="presParOf" srcId="{8C0190B2-212C-4254-BC1F-085A6D1EF438}" destId="{3C745B17-9DDC-4773-A5C3-9DF97BA55BFF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99065F-CE6E-42B9-A082-8EFD267AB4C9}" type="doc">
      <dgm:prSet loTypeId="urn:microsoft.com/office/officeart/2005/8/layout/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EAC4246-7B62-4434-9ACD-3F973D8ECCD4}">
      <dgm:prSet phldrT="[Text]"/>
      <dgm:spPr/>
      <dgm:t>
        <a:bodyPr/>
        <a:lstStyle/>
        <a:p>
          <a:r>
            <a:rPr lang="en-US" dirty="0" err="1"/>
            <a:t>Fenomena</a:t>
          </a:r>
          <a:endParaRPr lang="en-US" dirty="0"/>
        </a:p>
      </dgm:t>
    </dgm:pt>
    <dgm:pt modelId="{3903DC0C-DCF7-4FE7-9843-FA17C3352262}" type="parTrans" cxnId="{C5AEC101-FBF6-420C-8539-34D07DA5BA14}">
      <dgm:prSet/>
      <dgm:spPr/>
      <dgm:t>
        <a:bodyPr/>
        <a:lstStyle/>
        <a:p>
          <a:endParaRPr lang="en-US"/>
        </a:p>
      </dgm:t>
    </dgm:pt>
    <dgm:pt modelId="{3823479A-089E-4770-B389-7C1EAA40678C}" type="sibTrans" cxnId="{C5AEC101-FBF6-420C-8539-34D07DA5BA14}">
      <dgm:prSet/>
      <dgm:spPr/>
      <dgm:t>
        <a:bodyPr/>
        <a:lstStyle/>
        <a:p>
          <a:endParaRPr lang="en-US"/>
        </a:p>
      </dgm:t>
    </dgm:pt>
    <dgm:pt modelId="{D02C50C8-8F72-4869-AC6F-21D39E9966EC}">
      <dgm:prSet phldrT="[Text]"/>
      <dgm:spPr/>
      <dgm:t>
        <a:bodyPr/>
        <a:lstStyle/>
        <a:p>
          <a:r>
            <a:rPr lang="en-US" dirty="0" err="1"/>
            <a:t>Kondisi</a:t>
          </a:r>
          <a:r>
            <a:rPr lang="en-US" dirty="0"/>
            <a:t> </a:t>
          </a:r>
          <a:r>
            <a:rPr lang="en-US" dirty="0" err="1"/>
            <a:t>sebab</a:t>
          </a:r>
          <a:r>
            <a:rPr lang="en-US" dirty="0"/>
            <a:t> </a:t>
          </a:r>
          <a:r>
            <a:rPr lang="en-US" dirty="0" err="1"/>
            <a:t>akibat</a:t>
          </a:r>
          <a:endParaRPr lang="en-US" dirty="0"/>
        </a:p>
      </dgm:t>
    </dgm:pt>
    <dgm:pt modelId="{949EEE79-CA89-4AE8-8406-26194E12A369}" type="parTrans" cxnId="{E2F2E53D-D530-4F4B-BC86-17A20E00B606}">
      <dgm:prSet/>
      <dgm:spPr/>
      <dgm:t>
        <a:bodyPr/>
        <a:lstStyle/>
        <a:p>
          <a:endParaRPr lang="en-US"/>
        </a:p>
      </dgm:t>
    </dgm:pt>
    <dgm:pt modelId="{9FAFDB57-D536-4AF9-B112-6315B7C8125F}" type="sibTrans" cxnId="{E2F2E53D-D530-4F4B-BC86-17A20E00B606}">
      <dgm:prSet/>
      <dgm:spPr/>
      <dgm:t>
        <a:bodyPr/>
        <a:lstStyle/>
        <a:p>
          <a:endParaRPr lang="en-US"/>
        </a:p>
      </dgm:t>
    </dgm:pt>
    <dgm:pt modelId="{D77998D3-F0C1-4F0F-BEBC-597E12E7B307}">
      <dgm:prSet phldrT="[Text]"/>
      <dgm:spPr/>
      <dgm:t>
        <a:bodyPr/>
        <a:lstStyle/>
        <a:p>
          <a:r>
            <a:rPr lang="en-US" dirty="0" err="1"/>
            <a:t>Konteks</a:t>
          </a:r>
          <a:endParaRPr lang="en-US" dirty="0"/>
        </a:p>
      </dgm:t>
    </dgm:pt>
    <dgm:pt modelId="{78CCAACC-A651-45A4-834B-079E2659435D}" type="parTrans" cxnId="{40DE8AE7-2BEE-4FC9-9177-A5DFE3C7F0A9}">
      <dgm:prSet/>
      <dgm:spPr/>
      <dgm:t>
        <a:bodyPr/>
        <a:lstStyle/>
        <a:p>
          <a:endParaRPr lang="en-US"/>
        </a:p>
      </dgm:t>
    </dgm:pt>
    <dgm:pt modelId="{25DA9A78-DA3E-4EDA-B737-2B832B57F1C7}" type="sibTrans" cxnId="{40DE8AE7-2BEE-4FC9-9177-A5DFE3C7F0A9}">
      <dgm:prSet/>
      <dgm:spPr/>
      <dgm:t>
        <a:bodyPr/>
        <a:lstStyle/>
        <a:p>
          <a:endParaRPr lang="en-US"/>
        </a:p>
      </dgm:t>
    </dgm:pt>
    <dgm:pt modelId="{41A78FC4-4779-488E-9D47-6FF2F9460FCA}">
      <dgm:prSet phldrT="[Text]"/>
      <dgm:spPr/>
      <dgm:t>
        <a:bodyPr/>
        <a:lstStyle/>
        <a:p>
          <a:r>
            <a:rPr lang="en-US" dirty="0" err="1"/>
            <a:t>Kondisi</a:t>
          </a:r>
          <a:r>
            <a:rPr lang="en-US" dirty="0"/>
            <a:t> yang </a:t>
          </a:r>
          <a:r>
            <a:rPr lang="en-US" dirty="0" err="1"/>
            <a:t>Mempengaruhi</a:t>
          </a:r>
          <a:endParaRPr lang="en-US" dirty="0"/>
        </a:p>
      </dgm:t>
    </dgm:pt>
    <dgm:pt modelId="{5B4AAB4F-586C-44CA-AB2B-DDEA4123F79F}" type="parTrans" cxnId="{E71863DC-6AD4-4728-94B4-1B62581A1750}">
      <dgm:prSet/>
      <dgm:spPr/>
      <dgm:t>
        <a:bodyPr/>
        <a:lstStyle/>
        <a:p>
          <a:endParaRPr lang="en-US"/>
        </a:p>
      </dgm:t>
    </dgm:pt>
    <dgm:pt modelId="{6C8DE733-7011-4196-8FA7-A6CA3D8EA59E}" type="sibTrans" cxnId="{E71863DC-6AD4-4728-94B4-1B62581A1750}">
      <dgm:prSet/>
      <dgm:spPr/>
      <dgm:t>
        <a:bodyPr/>
        <a:lstStyle/>
        <a:p>
          <a:endParaRPr lang="en-US"/>
        </a:p>
      </dgm:t>
    </dgm:pt>
    <dgm:pt modelId="{9B5850A8-919A-4D02-B234-ACE4ABD41054}">
      <dgm:prSet phldrT="[Text]"/>
      <dgm:spPr/>
      <dgm:t>
        <a:bodyPr/>
        <a:lstStyle/>
        <a:p>
          <a:r>
            <a:rPr lang="en-US" dirty="0" err="1"/>
            <a:t>Tindakan</a:t>
          </a:r>
          <a:r>
            <a:rPr lang="en-US" dirty="0"/>
            <a:t> </a:t>
          </a:r>
          <a:r>
            <a:rPr lang="en-US" dirty="0" err="1"/>
            <a:t>atau</a:t>
          </a:r>
          <a:r>
            <a:rPr lang="en-US" dirty="0"/>
            <a:t> </a:t>
          </a:r>
          <a:r>
            <a:rPr lang="en-US" dirty="0" err="1"/>
            <a:t>strategi</a:t>
          </a:r>
          <a:r>
            <a:rPr lang="en-US" dirty="0"/>
            <a:t> </a:t>
          </a:r>
          <a:r>
            <a:rPr lang="en-US" dirty="0" err="1"/>
            <a:t>interaksi</a:t>
          </a:r>
          <a:endParaRPr lang="en-US" dirty="0"/>
        </a:p>
      </dgm:t>
    </dgm:pt>
    <dgm:pt modelId="{F80581C9-39EC-4849-8DC4-9A16994C6F8F}" type="parTrans" cxnId="{A52C82A0-73B9-4390-A897-511938AFEF7C}">
      <dgm:prSet/>
      <dgm:spPr/>
      <dgm:t>
        <a:bodyPr/>
        <a:lstStyle/>
        <a:p>
          <a:endParaRPr lang="en-US"/>
        </a:p>
      </dgm:t>
    </dgm:pt>
    <dgm:pt modelId="{15EAC9D7-04F7-4B24-94A7-61634FB8D817}" type="sibTrans" cxnId="{A52C82A0-73B9-4390-A897-511938AFEF7C}">
      <dgm:prSet/>
      <dgm:spPr/>
      <dgm:t>
        <a:bodyPr/>
        <a:lstStyle/>
        <a:p>
          <a:endParaRPr lang="en-US"/>
        </a:p>
      </dgm:t>
    </dgm:pt>
    <dgm:pt modelId="{24242FEF-1E7B-405F-8250-819FB37E0ADD}">
      <dgm:prSet phldrT="[Text]"/>
      <dgm:spPr/>
      <dgm:t>
        <a:bodyPr/>
        <a:lstStyle/>
        <a:p>
          <a:r>
            <a:rPr lang="en-US" dirty="0" err="1"/>
            <a:t>Konsekuensi</a:t>
          </a:r>
          <a:endParaRPr lang="en-US" dirty="0"/>
        </a:p>
      </dgm:t>
    </dgm:pt>
    <dgm:pt modelId="{50FA9A72-E984-40A8-940C-21A0A30EBEE3}" type="parTrans" cxnId="{366735FD-AB94-4FA4-AFC0-B3899259C812}">
      <dgm:prSet/>
      <dgm:spPr/>
      <dgm:t>
        <a:bodyPr/>
        <a:lstStyle/>
        <a:p>
          <a:endParaRPr lang="en-US"/>
        </a:p>
      </dgm:t>
    </dgm:pt>
    <dgm:pt modelId="{7F50604F-BF85-4625-90B1-B78ED7EF6C05}" type="sibTrans" cxnId="{366735FD-AB94-4FA4-AFC0-B3899259C812}">
      <dgm:prSet/>
      <dgm:spPr/>
      <dgm:t>
        <a:bodyPr/>
        <a:lstStyle/>
        <a:p>
          <a:endParaRPr lang="en-US"/>
        </a:p>
      </dgm:t>
    </dgm:pt>
    <dgm:pt modelId="{6F360282-4D26-460C-A1EF-C9AE7E4DE76E}" type="pres">
      <dgm:prSet presAssocID="{0399065F-CE6E-42B9-A082-8EFD267AB4C9}" presName="diagram" presStyleCnt="0">
        <dgm:presLayoutVars>
          <dgm:dir/>
          <dgm:resizeHandles val="exact"/>
        </dgm:presLayoutVars>
      </dgm:prSet>
      <dgm:spPr/>
    </dgm:pt>
    <dgm:pt modelId="{F6C342A0-427C-4984-9C2B-7E6407852F65}" type="pres">
      <dgm:prSet presAssocID="{4EAC4246-7B62-4434-9ACD-3F973D8ECCD4}" presName="node" presStyleLbl="node1" presStyleIdx="0" presStyleCnt="6" custLinFactNeighborX="2570" custLinFactNeighborY="130">
        <dgm:presLayoutVars>
          <dgm:bulletEnabled val="1"/>
        </dgm:presLayoutVars>
      </dgm:prSet>
      <dgm:spPr/>
    </dgm:pt>
    <dgm:pt modelId="{056F8770-2E04-4A31-A515-A04239E171DC}" type="pres">
      <dgm:prSet presAssocID="{3823479A-089E-4770-B389-7C1EAA40678C}" presName="sibTrans" presStyleLbl="sibTrans2D1" presStyleIdx="0" presStyleCnt="5"/>
      <dgm:spPr/>
    </dgm:pt>
    <dgm:pt modelId="{3D40CC8A-EC00-4510-99C2-D630FD557953}" type="pres">
      <dgm:prSet presAssocID="{3823479A-089E-4770-B389-7C1EAA40678C}" presName="connectorText" presStyleLbl="sibTrans2D1" presStyleIdx="0" presStyleCnt="5"/>
      <dgm:spPr/>
    </dgm:pt>
    <dgm:pt modelId="{E9A2A264-17E4-4B8D-A9ED-7226EDDC155D}" type="pres">
      <dgm:prSet presAssocID="{D02C50C8-8F72-4869-AC6F-21D39E9966EC}" presName="node" presStyleLbl="node1" presStyleIdx="1" presStyleCnt="6">
        <dgm:presLayoutVars>
          <dgm:bulletEnabled val="1"/>
        </dgm:presLayoutVars>
      </dgm:prSet>
      <dgm:spPr/>
    </dgm:pt>
    <dgm:pt modelId="{AC6D5121-51DA-49BA-84D4-6EF75C502EC9}" type="pres">
      <dgm:prSet presAssocID="{9FAFDB57-D536-4AF9-B112-6315B7C8125F}" presName="sibTrans" presStyleLbl="sibTrans2D1" presStyleIdx="1" presStyleCnt="5"/>
      <dgm:spPr/>
    </dgm:pt>
    <dgm:pt modelId="{7BBC1A67-1599-4276-9887-7483EEA0F07D}" type="pres">
      <dgm:prSet presAssocID="{9FAFDB57-D536-4AF9-B112-6315B7C8125F}" presName="connectorText" presStyleLbl="sibTrans2D1" presStyleIdx="1" presStyleCnt="5"/>
      <dgm:spPr/>
    </dgm:pt>
    <dgm:pt modelId="{0B7590B3-8980-4B13-B892-A783510B719C}" type="pres">
      <dgm:prSet presAssocID="{D77998D3-F0C1-4F0F-BEBC-597E12E7B307}" presName="node" presStyleLbl="node1" presStyleIdx="2" presStyleCnt="6">
        <dgm:presLayoutVars>
          <dgm:bulletEnabled val="1"/>
        </dgm:presLayoutVars>
      </dgm:prSet>
      <dgm:spPr/>
    </dgm:pt>
    <dgm:pt modelId="{FBB6E880-7412-49A4-9988-A4193109E9C0}" type="pres">
      <dgm:prSet presAssocID="{25DA9A78-DA3E-4EDA-B737-2B832B57F1C7}" presName="sibTrans" presStyleLbl="sibTrans2D1" presStyleIdx="2" presStyleCnt="5"/>
      <dgm:spPr/>
    </dgm:pt>
    <dgm:pt modelId="{B85F9E05-E169-4165-95DB-8F04241BAF43}" type="pres">
      <dgm:prSet presAssocID="{25DA9A78-DA3E-4EDA-B737-2B832B57F1C7}" presName="connectorText" presStyleLbl="sibTrans2D1" presStyleIdx="2" presStyleCnt="5"/>
      <dgm:spPr/>
    </dgm:pt>
    <dgm:pt modelId="{53EFDC55-267A-4CEF-8AC1-F892EF25CED8}" type="pres">
      <dgm:prSet presAssocID="{41A78FC4-4779-488E-9D47-6FF2F9460FCA}" presName="node" presStyleLbl="node1" presStyleIdx="3" presStyleCnt="6">
        <dgm:presLayoutVars>
          <dgm:bulletEnabled val="1"/>
        </dgm:presLayoutVars>
      </dgm:prSet>
      <dgm:spPr/>
    </dgm:pt>
    <dgm:pt modelId="{65DF6868-6AF6-4ED1-86D3-902946ED02B0}" type="pres">
      <dgm:prSet presAssocID="{6C8DE733-7011-4196-8FA7-A6CA3D8EA59E}" presName="sibTrans" presStyleLbl="sibTrans2D1" presStyleIdx="3" presStyleCnt="5"/>
      <dgm:spPr/>
    </dgm:pt>
    <dgm:pt modelId="{71344C41-23D4-4EBE-9489-AEE87819E4E2}" type="pres">
      <dgm:prSet presAssocID="{6C8DE733-7011-4196-8FA7-A6CA3D8EA59E}" presName="connectorText" presStyleLbl="sibTrans2D1" presStyleIdx="3" presStyleCnt="5"/>
      <dgm:spPr/>
    </dgm:pt>
    <dgm:pt modelId="{8032CA4E-CAC3-4542-90FC-0E864F97C4BD}" type="pres">
      <dgm:prSet presAssocID="{9B5850A8-919A-4D02-B234-ACE4ABD41054}" presName="node" presStyleLbl="node1" presStyleIdx="4" presStyleCnt="6">
        <dgm:presLayoutVars>
          <dgm:bulletEnabled val="1"/>
        </dgm:presLayoutVars>
      </dgm:prSet>
      <dgm:spPr/>
    </dgm:pt>
    <dgm:pt modelId="{91A04147-0639-45C9-87CA-757AC3549067}" type="pres">
      <dgm:prSet presAssocID="{15EAC9D7-04F7-4B24-94A7-61634FB8D817}" presName="sibTrans" presStyleLbl="sibTrans2D1" presStyleIdx="4" presStyleCnt="5"/>
      <dgm:spPr/>
    </dgm:pt>
    <dgm:pt modelId="{1EAF78DE-4899-4A05-AF95-6017D3EF5456}" type="pres">
      <dgm:prSet presAssocID="{15EAC9D7-04F7-4B24-94A7-61634FB8D817}" presName="connectorText" presStyleLbl="sibTrans2D1" presStyleIdx="4" presStyleCnt="5"/>
      <dgm:spPr/>
    </dgm:pt>
    <dgm:pt modelId="{B406E46D-7522-4351-96DA-21EFABD41664}" type="pres">
      <dgm:prSet presAssocID="{24242FEF-1E7B-405F-8250-819FB37E0ADD}" presName="node" presStyleLbl="node1" presStyleIdx="5" presStyleCnt="6">
        <dgm:presLayoutVars>
          <dgm:bulletEnabled val="1"/>
        </dgm:presLayoutVars>
      </dgm:prSet>
      <dgm:spPr/>
    </dgm:pt>
  </dgm:ptLst>
  <dgm:cxnLst>
    <dgm:cxn modelId="{C5AEC101-FBF6-420C-8539-34D07DA5BA14}" srcId="{0399065F-CE6E-42B9-A082-8EFD267AB4C9}" destId="{4EAC4246-7B62-4434-9ACD-3F973D8ECCD4}" srcOrd="0" destOrd="0" parTransId="{3903DC0C-DCF7-4FE7-9843-FA17C3352262}" sibTransId="{3823479A-089E-4770-B389-7C1EAA40678C}"/>
    <dgm:cxn modelId="{E2F2E53D-D530-4F4B-BC86-17A20E00B606}" srcId="{0399065F-CE6E-42B9-A082-8EFD267AB4C9}" destId="{D02C50C8-8F72-4869-AC6F-21D39E9966EC}" srcOrd="1" destOrd="0" parTransId="{949EEE79-CA89-4AE8-8406-26194E12A369}" sibTransId="{9FAFDB57-D536-4AF9-B112-6315B7C8125F}"/>
    <dgm:cxn modelId="{3238E65C-2C59-4253-8C11-654CE083954A}" type="presOf" srcId="{9FAFDB57-D536-4AF9-B112-6315B7C8125F}" destId="{AC6D5121-51DA-49BA-84D4-6EF75C502EC9}" srcOrd="0" destOrd="0" presId="urn:microsoft.com/office/officeart/2005/8/layout/process5"/>
    <dgm:cxn modelId="{427ACA64-1F37-40FE-B23F-683A5C539CDA}" type="presOf" srcId="{41A78FC4-4779-488E-9D47-6FF2F9460FCA}" destId="{53EFDC55-267A-4CEF-8AC1-F892EF25CED8}" srcOrd="0" destOrd="0" presId="urn:microsoft.com/office/officeart/2005/8/layout/process5"/>
    <dgm:cxn modelId="{E6F80A4C-D14E-4379-AC28-F53EB0AF8DF0}" type="presOf" srcId="{15EAC9D7-04F7-4B24-94A7-61634FB8D817}" destId="{1EAF78DE-4899-4A05-AF95-6017D3EF5456}" srcOrd="1" destOrd="0" presId="urn:microsoft.com/office/officeart/2005/8/layout/process5"/>
    <dgm:cxn modelId="{C7521D4D-7359-48C0-9DE1-EDF8CFDD4CE3}" type="presOf" srcId="{25DA9A78-DA3E-4EDA-B737-2B832B57F1C7}" destId="{FBB6E880-7412-49A4-9988-A4193109E9C0}" srcOrd="0" destOrd="0" presId="urn:microsoft.com/office/officeart/2005/8/layout/process5"/>
    <dgm:cxn modelId="{8993417C-56F5-4500-AC43-B2E0D23B947F}" type="presOf" srcId="{4EAC4246-7B62-4434-9ACD-3F973D8ECCD4}" destId="{F6C342A0-427C-4984-9C2B-7E6407852F65}" srcOrd="0" destOrd="0" presId="urn:microsoft.com/office/officeart/2005/8/layout/process5"/>
    <dgm:cxn modelId="{0A78EA93-9AE8-4C3F-BCD4-A86241039716}" type="presOf" srcId="{D77998D3-F0C1-4F0F-BEBC-597E12E7B307}" destId="{0B7590B3-8980-4B13-B892-A783510B719C}" srcOrd="0" destOrd="0" presId="urn:microsoft.com/office/officeart/2005/8/layout/process5"/>
    <dgm:cxn modelId="{DB035495-8AB1-42B5-95BE-A4EA3C348FAD}" type="presOf" srcId="{0399065F-CE6E-42B9-A082-8EFD267AB4C9}" destId="{6F360282-4D26-460C-A1EF-C9AE7E4DE76E}" srcOrd="0" destOrd="0" presId="urn:microsoft.com/office/officeart/2005/8/layout/process5"/>
    <dgm:cxn modelId="{A52C82A0-73B9-4390-A897-511938AFEF7C}" srcId="{0399065F-CE6E-42B9-A082-8EFD267AB4C9}" destId="{9B5850A8-919A-4D02-B234-ACE4ABD41054}" srcOrd="4" destOrd="0" parTransId="{F80581C9-39EC-4849-8DC4-9A16994C6F8F}" sibTransId="{15EAC9D7-04F7-4B24-94A7-61634FB8D817}"/>
    <dgm:cxn modelId="{8CDB51A4-4EAC-4B88-8986-F35E4F006CFE}" type="presOf" srcId="{6C8DE733-7011-4196-8FA7-A6CA3D8EA59E}" destId="{65DF6868-6AF6-4ED1-86D3-902946ED02B0}" srcOrd="0" destOrd="0" presId="urn:microsoft.com/office/officeart/2005/8/layout/process5"/>
    <dgm:cxn modelId="{893308A6-E046-40DE-8445-B390CF4542C1}" type="presOf" srcId="{9B5850A8-919A-4D02-B234-ACE4ABD41054}" destId="{8032CA4E-CAC3-4542-90FC-0E864F97C4BD}" srcOrd="0" destOrd="0" presId="urn:microsoft.com/office/officeart/2005/8/layout/process5"/>
    <dgm:cxn modelId="{F46D47B8-34CC-4127-AD4C-B844F6C43B08}" type="presOf" srcId="{3823479A-089E-4770-B389-7C1EAA40678C}" destId="{3D40CC8A-EC00-4510-99C2-D630FD557953}" srcOrd="1" destOrd="0" presId="urn:microsoft.com/office/officeart/2005/8/layout/process5"/>
    <dgm:cxn modelId="{B940ECC7-0C14-4449-9D65-C7464C2FB51B}" type="presOf" srcId="{25DA9A78-DA3E-4EDA-B737-2B832B57F1C7}" destId="{B85F9E05-E169-4165-95DB-8F04241BAF43}" srcOrd="1" destOrd="0" presId="urn:microsoft.com/office/officeart/2005/8/layout/process5"/>
    <dgm:cxn modelId="{E13929D0-D1A5-4BF5-BB67-EDD8713CF493}" type="presOf" srcId="{15EAC9D7-04F7-4B24-94A7-61634FB8D817}" destId="{91A04147-0639-45C9-87CA-757AC3549067}" srcOrd="0" destOrd="0" presId="urn:microsoft.com/office/officeart/2005/8/layout/process5"/>
    <dgm:cxn modelId="{E71863DC-6AD4-4728-94B4-1B62581A1750}" srcId="{0399065F-CE6E-42B9-A082-8EFD267AB4C9}" destId="{41A78FC4-4779-488E-9D47-6FF2F9460FCA}" srcOrd="3" destOrd="0" parTransId="{5B4AAB4F-586C-44CA-AB2B-DDEA4123F79F}" sibTransId="{6C8DE733-7011-4196-8FA7-A6CA3D8EA59E}"/>
    <dgm:cxn modelId="{DE4519E3-F69B-4D03-A786-58F00F6E46CB}" type="presOf" srcId="{24242FEF-1E7B-405F-8250-819FB37E0ADD}" destId="{B406E46D-7522-4351-96DA-21EFABD41664}" srcOrd="0" destOrd="0" presId="urn:microsoft.com/office/officeart/2005/8/layout/process5"/>
    <dgm:cxn modelId="{7D02AAE6-6A1D-4B40-AE1C-82A434F4134E}" type="presOf" srcId="{3823479A-089E-4770-B389-7C1EAA40678C}" destId="{056F8770-2E04-4A31-A515-A04239E171DC}" srcOrd="0" destOrd="0" presId="urn:microsoft.com/office/officeart/2005/8/layout/process5"/>
    <dgm:cxn modelId="{40DE8AE7-2BEE-4FC9-9177-A5DFE3C7F0A9}" srcId="{0399065F-CE6E-42B9-A082-8EFD267AB4C9}" destId="{D77998D3-F0C1-4F0F-BEBC-597E12E7B307}" srcOrd="2" destOrd="0" parTransId="{78CCAACC-A651-45A4-834B-079E2659435D}" sibTransId="{25DA9A78-DA3E-4EDA-B737-2B832B57F1C7}"/>
    <dgm:cxn modelId="{BC8EC4F8-24C6-4212-810B-823C7A431512}" type="presOf" srcId="{9FAFDB57-D536-4AF9-B112-6315B7C8125F}" destId="{7BBC1A67-1599-4276-9887-7483EEA0F07D}" srcOrd="1" destOrd="0" presId="urn:microsoft.com/office/officeart/2005/8/layout/process5"/>
    <dgm:cxn modelId="{8A4BC2FC-FE64-47E2-8F56-DB38355585A9}" type="presOf" srcId="{6C8DE733-7011-4196-8FA7-A6CA3D8EA59E}" destId="{71344C41-23D4-4EBE-9489-AEE87819E4E2}" srcOrd="1" destOrd="0" presId="urn:microsoft.com/office/officeart/2005/8/layout/process5"/>
    <dgm:cxn modelId="{326FDFFC-88AE-4F5D-8E83-A380F3DEA727}" type="presOf" srcId="{D02C50C8-8F72-4869-AC6F-21D39E9966EC}" destId="{E9A2A264-17E4-4B8D-A9ED-7226EDDC155D}" srcOrd="0" destOrd="0" presId="urn:microsoft.com/office/officeart/2005/8/layout/process5"/>
    <dgm:cxn modelId="{366735FD-AB94-4FA4-AFC0-B3899259C812}" srcId="{0399065F-CE6E-42B9-A082-8EFD267AB4C9}" destId="{24242FEF-1E7B-405F-8250-819FB37E0ADD}" srcOrd="5" destOrd="0" parTransId="{50FA9A72-E984-40A8-940C-21A0A30EBEE3}" sibTransId="{7F50604F-BF85-4625-90B1-B78ED7EF6C05}"/>
    <dgm:cxn modelId="{00102DFA-E326-419D-8C81-520FFD6CF1CB}" type="presParOf" srcId="{6F360282-4D26-460C-A1EF-C9AE7E4DE76E}" destId="{F6C342A0-427C-4984-9C2B-7E6407852F65}" srcOrd="0" destOrd="0" presId="urn:microsoft.com/office/officeart/2005/8/layout/process5"/>
    <dgm:cxn modelId="{07F9A90A-B0E0-4DCB-8629-3F9F8D94341F}" type="presParOf" srcId="{6F360282-4D26-460C-A1EF-C9AE7E4DE76E}" destId="{056F8770-2E04-4A31-A515-A04239E171DC}" srcOrd="1" destOrd="0" presId="urn:microsoft.com/office/officeart/2005/8/layout/process5"/>
    <dgm:cxn modelId="{FF741E6E-7429-4628-B6C4-379B41EBCB19}" type="presParOf" srcId="{056F8770-2E04-4A31-A515-A04239E171DC}" destId="{3D40CC8A-EC00-4510-99C2-D630FD557953}" srcOrd="0" destOrd="0" presId="urn:microsoft.com/office/officeart/2005/8/layout/process5"/>
    <dgm:cxn modelId="{784F1E6A-FBEA-4458-9B23-FCFE54D841F5}" type="presParOf" srcId="{6F360282-4D26-460C-A1EF-C9AE7E4DE76E}" destId="{E9A2A264-17E4-4B8D-A9ED-7226EDDC155D}" srcOrd="2" destOrd="0" presId="urn:microsoft.com/office/officeart/2005/8/layout/process5"/>
    <dgm:cxn modelId="{89F51E06-AF62-4132-A238-5F1D3E012EA9}" type="presParOf" srcId="{6F360282-4D26-460C-A1EF-C9AE7E4DE76E}" destId="{AC6D5121-51DA-49BA-84D4-6EF75C502EC9}" srcOrd="3" destOrd="0" presId="urn:microsoft.com/office/officeart/2005/8/layout/process5"/>
    <dgm:cxn modelId="{7C0C213B-48D8-4FF0-B81A-16EBA1BC0BF8}" type="presParOf" srcId="{AC6D5121-51DA-49BA-84D4-6EF75C502EC9}" destId="{7BBC1A67-1599-4276-9887-7483EEA0F07D}" srcOrd="0" destOrd="0" presId="urn:microsoft.com/office/officeart/2005/8/layout/process5"/>
    <dgm:cxn modelId="{183BC565-EA0F-48FA-B94A-9DB35C618221}" type="presParOf" srcId="{6F360282-4D26-460C-A1EF-C9AE7E4DE76E}" destId="{0B7590B3-8980-4B13-B892-A783510B719C}" srcOrd="4" destOrd="0" presId="urn:microsoft.com/office/officeart/2005/8/layout/process5"/>
    <dgm:cxn modelId="{A11C4DBD-B06F-414C-8B60-D30A84963F88}" type="presParOf" srcId="{6F360282-4D26-460C-A1EF-C9AE7E4DE76E}" destId="{FBB6E880-7412-49A4-9988-A4193109E9C0}" srcOrd="5" destOrd="0" presId="urn:microsoft.com/office/officeart/2005/8/layout/process5"/>
    <dgm:cxn modelId="{2134D2D5-92AD-4495-9A27-3F9397B32A8F}" type="presParOf" srcId="{FBB6E880-7412-49A4-9988-A4193109E9C0}" destId="{B85F9E05-E169-4165-95DB-8F04241BAF43}" srcOrd="0" destOrd="0" presId="urn:microsoft.com/office/officeart/2005/8/layout/process5"/>
    <dgm:cxn modelId="{7C8813F2-F437-4403-B4FC-4534FA001ED2}" type="presParOf" srcId="{6F360282-4D26-460C-A1EF-C9AE7E4DE76E}" destId="{53EFDC55-267A-4CEF-8AC1-F892EF25CED8}" srcOrd="6" destOrd="0" presId="urn:microsoft.com/office/officeart/2005/8/layout/process5"/>
    <dgm:cxn modelId="{15177164-A225-4A09-B8B3-B7062CB03574}" type="presParOf" srcId="{6F360282-4D26-460C-A1EF-C9AE7E4DE76E}" destId="{65DF6868-6AF6-4ED1-86D3-902946ED02B0}" srcOrd="7" destOrd="0" presId="urn:microsoft.com/office/officeart/2005/8/layout/process5"/>
    <dgm:cxn modelId="{D1A79BF5-6244-4A03-A421-269CF972BAF5}" type="presParOf" srcId="{65DF6868-6AF6-4ED1-86D3-902946ED02B0}" destId="{71344C41-23D4-4EBE-9489-AEE87819E4E2}" srcOrd="0" destOrd="0" presId="urn:microsoft.com/office/officeart/2005/8/layout/process5"/>
    <dgm:cxn modelId="{628A755F-69C9-409B-BCDB-1D73B1030930}" type="presParOf" srcId="{6F360282-4D26-460C-A1EF-C9AE7E4DE76E}" destId="{8032CA4E-CAC3-4542-90FC-0E864F97C4BD}" srcOrd="8" destOrd="0" presId="urn:microsoft.com/office/officeart/2005/8/layout/process5"/>
    <dgm:cxn modelId="{EFE20CAB-4AD5-4079-9D46-9C0BCF6FA083}" type="presParOf" srcId="{6F360282-4D26-460C-A1EF-C9AE7E4DE76E}" destId="{91A04147-0639-45C9-87CA-757AC3549067}" srcOrd="9" destOrd="0" presId="urn:microsoft.com/office/officeart/2005/8/layout/process5"/>
    <dgm:cxn modelId="{86CE9FD3-2E58-4F54-A7C6-FBD0740E20F2}" type="presParOf" srcId="{91A04147-0639-45C9-87CA-757AC3549067}" destId="{1EAF78DE-4899-4A05-AF95-6017D3EF5456}" srcOrd="0" destOrd="0" presId="urn:microsoft.com/office/officeart/2005/8/layout/process5"/>
    <dgm:cxn modelId="{176F699B-B0A3-45C9-8341-5A140E5EB365}" type="presParOf" srcId="{6F360282-4D26-460C-A1EF-C9AE7E4DE76E}" destId="{B406E46D-7522-4351-96DA-21EFABD41664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AD91BF-1970-4BA3-9944-5ABDEFEDD1E0}">
      <dsp:nvSpPr>
        <dsp:cNvPr id="0" name=""/>
        <dsp:cNvSpPr/>
      </dsp:nvSpPr>
      <dsp:spPr>
        <a:xfrm>
          <a:off x="6880" y="0"/>
          <a:ext cx="2056566" cy="95305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chemeClr val="tx1"/>
              </a:solidFill>
            </a:rPr>
            <a:t>Organizing</a:t>
          </a:r>
        </a:p>
      </dsp:txBody>
      <dsp:txXfrm>
        <a:off x="34794" y="27914"/>
        <a:ext cx="2000738" cy="897222"/>
      </dsp:txXfrm>
    </dsp:sp>
    <dsp:sp modelId="{C42DD188-4F1F-4F8D-9325-3C48493EAC49}">
      <dsp:nvSpPr>
        <dsp:cNvPr id="0" name=""/>
        <dsp:cNvSpPr/>
      </dsp:nvSpPr>
      <dsp:spPr>
        <a:xfrm>
          <a:off x="2269104" y="221510"/>
          <a:ext cx="435992" cy="510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>
            <a:solidFill>
              <a:schemeClr val="tx1"/>
            </a:solidFill>
          </a:endParaRPr>
        </a:p>
      </dsp:txBody>
      <dsp:txXfrm>
        <a:off x="2269104" y="323516"/>
        <a:ext cx="305194" cy="306016"/>
      </dsp:txXfrm>
    </dsp:sp>
    <dsp:sp modelId="{0DE411E9-EBD4-4458-B058-79D343E7F8E3}">
      <dsp:nvSpPr>
        <dsp:cNvPr id="0" name=""/>
        <dsp:cNvSpPr/>
      </dsp:nvSpPr>
      <dsp:spPr>
        <a:xfrm>
          <a:off x="2886074" y="0"/>
          <a:ext cx="2056566" cy="953050"/>
        </a:xfrm>
        <a:prstGeom prst="roundRect">
          <a:avLst>
            <a:gd name="adj" fmla="val 10000"/>
          </a:avLst>
        </a:prstGeom>
        <a:solidFill>
          <a:schemeClr val="accent2">
            <a:hueOff val="1193893"/>
            <a:satOff val="-11392"/>
            <a:lumOff val="-35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chemeClr val="tx1"/>
              </a:solidFill>
            </a:rPr>
            <a:t>Detailing</a:t>
          </a:r>
        </a:p>
      </dsp:txBody>
      <dsp:txXfrm>
        <a:off x="2913988" y="27914"/>
        <a:ext cx="2000738" cy="897222"/>
      </dsp:txXfrm>
    </dsp:sp>
    <dsp:sp modelId="{CE900153-7452-4607-A373-D18EB04E9E9C}">
      <dsp:nvSpPr>
        <dsp:cNvPr id="0" name=""/>
        <dsp:cNvSpPr/>
      </dsp:nvSpPr>
      <dsp:spPr>
        <a:xfrm>
          <a:off x="5148298" y="221510"/>
          <a:ext cx="435992" cy="510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2387787"/>
            <a:satOff val="-22785"/>
            <a:lumOff val="-705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>
            <a:solidFill>
              <a:schemeClr val="tx1"/>
            </a:solidFill>
          </a:endParaRPr>
        </a:p>
      </dsp:txBody>
      <dsp:txXfrm>
        <a:off x="5148298" y="323516"/>
        <a:ext cx="305194" cy="306016"/>
      </dsp:txXfrm>
    </dsp:sp>
    <dsp:sp modelId="{3C745B17-9DDC-4773-A5C3-9DF97BA55BFF}">
      <dsp:nvSpPr>
        <dsp:cNvPr id="0" name=""/>
        <dsp:cNvSpPr/>
      </dsp:nvSpPr>
      <dsp:spPr>
        <a:xfrm>
          <a:off x="5765268" y="0"/>
          <a:ext cx="2056566" cy="953050"/>
        </a:xfrm>
        <a:prstGeom prst="roundRect">
          <a:avLst>
            <a:gd name="adj" fmla="val 10000"/>
          </a:avLst>
        </a:prstGeom>
        <a:solidFill>
          <a:schemeClr val="accent2">
            <a:hueOff val="2387787"/>
            <a:satOff val="-22785"/>
            <a:lumOff val="-7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chemeClr val="tx1"/>
              </a:solidFill>
            </a:rPr>
            <a:t>Integrating/ Connecting</a:t>
          </a:r>
        </a:p>
      </dsp:txBody>
      <dsp:txXfrm>
        <a:off x="5793182" y="27914"/>
        <a:ext cx="2000738" cy="8972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C342A0-427C-4984-9C2B-7E6407852F65}">
      <dsp:nvSpPr>
        <dsp:cNvPr id="0" name=""/>
        <dsp:cNvSpPr/>
      </dsp:nvSpPr>
      <dsp:spPr>
        <a:xfrm>
          <a:off x="695448" y="2454"/>
          <a:ext cx="1824335" cy="10946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Fenomena</a:t>
          </a:r>
          <a:endParaRPr lang="en-US" sz="1900" kern="1200" dirty="0"/>
        </a:p>
      </dsp:txBody>
      <dsp:txXfrm>
        <a:off x="727508" y="34514"/>
        <a:ext cx="1760215" cy="1030481"/>
      </dsp:txXfrm>
    </dsp:sp>
    <dsp:sp modelId="{056F8770-2E04-4A31-A515-A04239E171DC}">
      <dsp:nvSpPr>
        <dsp:cNvPr id="0" name=""/>
        <dsp:cNvSpPr/>
      </dsp:nvSpPr>
      <dsp:spPr>
        <a:xfrm rot="21598049">
          <a:off x="2670010" y="322832"/>
          <a:ext cx="361909" cy="4524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2670010" y="413350"/>
        <a:ext cx="253336" cy="271461"/>
      </dsp:txXfrm>
    </dsp:sp>
    <dsp:sp modelId="{E9A2A264-17E4-4B8D-A9ED-7226EDDC155D}">
      <dsp:nvSpPr>
        <dsp:cNvPr id="0" name=""/>
        <dsp:cNvSpPr/>
      </dsp:nvSpPr>
      <dsp:spPr>
        <a:xfrm>
          <a:off x="3202632" y="1031"/>
          <a:ext cx="1824335" cy="109460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Kondisi</a:t>
          </a:r>
          <a:r>
            <a:rPr lang="en-US" sz="1900" kern="1200" dirty="0"/>
            <a:t> </a:t>
          </a:r>
          <a:r>
            <a:rPr lang="en-US" sz="1900" kern="1200" dirty="0" err="1"/>
            <a:t>sebab</a:t>
          </a:r>
          <a:r>
            <a:rPr lang="en-US" sz="1900" kern="1200" dirty="0"/>
            <a:t> </a:t>
          </a:r>
          <a:r>
            <a:rPr lang="en-US" sz="1900" kern="1200" dirty="0" err="1"/>
            <a:t>akibat</a:t>
          </a:r>
          <a:endParaRPr lang="en-US" sz="1900" kern="1200" dirty="0"/>
        </a:p>
      </dsp:txBody>
      <dsp:txXfrm>
        <a:off x="3234692" y="33091"/>
        <a:ext cx="1760215" cy="1030481"/>
      </dsp:txXfrm>
    </dsp:sp>
    <dsp:sp modelId="{AC6D5121-51DA-49BA-84D4-6EF75C502EC9}">
      <dsp:nvSpPr>
        <dsp:cNvPr id="0" name=""/>
        <dsp:cNvSpPr/>
      </dsp:nvSpPr>
      <dsp:spPr>
        <a:xfrm>
          <a:off x="5187509" y="322114"/>
          <a:ext cx="386759" cy="4524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5187509" y="412601"/>
        <a:ext cx="270731" cy="271461"/>
      </dsp:txXfrm>
    </dsp:sp>
    <dsp:sp modelId="{0B7590B3-8980-4B13-B892-A783510B719C}">
      <dsp:nvSpPr>
        <dsp:cNvPr id="0" name=""/>
        <dsp:cNvSpPr/>
      </dsp:nvSpPr>
      <dsp:spPr>
        <a:xfrm>
          <a:off x="5756701" y="1031"/>
          <a:ext cx="1824335" cy="109460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Konteks</a:t>
          </a:r>
          <a:endParaRPr lang="en-US" sz="1900" kern="1200" dirty="0"/>
        </a:p>
      </dsp:txBody>
      <dsp:txXfrm>
        <a:off x="5788761" y="33091"/>
        <a:ext cx="1760215" cy="1030481"/>
      </dsp:txXfrm>
    </dsp:sp>
    <dsp:sp modelId="{FBB6E880-7412-49A4-9988-A4193109E9C0}">
      <dsp:nvSpPr>
        <dsp:cNvPr id="0" name=""/>
        <dsp:cNvSpPr/>
      </dsp:nvSpPr>
      <dsp:spPr>
        <a:xfrm rot="5400000">
          <a:off x="6475489" y="1223336"/>
          <a:ext cx="386759" cy="4524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-5400000">
        <a:off x="6533138" y="1256174"/>
        <a:ext cx="271461" cy="270731"/>
      </dsp:txXfrm>
    </dsp:sp>
    <dsp:sp modelId="{53EFDC55-267A-4CEF-8AC1-F892EF25CED8}">
      <dsp:nvSpPr>
        <dsp:cNvPr id="0" name=""/>
        <dsp:cNvSpPr/>
      </dsp:nvSpPr>
      <dsp:spPr>
        <a:xfrm>
          <a:off x="5756701" y="1825367"/>
          <a:ext cx="1824335" cy="109460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Kondisi</a:t>
          </a:r>
          <a:r>
            <a:rPr lang="en-US" sz="1900" kern="1200" dirty="0"/>
            <a:t> yang </a:t>
          </a:r>
          <a:r>
            <a:rPr lang="en-US" sz="1900" kern="1200" dirty="0" err="1"/>
            <a:t>Mempengaruhi</a:t>
          </a:r>
          <a:endParaRPr lang="en-US" sz="1900" kern="1200" dirty="0"/>
        </a:p>
      </dsp:txBody>
      <dsp:txXfrm>
        <a:off x="5788761" y="1857427"/>
        <a:ext cx="1760215" cy="1030481"/>
      </dsp:txXfrm>
    </dsp:sp>
    <dsp:sp modelId="{65DF6868-6AF6-4ED1-86D3-902946ED02B0}">
      <dsp:nvSpPr>
        <dsp:cNvPr id="0" name=""/>
        <dsp:cNvSpPr/>
      </dsp:nvSpPr>
      <dsp:spPr>
        <a:xfrm rot="10800000">
          <a:off x="5209401" y="2146450"/>
          <a:ext cx="386759" cy="4524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10800000">
        <a:off x="5325429" y="2236937"/>
        <a:ext cx="270731" cy="271461"/>
      </dsp:txXfrm>
    </dsp:sp>
    <dsp:sp modelId="{8032CA4E-CAC3-4542-90FC-0E864F97C4BD}">
      <dsp:nvSpPr>
        <dsp:cNvPr id="0" name=""/>
        <dsp:cNvSpPr/>
      </dsp:nvSpPr>
      <dsp:spPr>
        <a:xfrm>
          <a:off x="3202632" y="1825367"/>
          <a:ext cx="1824335" cy="109460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Tindakan</a:t>
          </a:r>
          <a:r>
            <a:rPr lang="en-US" sz="1900" kern="1200" dirty="0"/>
            <a:t> </a:t>
          </a:r>
          <a:r>
            <a:rPr lang="en-US" sz="1900" kern="1200" dirty="0" err="1"/>
            <a:t>atau</a:t>
          </a:r>
          <a:r>
            <a:rPr lang="en-US" sz="1900" kern="1200" dirty="0"/>
            <a:t> </a:t>
          </a:r>
          <a:r>
            <a:rPr lang="en-US" sz="1900" kern="1200" dirty="0" err="1"/>
            <a:t>strategi</a:t>
          </a:r>
          <a:r>
            <a:rPr lang="en-US" sz="1900" kern="1200" dirty="0"/>
            <a:t> </a:t>
          </a:r>
          <a:r>
            <a:rPr lang="en-US" sz="1900" kern="1200" dirty="0" err="1"/>
            <a:t>interaksi</a:t>
          </a:r>
          <a:endParaRPr lang="en-US" sz="1900" kern="1200" dirty="0"/>
        </a:p>
      </dsp:txBody>
      <dsp:txXfrm>
        <a:off x="3234692" y="1857427"/>
        <a:ext cx="1760215" cy="1030481"/>
      </dsp:txXfrm>
    </dsp:sp>
    <dsp:sp modelId="{91A04147-0639-45C9-87CA-757AC3549067}">
      <dsp:nvSpPr>
        <dsp:cNvPr id="0" name=""/>
        <dsp:cNvSpPr/>
      </dsp:nvSpPr>
      <dsp:spPr>
        <a:xfrm rot="10800000">
          <a:off x="2655331" y="2146450"/>
          <a:ext cx="386759" cy="4524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10800000">
        <a:off x="2771359" y="2236937"/>
        <a:ext cx="270731" cy="271461"/>
      </dsp:txXfrm>
    </dsp:sp>
    <dsp:sp modelId="{B406E46D-7522-4351-96DA-21EFABD41664}">
      <dsp:nvSpPr>
        <dsp:cNvPr id="0" name=""/>
        <dsp:cNvSpPr/>
      </dsp:nvSpPr>
      <dsp:spPr>
        <a:xfrm>
          <a:off x="648563" y="1825367"/>
          <a:ext cx="1824335" cy="10946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Konsekuensi</a:t>
          </a:r>
          <a:endParaRPr lang="en-US" sz="1900" kern="1200" dirty="0"/>
        </a:p>
      </dsp:txBody>
      <dsp:txXfrm>
        <a:off x="680623" y="1857427"/>
        <a:ext cx="1760215" cy="10304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5022487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34236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35ed75ccf_0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35ed75ccf_0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58711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955767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955767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g35ed75ccf_0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9" name="Google Shape;419;g35ed75ccf_0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996630" y="2003888"/>
            <a:ext cx="4523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-6025" y="3676512"/>
            <a:ext cx="91620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" name="Google Shape;12;p2"/>
          <p:cNvSpPr/>
          <p:nvPr/>
        </p:nvSpPr>
        <p:spPr>
          <a:xfrm>
            <a:off x="1117950" y="3393000"/>
            <a:ext cx="567000" cy="5670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subTitle" idx="1"/>
          </p:nvPr>
        </p:nvSpPr>
        <p:spPr>
          <a:xfrm>
            <a:off x="2022300" y="2815923"/>
            <a:ext cx="5591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highlight>
                  <a:srgbClr val="FFCD00"/>
                </a:highlight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9pPr>
          </a:lstStyle>
          <a:p>
            <a:endParaRPr/>
          </a:p>
        </p:txBody>
      </p:sp>
      <p:cxnSp>
        <p:nvCxnSpPr>
          <p:cNvPr id="15" name="Google Shape;15;p3"/>
          <p:cNvCxnSpPr/>
          <p:nvPr/>
        </p:nvCxnSpPr>
        <p:spPr>
          <a:xfrm>
            <a:off x="-6025" y="2571762"/>
            <a:ext cx="19845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" name="Google Shape;16;p3"/>
          <p:cNvSpPr/>
          <p:nvPr/>
        </p:nvSpPr>
        <p:spPr>
          <a:xfrm>
            <a:off x="1117950" y="2288250"/>
            <a:ext cx="567000" cy="5670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ctrTitle"/>
          </p:nvPr>
        </p:nvSpPr>
        <p:spPr>
          <a:xfrm>
            <a:off x="2022225" y="1693523"/>
            <a:ext cx="37878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cxnSp>
        <p:nvCxnSpPr>
          <p:cNvPr id="18" name="Google Shape;18;p3"/>
          <p:cNvCxnSpPr/>
          <p:nvPr/>
        </p:nvCxnSpPr>
        <p:spPr>
          <a:xfrm>
            <a:off x="5898975" y="2571750"/>
            <a:ext cx="32511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2105050" y="2238000"/>
            <a:ext cx="4933800" cy="8199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marL="457200" lvl="0" indent="-381000" algn="ctr" rtl="0">
              <a:spcBef>
                <a:spcPts val="600"/>
              </a:spcBef>
              <a:spcAft>
                <a:spcPts val="0"/>
              </a:spcAft>
              <a:buSzPts val="2400"/>
              <a:buFont typeface="Lora"/>
              <a:buChar char="◉"/>
              <a:defRPr sz="2400" i="1">
                <a:latin typeface="Lora"/>
                <a:ea typeface="Lora"/>
                <a:cs typeface="Lora"/>
                <a:sym typeface="Lora"/>
              </a:defRPr>
            </a:lvl1pPr>
            <a:lvl2pPr marL="914400" lvl="1" indent="-355600" algn="ctr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Char char="○"/>
              <a:defRPr i="1">
                <a:latin typeface="Lora"/>
                <a:ea typeface="Lora"/>
                <a:cs typeface="Lora"/>
                <a:sym typeface="Lora"/>
              </a:defRPr>
            </a:lvl2pPr>
            <a:lvl3pPr marL="1371600" lvl="2" indent="-355600" algn="ctr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Char char="■"/>
              <a:defRPr i="1">
                <a:latin typeface="Lora"/>
                <a:ea typeface="Lora"/>
                <a:cs typeface="Lora"/>
                <a:sym typeface="Lora"/>
              </a:defRPr>
            </a:lvl3pPr>
            <a:lvl4pPr marL="1828800" lvl="3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Lora"/>
              <a:buChar char="●"/>
              <a:defRPr sz="2400" i="1">
                <a:latin typeface="Lora"/>
                <a:ea typeface="Lora"/>
                <a:cs typeface="Lora"/>
                <a:sym typeface="Lora"/>
              </a:defRPr>
            </a:lvl4pPr>
            <a:lvl5pPr marL="2286000" lvl="4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Lora"/>
              <a:buChar char="○"/>
              <a:defRPr sz="2400" i="1">
                <a:latin typeface="Lora"/>
                <a:ea typeface="Lora"/>
                <a:cs typeface="Lora"/>
                <a:sym typeface="Lora"/>
              </a:defRPr>
            </a:lvl5pPr>
            <a:lvl6pPr marL="2743200" lvl="5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Lora"/>
              <a:buChar char="■"/>
              <a:defRPr sz="2400" i="1">
                <a:latin typeface="Lora"/>
                <a:ea typeface="Lora"/>
                <a:cs typeface="Lora"/>
                <a:sym typeface="Lora"/>
              </a:defRPr>
            </a:lvl6pPr>
            <a:lvl7pPr marL="3200400" lvl="6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Lora"/>
              <a:buChar char="●"/>
              <a:defRPr sz="2400" i="1">
                <a:latin typeface="Lora"/>
                <a:ea typeface="Lora"/>
                <a:cs typeface="Lora"/>
                <a:sym typeface="Lora"/>
              </a:defRPr>
            </a:lvl7pPr>
            <a:lvl8pPr marL="3657600" lvl="7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Lora"/>
              <a:buChar char="○"/>
              <a:defRPr sz="2400" i="1">
                <a:latin typeface="Lora"/>
                <a:ea typeface="Lora"/>
                <a:cs typeface="Lora"/>
                <a:sym typeface="Lora"/>
              </a:defRPr>
            </a:lvl8pPr>
            <a:lvl9pPr marL="4114800" lvl="8" indent="-381000" algn="ctr">
              <a:spcBef>
                <a:spcPts val="0"/>
              </a:spcBef>
              <a:spcAft>
                <a:spcPts val="0"/>
              </a:spcAft>
              <a:buSzPts val="2400"/>
              <a:buFont typeface="Lora"/>
              <a:buChar char="■"/>
              <a:defRPr sz="2400" i="1"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/>
          </a:p>
        </p:txBody>
      </p:sp>
      <p:cxnSp>
        <p:nvCxnSpPr>
          <p:cNvPr id="22" name="Google Shape;22;p4"/>
          <p:cNvCxnSpPr/>
          <p:nvPr/>
        </p:nvCxnSpPr>
        <p:spPr>
          <a:xfrm>
            <a:off x="4584075" y="3676500"/>
            <a:ext cx="0" cy="148050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3" name="Google Shape;23;p4"/>
          <p:cNvSpPr/>
          <p:nvPr/>
        </p:nvSpPr>
        <p:spPr>
          <a:xfrm>
            <a:off x="4288500" y="3393000"/>
            <a:ext cx="567000" cy="5670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4"/>
          <p:cNvSpPr txBox="1"/>
          <p:nvPr/>
        </p:nvSpPr>
        <p:spPr>
          <a:xfrm>
            <a:off x="3593400" y="3412652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latin typeface="Lora"/>
                <a:ea typeface="Lora"/>
                <a:cs typeface="Lora"/>
                <a:sym typeface="Lora"/>
              </a:rPr>
              <a:t>“</a:t>
            </a:r>
            <a:endParaRPr sz="3600" b="1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4297650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1pPr>
            <a:lvl2pPr lvl="1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2pPr>
            <a:lvl3pPr lvl="2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3pPr>
            <a:lvl4pPr lvl="3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4pPr>
            <a:lvl5pPr lvl="4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5pPr>
            <a:lvl6pPr lvl="5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6pPr>
            <a:lvl7pPr lvl="6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7pPr>
            <a:lvl8pPr lvl="7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8pPr>
            <a:lvl9pPr lvl="8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Google Shape;27;p5"/>
          <p:cNvCxnSpPr/>
          <p:nvPr/>
        </p:nvCxnSpPr>
        <p:spPr>
          <a:xfrm>
            <a:off x="0" y="1131725"/>
            <a:ext cx="13758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8" name="Google Shape;28;p5"/>
          <p:cNvSpPr/>
          <p:nvPr/>
        </p:nvSpPr>
        <p:spPr>
          <a:xfrm>
            <a:off x="817475" y="928767"/>
            <a:ext cx="405900" cy="4059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1381250" y="922668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81000" rtl="0"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2400"/>
              <a:buFont typeface="Quattrocento Sans"/>
              <a:buChar char="◉"/>
              <a:defRPr sz="2400"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○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■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cxnSp>
        <p:nvCxnSpPr>
          <p:cNvPr id="31" name="Google Shape;31;p5"/>
          <p:cNvCxnSpPr/>
          <p:nvPr/>
        </p:nvCxnSpPr>
        <p:spPr>
          <a:xfrm>
            <a:off x="5265650" y="1131725"/>
            <a:ext cx="38784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1381250" y="922668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1381250" y="1618700"/>
            <a:ext cx="3425400" cy="3231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◉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5012916" y="1618700"/>
            <a:ext cx="3425400" cy="3231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◉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cxnSp>
        <p:nvCxnSpPr>
          <p:cNvPr id="37" name="Google Shape;37;p6"/>
          <p:cNvCxnSpPr/>
          <p:nvPr/>
        </p:nvCxnSpPr>
        <p:spPr>
          <a:xfrm>
            <a:off x="0" y="1131725"/>
            <a:ext cx="13758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8" name="Google Shape;38;p6"/>
          <p:cNvSpPr/>
          <p:nvPr/>
        </p:nvSpPr>
        <p:spPr>
          <a:xfrm>
            <a:off x="817475" y="928767"/>
            <a:ext cx="405900" cy="4059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9" name="Google Shape;39;p6"/>
          <p:cNvCxnSpPr/>
          <p:nvPr/>
        </p:nvCxnSpPr>
        <p:spPr>
          <a:xfrm>
            <a:off x="5265650" y="1131725"/>
            <a:ext cx="38784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1381250" y="922668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1"/>
          </p:nvPr>
        </p:nvSpPr>
        <p:spPr>
          <a:xfrm>
            <a:off x="1381250" y="1651075"/>
            <a:ext cx="2334000" cy="312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◉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2"/>
          </p:nvPr>
        </p:nvSpPr>
        <p:spPr>
          <a:xfrm>
            <a:off x="3834912" y="1651075"/>
            <a:ext cx="2334000" cy="312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◉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3"/>
          </p:nvPr>
        </p:nvSpPr>
        <p:spPr>
          <a:xfrm>
            <a:off x="6288573" y="1651075"/>
            <a:ext cx="2334000" cy="312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◉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cxnSp>
        <p:nvCxnSpPr>
          <p:cNvPr id="46" name="Google Shape;46;p7"/>
          <p:cNvCxnSpPr/>
          <p:nvPr/>
        </p:nvCxnSpPr>
        <p:spPr>
          <a:xfrm>
            <a:off x="0" y="1131725"/>
            <a:ext cx="13758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7" name="Google Shape;47;p7"/>
          <p:cNvSpPr/>
          <p:nvPr/>
        </p:nvSpPr>
        <p:spPr>
          <a:xfrm>
            <a:off x="817475" y="928767"/>
            <a:ext cx="405900" cy="4059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8" name="Google Shape;48;p7"/>
          <p:cNvCxnSpPr/>
          <p:nvPr/>
        </p:nvCxnSpPr>
        <p:spPr>
          <a:xfrm>
            <a:off x="5265650" y="1131725"/>
            <a:ext cx="38784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title"/>
          </p:nvPr>
        </p:nvSpPr>
        <p:spPr>
          <a:xfrm>
            <a:off x="1381250" y="937125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cxnSp>
        <p:nvCxnSpPr>
          <p:cNvPr id="52" name="Google Shape;52;p8"/>
          <p:cNvCxnSpPr/>
          <p:nvPr/>
        </p:nvCxnSpPr>
        <p:spPr>
          <a:xfrm>
            <a:off x="0" y="1131725"/>
            <a:ext cx="13758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3" name="Google Shape;53;p8"/>
          <p:cNvSpPr/>
          <p:nvPr/>
        </p:nvSpPr>
        <p:spPr>
          <a:xfrm>
            <a:off x="817475" y="928767"/>
            <a:ext cx="405900" cy="4059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4" name="Google Shape;54;p8"/>
          <p:cNvCxnSpPr/>
          <p:nvPr/>
        </p:nvCxnSpPr>
        <p:spPr>
          <a:xfrm>
            <a:off x="5265650" y="1131725"/>
            <a:ext cx="38784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">
  <p:cSld name="BLANK_1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2400"/>
              <a:buFont typeface="Quattrocento Sans"/>
              <a:buChar char="◉"/>
              <a:defRPr sz="2400"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○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■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381250" y="937117"/>
            <a:ext cx="68097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2pPr>
            <a:lvl3pPr lvl="2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3pPr>
            <a:lvl4pPr lvl="3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4pPr>
            <a:lvl5pPr lvl="4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5pPr>
            <a:lvl6pPr lvl="5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6pPr>
            <a:lvl7pPr lvl="6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7pPr>
            <a:lvl8pPr lvl="7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8pPr>
            <a:lvl9pPr lvl="8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7" r:id="rId8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ctrTitle"/>
          </p:nvPr>
        </p:nvSpPr>
        <p:spPr>
          <a:xfrm>
            <a:off x="1752600" y="2571829"/>
            <a:ext cx="4523700" cy="64167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0000"/>
                </a:solidFill>
              </a:rPr>
              <a:t>AXIAL</a:t>
            </a:r>
            <a:r>
              <a:rPr lang="en" dirty="0"/>
              <a:t> CODING</a:t>
            </a:r>
            <a:endParaRPr dirty="0"/>
          </a:p>
        </p:txBody>
      </p:sp>
      <p:grpSp>
        <p:nvGrpSpPr>
          <p:cNvPr id="72" name="Google Shape;72;p12"/>
          <p:cNvGrpSpPr/>
          <p:nvPr/>
        </p:nvGrpSpPr>
        <p:grpSpPr>
          <a:xfrm>
            <a:off x="1299165" y="3511424"/>
            <a:ext cx="215966" cy="342399"/>
            <a:chOff x="6718575" y="2318625"/>
            <a:chExt cx="256950" cy="407375"/>
          </a:xfrm>
        </p:grpSpPr>
        <p:sp>
          <p:nvSpPr>
            <p:cNvPr id="73" name="Google Shape;73;p12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2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2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2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12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2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2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Tabel</a:t>
            </a:r>
            <a:r>
              <a:rPr lang="en-US" dirty="0"/>
              <a:t> Axial Coding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1" y="1733550"/>
          <a:ext cx="8686799" cy="183649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90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40590"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Kategori</a:t>
                      </a:r>
                      <a:r>
                        <a:rPr lang="en-US" dirty="0"/>
                        <a:t>/ </a:t>
                      </a:r>
                      <a:r>
                        <a:rPr lang="en-US" dirty="0" err="1"/>
                        <a:t>Konsep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Dimensi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Indikator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Keterangan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atau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Temuan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Informan</a:t>
                      </a:r>
                      <a:r>
                        <a:rPr lang="en-US" dirty="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Informan</a:t>
                      </a:r>
                      <a:r>
                        <a:rPr lang="en-US" baseline="0" dirty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Informan</a:t>
                      </a:r>
                      <a:r>
                        <a:rPr lang="en-US" dirty="0"/>
                        <a:t>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95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95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251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>
            <a:spLocks noGrp="1"/>
          </p:cNvSpPr>
          <p:nvPr>
            <p:ph type="ctrTitle"/>
          </p:nvPr>
        </p:nvSpPr>
        <p:spPr>
          <a:xfrm>
            <a:off x="1943100" y="2572250"/>
            <a:ext cx="5257800" cy="562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Praktik</a:t>
            </a:r>
            <a:br>
              <a:rPr lang="en-US" dirty="0"/>
            </a:br>
            <a:r>
              <a:rPr lang="en-US" dirty="0"/>
              <a:t>Axial</a:t>
            </a:r>
            <a:r>
              <a:rPr lang="en" dirty="0"/>
              <a:t> Coding</a:t>
            </a:r>
            <a:endParaRPr dirty="0"/>
          </a:p>
        </p:txBody>
      </p:sp>
      <p:sp>
        <p:nvSpPr>
          <p:cNvPr id="112" name="Google Shape;112;p15"/>
          <p:cNvSpPr txBox="1"/>
          <p:nvPr/>
        </p:nvSpPr>
        <p:spPr>
          <a:xfrm>
            <a:off x="1133975" y="2291150"/>
            <a:ext cx="543900" cy="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3</a:t>
            </a:r>
            <a:endParaRPr sz="2400" dirty="0">
              <a:latin typeface="Lora"/>
              <a:ea typeface="Lora"/>
              <a:cs typeface="Lora"/>
              <a:sym typeface="Lora"/>
            </a:endParaRPr>
          </a:p>
        </p:txBody>
      </p:sp>
    </p:spTree>
    <p:extLst>
      <p:ext uri="{BB962C8B-B14F-4D97-AF65-F5344CB8AC3E}">
        <p14:creationId xmlns:p14="http://schemas.microsoft.com/office/powerpoint/2010/main" val="1596487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32BA272-465B-40FE-9E09-A2C034FB46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97431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>
            <a:spLocks noGrp="1"/>
          </p:cNvSpPr>
          <p:nvPr>
            <p:ph type="ctrTitle"/>
          </p:nvPr>
        </p:nvSpPr>
        <p:spPr>
          <a:xfrm>
            <a:off x="1943100" y="1962150"/>
            <a:ext cx="5257800" cy="117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Model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Axial</a:t>
            </a:r>
            <a:r>
              <a:rPr lang="en" dirty="0"/>
              <a:t> Coding</a:t>
            </a:r>
            <a:endParaRPr dirty="0"/>
          </a:p>
        </p:txBody>
      </p:sp>
      <p:sp>
        <p:nvSpPr>
          <p:cNvPr id="112" name="Google Shape;112;p15"/>
          <p:cNvSpPr txBox="1"/>
          <p:nvPr/>
        </p:nvSpPr>
        <p:spPr>
          <a:xfrm>
            <a:off x="1133975" y="2291150"/>
            <a:ext cx="543900" cy="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4</a:t>
            </a:r>
            <a:endParaRPr sz="2400" dirty="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13" name="Google Shape;113;p15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22977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Axial Coding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14</a:t>
            </a:fld>
            <a:endParaRPr lang="en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729796619"/>
              </p:ext>
            </p:extLst>
          </p:nvPr>
        </p:nvGraphicFramePr>
        <p:xfrm>
          <a:off x="685800" y="1504950"/>
          <a:ext cx="8229600" cy="292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5975864"/>
      </p:ext>
    </p:extLst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37"/>
          <p:cNvSpPr txBox="1">
            <a:spLocks noGrp="1"/>
          </p:cNvSpPr>
          <p:nvPr>
            <p:ph type="title"/>
          </p:nvPr>
        </p:nvSpPr>
        <p:spPr>
          <a:xfrm>
            <a:off x="1381250" y="922668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Fenomena</a:t>
            </a:r>
            <a:endParaRPr dirty="0"/>
          </a:p>
        </p:txBody>
      </p:sp>
      <p:sp>
        <p:nvSpPr>
          <p:cNvPr id="422" name="Google Shape;422;p37"/>
          <p:cNvSpPr txBox="1">
            <a:spLocks noGrp="1"/>
          </p:cNvSpPr>
          <p:nvPr>
            <p:ph type="body" idx="1"/>
          </p:nvPr>
        </p:nvSpPr>
        <p:spPr>
          <a:xfrm>
            <a:off x="838200" y="1336529"/>
            <a:ext cx="7848600" cy="27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000" dirty="0" err="1"/>
              <a:t>Fenomena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gagasan</a:t>
            </a:r>
            <a:r>
              <a:rPr lang="en-US" sz="2000" dirty="0"/>
              <a:t> </a:t>
            </a:r>
            <a:r>
              <a:rPr lang="en-US" sz="2000" dirty="0" err="1"/>
              <a:t>utama</a:t>
            </a:r>
            <a:r>
              <a:rPr lang="en-US" sz="2000" dirty="0"/>
              <a:t>, </a:t>
            </a:r>
            <a:r>
              <a:rPr lang="en-US" sz="2000" dirty="0" err="1"/>
              <a:t>kejadian</a:t>
            </a:r>
            <a:r>
              <a:rPr lang="en-US" sz="2000" dirty="0"/>
              <a:t>, </a:t>
            </a:r>
            <a:r>
              <a:rPr lang="en-US" sz="2000" dirty="0" err="1"/>
              <a:t>peristiwa</a:t>
            </a:r>
            <a:r>
              <a:rPr lang="en-US" sz="2000" dirty="0"/>
              <a:t>, </a:t>
            </a:r>
            <a:r>
              <a:rPr lang="en-US" sz="2000" dirty="0" err="1"/>
              <a:t>tentang</a:t>
            </a:r>
            <a:r>
              <a:rPr lang="en-US" sz="2000" dirty="0"/>
              <a:t> </a:t>
            </a:r>
            <a:r>
              <a:rPr lang="en-US" sz="2000" dirty="0" err="1"/>
              <a:t>seperangkat</a:t>
            </a:r>
            <a:r>
              <a:rPr lang="en-US" sz="2000" dirty="0"/>
              <a:t> </a:t>
            </a:r>
            <a:r>
              <a:rPr lang="en-US" sz="2000" dirty="0" err="1"/>
              <a:t>tindakan</a:t>
            </a:r>
            <a:r>
              <a:rPr lang="en-US" sz="2000" dirty="0"/>
              <a:t>/</a:t>
            </a:r>
            <a:r>
              <a:rPr lang="en-US" sz="2000" dirty="0" err="1"/>
              <a:t>interaksi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yang </a:t>
            </a:r>
            <a:r>
              <a:rPr lang="en-US" sz="2000" dirty="0" err="1"/>
              <a:t>teratur</a:t>
            </a:r>
            <a:r>
              <a:rPr lang="en-US" sz="2000" dirty="0"/>
              <a:t>,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berhubungan</a:t>
            </a:r>
            <a:r>
              <a:rPr lang="en-US" sz="2000" dirty="0"/>
              <a:t>. </a:t>
            </a:r>
          </a:p>
          <a:p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mengidentifikasi</a:t>
            </a:r>
            <a:r>
              <a:rPr lang="en-US" sz="2000" dirty="0"/>
              <a:t> </a:t>
            </a:r>
            <a:r>
              <a:rPr lang="en-US" sz="2000" dirty="0" err="1"/>
              <a:t>fenomena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mengajukan</a:t>
            </a:r>
            <a:r>
              <a:rPr lang="en-US" sz="2000" dirty="0"/>
              <a:t> </a:t>
            </a:r>
            <a:r>
              <a:rPr lang="en-US" sz="2000" dirty="0" err="1"/>
              <a:t>pertanyaan</a:t>
            </a:r>
            <a:r>
              <a:rPr lang="en-US" sz="2000" dirty="0"/>
              <a:t>: “Data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mengacu</a:t>
            </a:r>
            <a:r>
              <a:rPr lang="en-US" sz="2000" dirty="0"/>
              <a:t> </a:t>
            </a:r>
            <a:r>
              <a:rPr lang="en-US" sz="2000" dirty="0" err="1"/>
              <a:t>kepada</a:t>
            </a:r>
            <a:r>
              <a:rPr lang="en-US" sz="2000" dirty="0"/>
              <a:t> </a:t>
            </a:r>
            <a:r>
              <a:rPr lang="en-US" sz="2000" dirty="0" err="1"/>
              <a:t>hal</a:t>
            </a:r>
            <a:r>
              <a:rPr lang="en-US" sz="2000" dirty="0"/>
              <a:t> </a:t>
            </a:r>
            <a:r>
              <a:rPr lang="en-US" sz="2000" dirty="0" err="1"/>
              <a:t>apa</a:t>
            </a:r>
            <a:r>
              <a:rPr lang="en-US" sz="2000" dirty="0"/>
              <a:t> ?” “</a:t>
            </a:r>
            <a:r>
              <a:rPr lang="en-US" sz="2000" dirty="0" err="1"/>
              <a:t>Tindakan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interaksi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tentang</a:t>
            </a:r>
            <a:r>
              <a:rPr lang="en-US" sz="2000" dirty="0"/>
              <a:t> </a:t>
            </a:r>
            <a:r>
              <a:rPr lang="en-US" sz="2000" dirty="0" err="1"/>
              <a:t>hal</a:t>
            </a:r>
            <a:r>
              <a:rPr lang="en-US" sz="2000" dirty="0"/>
              <a:t> </a:t>
            </a:r>
            <a:r>
              <a:rPr lang="en-US" sz="2000" dirty="0" err="1"/>
              <a:t>apa</a:t>
            </a:r>
            <a:r>
              <a:rPr lang="en-US" sz="2000" dirty="0"/>
              <a:t> ?”</a:t>
            </a:r>
          </a:p>
          <a:p>
            <a:r>
              <a:rPr lang="en-US" sz="2000" dirty="0" err="1"/>
              <a:t>Contoh</a:t>
            </a:r>
            <a:r>
              <a:rPr lang="en-US" sz="2000" dirty="0"/>
              <a:t> : </a:t>
            </a:r>
          </a:p>
          <a:p>
            <a:pPr marL="7620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Fenomena</a:t>
            </a:r>
            <a:r>
              <a:rPr lang="en-US" sz="2000" dirty="0"/>
              <a:t> </a:t>
            </a:r>
            <a:r>
              <a:rPr lang="en-US" sz="2000" dirty="0" err="1"/>
              <a:t>pengalaman</a:t>
            </a:r>
            <a:r>
              <a:rPr lang="en-US" sz="2000" dirty="0"/>
              <a:t> rasa </a:t>
            </a:r>
            <a:r>
              <a:rPr lang="en-US" sz="2000" dirty="0" err="1"/>
              <a:t>sakit</a:t>
            </a:r>
            <a:endParaRPr lang="en-US" sz="2000" dirty="0"/>
          </a:p>
          <a:p>
            <a:pPr marL="7620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Fenomena</a:t>
            </a:r>
            <a:r>
              <a:rPr lang="en-US" sz="2000" dirty="0"/>
              <a:t> celebrity worship</a:t>
            </a:r>
          </a:p>
          <a:p>
            <a:pPr marL="76200" indent="0">
              <a:buNone/>
            </a:pPr>
            <a:endParaRPr lang="en-US" sz="2000" dirty="0"/>
          </a:p>
          <a:p>
            <a:pPr marL="76200" indent="0">
              <a:buNone/>
            </a:pPr>
            <a:endParaRPr lang="en-US" sz="20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2000" dirty="0"/>
          </a:p>
        </p:txBody>
      </p:sp>
      <p:grpSp>
        <p:nvGrpSpPr>
          <p:cNvPr id="423" name="Google Shape;423;p3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424" name="Google Shape;424;p3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3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3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3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28" name="Google Shape;428;p3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69362468"/>
      </p:ext>
    </p:extLst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Akibat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81150"/>
            <a:ext cx="7620000" cy="2995120"/>
          </a:xfrm>
        </p:spPr>
        <p:txBody>
          <a:bodyPr/>
          <a:lstStyle/>
          <a:p>
            <a:r>
              <a:rPr lang="en-US" sz="2000" dirty="0" err="1"/>
              <a:t>Mengacu</a:t>
            </a:r>
            <a:r>
              <a:rPr lang="en-US" sz="2000" dirty="0"/>
              <a:t> </a:t>
            </a:r>
            <a:r>
              <a:rPr lang="en-US" sz="2000" dirty="0" err="1"/>
              <a:t>kepada</a:t>
            </a:r>
            <a:r>
              <a:rPr lang="en-US" sz="2000" dirty="0"/>
              <a:t> </a:t>
            </a:r>
            <a:r>
              <a:rPr lang="en-US" sz="2000" dirty="0" err="1"/>
              <a:t>peristiwa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kejadian</a:t>
            </a:r>
            <a:r>
              <a:rPr lang="en-US" sz="2000" dirty="0"/>
              <a:t> yang </a:t>
            </a:r>
            <a:r>
              <a:rPr lang="en-US" sz="2000" dirty="0" err="1"/>
              <a:t>mengarah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terjadinya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perkembangan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fenomena</a:t>
            </a:r>
            <a:r>
              <a:rPr lang="en-US" sz="2000" dirty="0"/>
              <a:t>. </a:t>
            </a:r>
          </a:p>
          <a:p>
            <a:r>
              <a:rPr lang="en-US" sz="2000" dirty="0" err="1"/>
              <a:t>Contoh</a:t>
            </a:r>
            <a:r>
              <a:rPr lang="en-US" sz="2000" dirty="0"/>
              <a:t> 1 : </a:t>
            </a:r>
            <a:r>
              <a:rPr lang="en-US" sz="2000" dirty="0" err="1"/>
              <a:t>apabila</a:t>
            </a:r>
            <a:r>
              <a:rPr lang="en-US" sz="2000" dirty="0"/>
              <a:t> </a:t>
            </a:r>
            <a:r>
              <a:rPr lang="en-US" sz="2000" dirty="0" err="1"/>
              <a:t>kita</a:t>
            </a:r>
            <a:r>
              <a:rPr lang="en-US" sz="2000" dirty="0"/>
              <a:t> </a:t>
            </a:r>
            <a:r>
              <a:rPr lang="en-US" sz="2000" dirty="0" err="1"/>
              <a:t>tertarik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fenomena</a:t>
            </a:r>
            <a:r>
              <a:rPr lang="en-US" sz="2000" dirty="0"/>
              <a:t> rasa </a:t>
            </a:r>
            <a:r>
              <a:rPr lang="en-US" sz="2000" dirty="0" err="1"/>
              <a:t>sakit</a:t>
            </a:r>
            <a:r>
              <a:rPr lang="en-US" sz="2000" dirty="0"/>
              <a:t>, </a:t>
            </a:r>
            <a:r>
              <a:rPr lang="en-US" sz="2000" dirty="0" err="1"/>
              <a:t>kita</a:t>
            </a:r>
            <a:r>
              <a:rPr lang="en-US" sz="2000" dirty="0"/>
              <a:t> </a:t>
            </a:r>
            <a:r>
              <a:rPr lang="en-US" sz="2000" dirty="0" err="1"/>
              <a:t>mungkin</a:t>
            </a:r>
            <a:r>
              <a:rPr lang="en-US" sz="2000" dirty="0"/>
              <a:t> </a:t>
            </a:r>
            <a:r>
              <a:rPr lang="en-US" sz="2000" dirty="0" err="1"/>
              <a:t>menemukan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rasa </a:t>
            </a:r>
            <a:r>
              <a:rPr lang="en-US" sz="2000" dirty="0" err="1"/>
              <a:t>sakit</a:t>
            </a:r>
            <a:r>
              <a:rPr lang="en-US" sz="2000" dirty="0"/>
              <a:t> </a:t>
            </a:r>
            <a:r>
              <a:rPr lang="en-US" sz="2000" dirty="0" err="1"/>
              <a:t>disebabkan</a:t>
            </a:r>
            <a:r>
              <a:rPr lang="en-US" sz="2000" dirty="0"/>
              <a:t> oleh kaki </a:t>
            </a:r>
            <a:r>
              <a:rPr lang="en-US" sz="2000" dirty="0" err="1"/>
              <a:t>patah</a:t>
            </a:r>
            <a:r>
              <a:rPr lang="en-US" sz="2000" dirty="0"/>
              <a:t>. </a:t>
            </a:r>
            <a:r>
              <a:rPr lang="en-US" sz="2000" dirty="0" err="1"/>
              <a:t>Kejadian</a:t>
            </a:r>
            <a:r>
              <a:rPr lang="en-US" sz="2000" dirty="0"/>
              <a:t>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menyebabkan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membawa</a:t>
            </a:r>
            <a:r>
              <a:rPr lang="en-US" sz="2000" dirty="0"/>
              <a:t> </a:t>
            </a:r>
            <a:r>
              <a:rPr lang="en-US" sz="2000" dirty="0" err="1"/>
              <a:t>seseorang</a:t>
            </a:r>
            <a:r>
              <a:rPr lang="en-US" sz="2000" dirty="0"/>
              <a:t> </a:t>
            </a:r>
            <a:r>
              <a:rPr lang="en-US" sz="2000" dirty="0" err="1"/>
              <a:t>mengalami</a:t>
            </a:r>
            <a:r>
              <a:rPr lang="en-US" sz="2000" dirty="0"/>
              <a:t> </a:t>
            </a:r>
            <a:r>
              <a:rPr lang="en-US" sz="2000" dirty="0" err="1"/>
              <a:t>pengalaman</a:t>
            </a:r>
            <a:r>
              <a:rPr lang="en-US" sz="2000" dirty="0"/>
              <a:t> rasa </a:t>
            </a:r>
            <a:r>
              <a:rPr lang="en-US" sz="2000" dirty="0" err="1"/>
              <a:t>sakit</a:t>
            </a:r>
            <a:r>
              <a:rPr lang="en-US" sz="2000" dirty="0"/>
              <a:t>.</a:t>
            </a:r>
          </a:p>
          <a:p>
            <a:pPr marL="76200" indent="0" algn="r">
              <a:buNone/>
            </a:pPr>
            <a:r>
              <a:rPr lang="en-US" sz="2000" dirty="0"/>
              <a:t>								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33433440"/>
      </p:ext>
    </p:extLst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Akibat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81150"/>
            <a:ext cx="7620000" cy="2995120"/>
          </a:xfrm>
        </p:spPr>
        <p:txBody>
          <a:bodyPr/>
          <a:lstStyle/>
          <a:p>
            <a:r>
              <a:rPr lang="en-US" sz="2000" dirty="0" err="1"/>
              <a:t>Contoh</a:t>
            </a:r>
            <a:r>
              <a:rPr lang="en-US" sz="2000" dirty="0"/>
              <a:t> 2 : </a:t>
            </a:r>
            <a:r>
              <a:rPr lang="en-US" sz="2000" dirty="0" err="1"/>
              <a:t>apabila</a:t>
            </a:r>
            <a:r>
              <a:rPr lang="en-US" sz="2000" dirty="0"/>
              <a:t> </a:t>
            </a:r>
            <a:r>
              <a:rPr lang="en-US" sz="2000" dirty="0" err="1"/>
              <a:t>kita</a:t>
            </a:r>
            <a:r>
              <a:rPr lang="en-US" sz="2000" dirty="0"/>
              <a:t> </a:t>
            </a:r>
            <a:r>
              <a:rPr lang="en-US" sz="2000" dirty="0" err="1"/>
              <a:t>tertarik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fenomena</a:t>
            </a:r>
            <a:r>
              <a:rPr lang="en-US" sz="2000" dirty="0"/>
              <a:t> celebrity worship, </a:t>
            </a:r>
            <a:r>
              <a:rPr lang="en-US" sz="2000" dirty="0" err="1"/>
              <a:t>kita</a:t>
            </a:r>
            <a:r>
              <a:rPr lang="en-US" sz="2000" dirty="0"/>
              <a:t> </a:t>
            </a:r>
            <a:r>
              <a:rPr lang="en-US" sz="2000" dirty="0" err="1"/>
              <a:t>mungkin</a:t>
            </a:r>
            <a:r>
              <a:rPr lang="en-US" sz="2000" dirty="0"/>
              <a:t> </a:t>
            </a:r>
            <a:r>
              <a:rPr lang="en-US" sz="2000" dirty="0" err="1"/>
              <a:t>menemukan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pemujaan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idola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disebabkan</a:t>
            </a:r>
            <a:r>
              <a:rPr lang="en-US" sz="2000" dirty="0"/>
              <a:t> oleh </a:t>
            </a:r>
            <a:r>
              <a:rPr lang="en-US" sz="2000" dirty="0" err="1"/>
              <a:t>ketertarikan</a:t>
            </a:r>
            <a:r>
              <a:rPr lang="en-US" sz="2000" dirty="0"/>
              <a:t> yang </a:t>
            </a:r>
            <a:r>
              <a:rPr lang="en-US" sz="2000" dirty="0" err="1"/>
              <a:t>berlebihan</a:t>
            </a:r>
            <a:r>
              <a:rPr lang="en-US" sz="2000" dirty="0"/>
              <a:t> </a:t>
            </a:r>
            <a:r>
              <a:rPr lang="en-US" sz="2000" dirty="0" err="1"/>
              <a:t>kepada</a:t>
            </a:r>
            <a:r>
              <a:rPr lang="en-US" sz="2000" dirty="0"/>
              <a:t> </a:t>
            </a:r>
            <a:r>
              <a:rPr lang="en-US" sz="2000" dirty="0" err="1"/>
              <a:t>idolanya</a:t>
            </a:r>
            <a:r>
              <a:rPr lang="en-US" sz="2000" dirty="0"/>
              <a:t>. </a:t>
            </a:r>
            <a:r>
              <a:rPr lang="en-US" sz="2000" dirty="0" err="1"/>
              <a:t>Kejadian</a:t>
            </a:r>
            <a:r>
              <a:rPr lang="en-US" sz="2000" dirty="0"/>
              <a:t>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menyebabkan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membawa</a:t>
            </a:r>
            <a:r>
              <a:rPr lang="en-US" sz="2000" dirty="0"/>
              <a:t> </a:t>
            </a:r>
            <a:r>
              <a:rPr lang="en-US" sz="2000" dirty="0" err="1"/>
              <a:t>seseorang</a:t>
            </a:r>
            <a:r>
              <a:rPr lang="en-US" sz="2000" dirty="0"/>
              <a:t> </a:t>
            </a:r>
            <a:r>
              <a:rPr lang="en-US" sz="2000" dirty="0" err="1"/>
              <a:t>mengalami</a:t>
            </a:r>
            <a:r>
              <a:rPr lang="en-US" sz="2000" dirty="0"/>
              <a:t> </a:t>
            </a:r>
            <a:r>
              <a:rPr lang="en-US" sz="2000" dirty="0" err="1"/>
              <a:t>pengalaman</a:t>
            </a:r>
            <a:r>
              <a:rPr lang="en-US" sz="2000" dirty="0"/>
              <a:t> celebrity worship.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77218584"/>
      </p:ext>
    </p:extLst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9"/>
          <p:cNvSpPr txBox="1">
            <a:spLocks noGrp="1"/>
          </p:cNvSpPr>
          <p:nvPr>
            <p:ph type="body" idx="1"/>
          </p:nvPr>
        </p:nvSpPr>
        <p:spPr>
          <a:xfrm>
            <a:off x="308386" y="1990359"/>
            <a:ext cx="8915400" cy="198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01600" indent="0">
              <a:buNone/>
            </a:pP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Akibat</a:t>
            </a:r>
            <a:endParaRPr lang="en-US" dirty="0"/>
          </a:p>
          <a:p>
            <a:pPr marL="101600" indent="0">
              <a:buNone/>
            </a:pPr>
            <a:r>
              <a:rPr lang="en-US" dirty="0"/>
              <a:t>Kaki </a:t>
            </a:r>
            <a:r>
              <a:rPr lang="en-US" dirty="0" err="1"/>
              <a:t>patah</a:t>
            </a:r>
            <a:r>
              <a:rPr lang="en-US" dirty="0"/>
              <a:t>		  		</a:t>
            </a:r>
            <a:r>
              <a:rPr lang="en-US" dirty="0" err="1"/>
              <a:t>Fenomena</a:t>
            </a:r>
            <a:r>
              <a:rPr lang="en-US" dirty="0"/>
              <a:t> </a:t>
            </a:r>
            <a:r>
              <a:rPr lang="en-US" dirty="0" err="1"/>
              <a:t>sakit</a:t>
            </a:r>
            <a:endParaRPr lang="en-US" dirty="0"/>
          </a:p>
          <a:p>
            <a:pPr marL="101600" indent="0">
              <a:buNone/>
            </a:pPr>
            <a:endParaRPr lang="en-US" dirty="0"/>
          </a:p>
          <a:p>
            <a:pPr marL="101600" indent="0">
              <a:buNone/>
            </a:pPr>
            <a:r>
              <a:rPr lang="en-US" dirty="0" err="1"/>
              <a:t>Ciri</a:t>
            </a:r>
            <a:r>
              <a:rPr lang="en-US" dirty="0"/>
              <a:t> kaki </a:t>
            </a:r>
            <a:r>
              <a:rPr lang="en-US" dirty="0" err="1"/>
              <a:t>patah</a:t>
            </a:r>
            <a:r>
              <a:rPr lang="en-US" dirty="0"/>
              <a:t>			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rasa </a:t>
            </a:r>
            <a:r>
              <a:rPr lang="en-US" dirty="0" err="1"/>
              <a:t>sakit</a:t>
            </a:r>
            <a:endParaRPr lang="en-US" dirty="0"/>
          </a:p>
          <a:p>
            <a:pPr marL="101600" indent="0">
              <a:buNone/>
            </a:pPr>
            <a:r>
              <a:rPr lang="en-US" dirty="0"/>
              <a:t>- </a:t>
            </a:r>
            <a:r>
              <a:rPr lang="en-US" dirty="0" err="1"/>
              <a:t>Keretakan</a:t>
            </a:r>
            <a:r>
              <a:rPr lang="en-US" dirty="0"/>
              <a:t> yang </a:t>
            </a:r>
            <a:r>
              <a:rPr lang="en-US" dirty="0" err="1"/>
              <a:t>banyak</a:t>
            </a:r>
            <a:r>
              <a:rPr lang="en-US" dirty="0"/>
              <a:t>	</a:t>
            </a:r>
            <a:r>
              <a:rPr lang="en-US" dirty="0" err="1"/>
              <a:t>intensitas</a:t>
            </a:r>
            <a:r>
              <a:rPr lang="en-US" dirty="0"/>
              <a:t>	</a:t>
            </a:r>
            <a:r>
              <a:rPr lang="en-US" dirty="0" err="1"/>
              <a:t>tinggi</a:t>
            </a:r>
            <a:endParaRPr lang="en-US" dirty="0"/>
          </a:p>
          <a:p>
            <a:pPr marL="101600" indent="0">
              <a:buNone/>
            </a:pPr>
            <a:r>
              <a:rPr lang="en-US" dirty="0"/>
              <a:t>- </a:t>
            </a:r>
            <a:r>
              <a:rPr lang="en-US" dirty="0" err="1"/>
              <a:t>Keretakan</a:t>
            </a:r>
            <a:r>
              <a:rPr lang="en-US" dirty="0"/>
              <a:t> </a:t>
            </a:r>
            <a:r>
              <a:rPr lang="en-US" dirty="0" err="1"/>
              <a:t>ganda</a:t>
            </a:r>
            <a:r>
              <a:rPr lang="en-US" dirty="0"/>
              <a:t>		</a:t>
            </a:r>
            <a:r>
              <a:rPr lang="en-US" dirty="0" err="1"/>
              <a:t>durasi</a:t>
            </a:r>
            <a:r>
              <a:rPr lang="en-US" dirty="0"/>
              <a:t>		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menerus</a:t>
            </a:r>
            <a:endParaRPr lang="en-US" dirty="0"/>
          </a:p>
          <a:p>
            <a:pPr marL="101600" indent="0">
              <a:buNone/>
            </a:pPr>
            <a:r>
              <a:rPr lang="en-US" dirty="0"/>
              <a:t>- </a:t>
            </a:r>
            <a:r>
              <a:rPr lang="en-US" dirty="0" err="1"/>
              <a:t>Adanya</a:t>
            </a:r>
            <a:r>
              <a:rPr lang="en-US" dirty="0"/>
              <a:t> rasa </a:t>
            </a:r>
            <a:r>
              <a:rPr lang="en-US" dirty="0" err="1"/>
              <a:t>sakit</a:t>
            </a:r>
            <a:r>
              <a:rPr lang="en-US" dirty="0"/>
              <a:t>		</a:t>
            </a:r>
            <a:r>
              <a:rPr lang="en-US" dirty="0" err="1"/>
              <a:t>lokasi</a:t>
            </a:r>
            <a:r>
              <a:rPr lang="en-US" dirty="0"/>
              <a:t>		kaki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bawah</a:t>
            </a:r>
            <a:endParaRPr lang="en-US" dirty="0"/>
          </a:p>
          <a:p>
            <a:pPr marL="101600" indent="0">
              <a:buNone/>
            </a:pPr>
            <a:r>
              <a:rPr lang="en-US" dirty="0"/>
              <a:t>-</a:t>
            </a:r>
            <a:r>
              <a:rPr lang="en-US" dirty="0" err="1"/>
              <a:t>Patah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jam yang </a:t>
            </a:r>
            <a:r>
              <a:rPr lang="en-US" dirty="0" err="1"/>
              <a:t>lalu</a:t>
            </a:r>
            <a:r>
              <a:rPr lang="en-US" dirty="0"/>
              <a:t> 	</a:t>
            </a:r>
            <a:r>
              <a:rPr lang="en-US" dirty="0" err="1"/>
              <a:t>kronologi</a:t>
            </a:r>
            <a:r>
              <a:rPr lang="en-US" dirty="0"/>
              <a:t>	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awal</a:t>
            </a:r>
            <a:endParaRPr lang="en-US" dirty="0"/>
          </a:p>
        </p:txBody>
      </p:sp>
      <p:sp>
        <p:nvSpPr>
          <p:cNvPr id="158" name="Google Shape;158;p19"/>
          <p:cNvSpPr txBox="1">
            <a:spLocks noGrp="1"/>
          </p:cNvSpPr>
          <p:nvPr>
            <p:ph type="title"/>
          </p:nvPr>
        </p:nvSpPr>
        <p:spPr>
          <a:xfrm>
            <a:off x="1381250" y="922668"/>
            <a:ext cx="456235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dirty="0" err="1"/>
              <a:t>Fenomena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:</a:t>
            </a:r>
          </a:p>
        </p:txBody>
      </p:sp>
      <p:grpSp>
        <p:nvGrpSpPr>
          <p:cNvPr id="160" name="Google Shape;160;p19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61" name="Google Shape;161;p19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19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19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19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5" name="Google Shape;165;p19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18</a:t>
            </a:fld>
            <a:endParaRPr/>
          </a:p>
        </p:txBody>
      </p:sp>
      <p:sp>
        <p:nvSpPr>
          <p:cNvPr id="2" name="Right Brace 1"/>
          <p:cNvSpPr/>
          <p:nvPr/>
        </p:nvSpPr>
        <p:spPr>
          <a:xfrm>
            <a:off x="3657600" y="2343150"/>
            <a:ext cx="533400" cy="1066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61334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/>
              <a:t>Selanjutnya</a:t>
            </a:r>
            <a:r>
              <a:rPr lang="en-US" b="1" dirty="0"/>
              <a:t> </a:t>
            </a:r>
            <a:r>
              <a:rPr lang="en-US" b="1" dirty="0" err="1"/>
              <a:t>kita</a:t>
            </a:r>
            <a:r>
              <a:rPr lang="en-US" b="1" dirty="0"/>
              <a:t>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lebih</a:t>
            </a:r>
            <a:r>
              <a:rPr lang="en-US" b="1" dirty="0"/>
              <a:t> </a:t>
            </a:r>
            <a:r>
              <a:rPr lang="en-US" b="1" dirty="0" err="1"/>
              <a:t>spesifik</a:t>
            </a:r>
            <a:r>
              <a:rPr lang="en-US" b="1" dirty="0"/>
              <a:t> </a:t>
            </a:r>
            <a:r>
              <a:rPr lang="en-US" b="1" dirty="0" err="1"/>
              <a:t>mendiskripsikan</a:t>
            </a:r>
            <a:r>
              <a:rPr lang="en-US" b="1" dirty="0"/>
              <a:t> </a:t>
            </a:r>
            <a:r>
              <a:rPr lang="en-US" b="1" dirty="0" err="1"/>
              <a:t>kondisi</a:t>
            </a:r>
            <a:r>
              <a:rPr lang="en-US" b="1" dirty="0"/>
              <a:t> </a:t>
            </a:r>
            <a:r>
              <a:rPr lang="en-US" b="1" dirty="0" err="1"/>
              <a:t>sebab</a:t>
            </a:r>
            <a:r>
              <a:rPr lang="en-US" b="1" dirty="0"/>
              <a:t> </a:t>
            </a:r>
            <a:r>
              <a:rPr lang="en-US" b="1" dirty="0" err="1"/>
              <a:t>akibat</a:t>
            </a:r>
            <a:r>
              <a:rPr lang="en-US" b="1" dirty="0"/>
              <a:t> </a:t>
            </a:r>
            <a:r>
              <a:rPr lang="en-US" b="1" dirty="0" err="1"/>
              <a:t>kondisi</a:t>
            </a:r>
            <a:r>
              <a:rPr lang="en-US" b="1" dirty="0"/>
              <a:t> </a:t>
            </a:r>
            <a:r>
              <a:rPr lang="en-US" b="1" dirty="0" err="1"/>
              <a:t>sebab</a:t>
            </a:r>
            <a:r>
              <a:rPr lang="en-US" b="1" dirty="0"/>
              <a:t> </a:t>
            </a:r>
            <a:r>
              <a:rPr lang="en-US" b="1" dirty="0" err="1"/>
              <a:t>akibat</a:t>
            </a:r>
            <a:r>
              <a:rPr lang="en-US" b="1" dirty="0"/>
              <a:t> kaki </a:t>
            </a:r>
            <a:r>
              <a:rPr lang="en-US" b="1" dirty="0" err="1"/>
              <a:t>patah</a:t>
            </a:r>
            <a:r>
              <a:rPr lang="en-US" b="1" dirty="0"/>
              <a:t>, </a:t>
            </a:r>
            <a:r>
              <a:rPr lang="en-US" b="1" dirty="0" err="1"/>
              <a:t>yaitu</a:t>
            </a:r>
            <a:r>
              <a:rPr lang="en-US" b="1" dirty="0"/>
              <a:t> </a:t>
            </a:r>
            <a:r>
              <a:rPr lang="en-US" b="1" dirty="0" err="1"/>
              <a:t>mengidentifikasi</a:t>
            </a:r>
            <a:r>
              <a:rPr lang="en-US" b="1" dirty="0"/>
              <a:t> </a:t>
            </a:r>
            <a:r>
              <a:rPr lang="en-US" b="1" dirty="0" err="1"/>
              <a:t>ciri-cirinya</a:t>
            </a:r>
            <a:r>
              <a:rPr lang="en-US" b="1" dirty="0"/>
              <a:t> dan </a:t>
            </a:r>
            <a:r>
              <a:rPr lang="en-US" b="1" dirty="0" err="1"/>
              <a:t>lokasi</a:t>
            </a:r>
            <a:r>
              <a:rPr lang="en-US" b="1" dirty="0"/>
              <a:t> dimensional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ciri-ciri</a:t>
            </a:r>
            <a:r>
              <a:rPr lang="en-US" b="1" dirty="0"/>
              <a:t> </a:t>
            </a:r>
            <a:r>
              <a:rPr lang="en-US" b="1" dirty="0" err="1"/>
              <a:t>tersebut</a:t>
            </a:r>
            <a:r>
              <a:rPr lang="en-US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91356933"/>
      </p:ext>
    </p:extLst>
  </p:cSld>
  <p:clrMapOvr>
    <a:masterClrMapping/>
  </p:clrMapOvr>
  <p:transition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9"/>
          <p:cNvSpPr txBox="1">
            <a:spLocks noGrp="1"/>
          </p:cNvSpPr>
          <p:nvPr>
            <p:ph type="body" idx="1"/>
          </p:nvPr>
        </p:nvSpPr>
        <p:spPr>
          <a:xfrm>
            <a:off x="304800" y="2136560"/>
            <a:ext cx="8915400" cy="198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01600" indent="0">
              <a:buNone/>
            </a:pP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Akibat</a:t>
            </a:r>
            <a:endParaRPr lang="en-US" dirty="0"/>
          </a:p>
          <a:p>
            <a:pPr marL="101600" indent="0">
              <a:buNone/>
            </a:pPr>
            <a:r>
              <a:rPr lang="en-US" dirty="0" err="1"/>
              <a:t>Memuja</a:t>
            </a:r>
            <a:r>
              <a:rPr lang="en-US" dirty="0"/>
              <a:t> </a:t>
            </a:r>
            <a:r>
              <a:rPr lang="en-US" dirty="0" err="1"/>
              <a:t>selebritis</a:t>
            </a:r>
            <a:r>
              <a:rPr lang="en-US" dirty="0"/>
              <a:t>	  		</a:t>
            </a:r>
            <a:r>
              <a:rPr lang="en-US" dirty="0" err="1"/>
              <a:t>Fenomena</a:t>
            </a:r>
            <a:r>
              <a:rPr lang="en-US" dirty="0"/>
              <a:t> Celebrity Worship</a:t>
            </a:r>
          </a:p>
          <a:p>
            <a:pPr marL="101600" indent="0">
              <a:buNone/>
            </a:pPr>
            <a:r>
              <a:rPr lang="en-US" dirty="0" err="1"/>
              <a:t>Kecintaan</a:t>
            </a:r>
            <a:endParaRPr lang="en-US" dirty="0"/>
          </a:p>
          <a:p>
            <a:pPr marL="101600" indent="0">
              <a:buNone/>
            </a:pPr>
            <a:r>
              <a:rPr lang="en-US" dirty="0" err="1"/>
              <a:t>Ciri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Memuja</a:t>
            </a:r>
            <a:r>
              <a:rPr lang="en-US" dirty="0"/>
              <a:t> </a:t>
            </a:r>
            <a:r>
              <a:rPr lang="en-US" dirty="0" err="1"/>
              <a:t>Selebritis</a:t>
            </a:r>
            <a:r>
              <a:rPr lang="en-US" dirty="0"/>
              <a:t>	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Celebrity Worship</a:t>
            </a:r>
          </a:p>
          <a:p>
            <a:pPr marL="101600" indent="0">
              <a:buNone/>
            </a:pPr>
            <a:r>
              <a:rPr lang="en-US" dirty="0"/>
              <a:t>- </a:t>
            </a:r>
            <a:r>
              <a:rPr lang="en-US" dirty="0" err="1"/>
              <a:t>Menuhankan</a:t>
            </a:r>
            <a:r>
              <a:rPr lang="en-US" dirty="0"/>
              <a:t>			</a:t>
            </a:r>
            <a:r>
              <a:rPr lang="en-US" dirty="0" err="1"/>
              <a:t>intensitas</a:t>
            </a:r>
            <a:r>
              <a:rPr lang="en-US" dirty="0"/>
              <a:t>	</a:t>
            </a:r>
            <a:r>
              <a:rPr lang="en-US" dirty="0" err="1"/>
              <a:t>tinggi</a:t>
            </a:r>
            <a:endParaRPr lang="en-US" dirty="0"/>
          </a:p>
          <a:p>
            <a:pPr marL="101600" indent="0">
              <a:buNone/>
            </a:pPr>
            <a:r>
              <a:rPr lang="en-US" dirty="0"/>
              <a:t>- </a:t>
            </a:r>
            <a:r>
              <a:rPr lang="en-US" dirty="0" err="1"/>
              <a:t>Memuji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mengagungkan</a:t>
            </a:r>
            <a:r>
              <a:rPr lang="en-US" dirty="0"/>
              <a:t>	</a:t>
            </a:r>
            <a:r>
              <a:rPr lang="en-US" dirty="0" err="1"/>
              <a:t>durasi</a:t>
            </a:r>
            <a:r>
              <a:rPr lang="en-US" dirty="0"/>
              <a:t>		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menerus</a:t>
            </a:r>
            <a:endParaRPr lang="en-US" dirty="0"/>
          </a:p>
          <a:p>
            <a:pPr marL="101600" indent="0">
              <a:buNone/>
            </a:pPr>
            <a:r>
              <a:rPr lang="en-US" dirty="0"/>
              <a:t>- </a:t>
            </a:r>
            <a:r>
              <a:rPr lang="en-US" dirty="0" err="1"/>
              <a:t>Adanya</a:t>
            </a:r>
            <a:r>
              <a:rPr lang="en-US" dirty="0"/>
              <a:t> rasa </a:t>
            </a:r>
            <a:r>
              <a:rPr lang="en-US" dirty="0" err="1"/>
              <a:t>cinta</a:t>
            </a:r>
            <a:r>
              <a:rPr lang="en-US" dirty="0"/>
              <a:t> </a:t>
            </a:r>
            <a:r>
              <a:rPr lang="en-US" dirty="0" err="1"/>
              <a:t>berlebihan</a:t>
            </a:r>
            <a:r>
              <a:rPr lang="en-US" dirty="0"/>
              <a:t>	</a:t>
            </a:r>
            <a:r>
              <a:rPr lang="en-US" dirty="0" err="1"/>
              <a:t>lokasi</a:t>
            </a:r>
            <a:r>
              <a:rPr lang="en-US" dirty="0"/>
              <a:t>		</a:t>
            </a:r>
            <a:r>
              <a:rPr lang="en-US" dirty="0" err="1"/>
              <a:t>perasaan</a:t>
            </a:r>
            <a:endParaRPr lang="en-US" dirty="0"/>
          </a:p>
          <a:p>
            <a:pPr marL="101600" indent="0">
              <a:buNone/>
            </a:pPr>
            <a:endParaRPr lang="en-US" dirty="0"/>
          </a:p>
        </p:txBody>
      </p:sp>
      <p:sp>
        <p:nvSpPr>
          <p:cNvPr id="158" name="Google Shape;158;p19"/>
          <p:cNvSpPr txBox="1">
            <a:spLocks noGrp="1"/>
          </p:cNvSpPr>
          <p:nvPr>
            <p:ph type="title"/>
          </p:nvPr>
        </p:nvSpPr>
        <p:spPr>
          <a:xfrm>
            <a:off x="1381250" y="922668"/>
            <a:ext cx="456235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dirty="0" err="1"/>
              <a:t>Fenomena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:</a:t>
            </a:r>
          </a:p>
        </p:txBody>
      </p:sp>
      <p:grpSp>
        <p:nvGrpSpPr>
          <p:cNvPr id="160" name="Google Shape;160;p19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61" name="Google Shape;161;p19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19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19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19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5" name="Google Shape;165;p19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19</a:t>
            </a:fld>
            <a:endParaRPr/>
          </a:p>
        </p:txBody>
      </p:sp>
      <p:sp>
        <p:nvSpPr>
          <p:cNvPr id="2" name="Right Brace 1"/>
          <p:cNvSpPr/>
          <p:nvPr/>
        </p:nvSpPr>
        <p:spPr>
          <a:xfrm>
            <a:off x="3657600" y="2343150"/>
            <a:ext cx="533400" cy="1066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61334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/>
              <a:t>Selanjutnya</a:t>
            </a:r>
            <a:r>
              <a:rPr lang="en-US" b="1" dirty="0"/>
              <a:t> </a:t>
            </a:r>
            <a:r>
              <a:rPr lang="en-US" b="1" dirty="0" err="1"/>
              <a:t>kita</a:t>
            </a:r>
            <a:r>
              <a:rPr lang="en-US" b="1" dirty="0"/>
              <a:t>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lebih</a:t>
            </a:r>
            <a:r>
              <a:rPr lang="en-US" b="1" dirty="0"/>
              <a:t> </a:t>
            </a:r>
            <a:r>
              <a:rPr lang="en-US" b="1" dirty="0" err="1"/>
              <a:t>spesifik</a:t>
            </a:r>
            <a:r>
              <a:rPr lang="en-US" b="1" dirty="0"/>
              <a:t> </a:t>
            </a:r>
            <a:r>
              <a:rPr lang="en-US" b="1" dirty="0" err="1"/>
              <a:t>mendiskripsikan</a:t>
            </a:r>
            <a:r>
              <a:rPr lang="en-US" b="1" dirty="0"/>
              <a:t> </a:t>
            </a:r>
            <a:r>
              <a:rPr lang="en-US" b="1" dirty="0" err="1"/>
              <a:t>kondisi</a:t>
            </a:r>
            <a:r>
              <a:rPr lang="en-US" b="1" dirty="0"/>
              <a:t> </a:t>
            </a:r>
            <a:r>
              <a:rPr lang="en-US" b="1" dirty="0" err="1"/>
              <a:t>sebab</a:t>
            </a:r>
            <a:r>
              <a:rPr lang="en-US" b="1" dirty="0"/>
              <a:t> </a:t>
            </a:r>
            <a:r>
              <a:rPr lang="en-US" b="1" dirty="0" err="1"/>
              <a:t>akibat</a:t>
            </a:r>
            <a:r>
              <a:rPr lang="en-US" b="1" dirty="0"/>
              <a:t> </a:t>
            </a:r>
            <a:r>
              <a:rPr lang="en-US" b="1" dirty="0" err="1"/>
              <a:t>menuhankan</a:t>
            </a:r>
            <a:r>
              <a:rPr lang="en-US" b="1" dirty="0"/>
              <a:t> </a:t>
            </a:r>
            <a:r>
              <a:rPr lang="en-US" b="1" dirty="0" err="1"/>
              <a:t>selebritis</a:t>
            </a:r>
            <a:r>
              <a:rPr lang="en-US" b="1" dirty="0"/>
              <a:t>, </a:t>
            </a:r>
            <a:r>
              <a:rPr lang="en-US" b="1" dirty="0" err="1"/>
              <a:t>yaitu</a:t>
            </a:r>
            <a:r>
              <a:rPr lang="en-US" b="1" dirty="0"/>
              <a:t> </a:t>
            </a:r>
            <a:r>
              <a:rPr lang="en-US" b="1" dirty="0" err="1"/>
              <a:t>mengidentifikasi</a:t>
            </a:r>
            <a:r>
              <a:rPr lang="en-US" b="1" dirty="0"/>
              <a:t> </a:t>
            </a:r>
            <a:r>
              <a:rPr lang="en-US" b="1" dirty="0" err="1"/>
              <a:t>ciri-cirinya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lokasi</a:t>
            </a:r>
            <a:r>
              <a:rPr lang="en-US" b="1" dirty="0"/>
              <a:t> dimensional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ciri-ciri</a:t>
            </a:r>
            <a:r>
              <a:rPr lang="en-US" b="1" dirty="0"/>
              <a:t> </a:t>
            </a:r>
            <a:r>
              <a:rPr lang="en-US" b="1" dirty="0" err="1"/>
              <a:t>tersebut</a:t>
            </a:r>
            <a:r>
              <a:rPr lang="en-US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43950556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>
            <a:spLocks noGrp="1"/>
          </p:cNvSpPr>
          <p:nvPr>
            <p:ph type="ctrTitle"/>
          </p:nvPr>
        </p:nvSpPr>
        <p:spPr>
          <a:xfrm>
            <a:off x="2022225" y="1693523"/>
            <a:ext cx="37878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Pengenalan </a:t>
            </a:r>
            <a:br>
              <a:rPr lang="en" dirty="0"/>
            </a:br>
            <a:r>
              <a:rPr lang="en" dirty="0"/>
              <a:t>Axial Coding</a:t>
            </a:r>
            <a:endParaRPr dirty="0"/>
          </a:p>
        </p:txBody>
      </p:sp>
      <p:sp>
        <p:nvSpPr>
          <p:cNvPr id="111" name="Google Shape;111;p15"/>
          <p:cNvSpPr txBox="1">
            <a:spLocks noGrp="1"/>
          </p:cNvSpPr>
          <p:nvPr>
            <p:ph type="subTitle" idx="1"/>
          </p:nvPr>
        </p:nvSpPr>
        <p:spPr>
          <a:xfrm>
            <a:off x="2022300" y="2815923"/>
            <a:ext cx="5591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Apa itu Axial Coding?</a:t>
            </a:r>
            <a:endParaRPr dirty="0"/>
          </a:p>
        </p:txBody>
      </p:sp>
      <p:sp>
        <p:nvSpPr>
          <p:cNvPr id="112" name="Google Shape;112;p15"/>
          <p:cNvSpPr txBox="1"/>
          <p:nvPr/>
        </p:nvSpPr>
        <p:spPr>
          <a:xfrm>
            <a:off x="1133975" y="2291150"/>
            <a:ext cx="543900" cy="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1</a:t>
            </a:r>
            <a:endParaRPr sz="240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13" name="Google Shape;113;p15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Konteks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04950"/>
            <a:ext cx="7772400" cy="3231000"/>
          </a:xfrm>
        </p:spPr>
        <p:txBody>
          <a:bodyPr/>
          <a:lstStyle/>
          <a:p>
            <a:pPr marL="101600" indent="0">
              <a:buNone/>
            </a:pPr>
            <a:r>
              <a:rPr lang="en-US" sz="1800" dirty="0" err="1"/>
              <a:t>Sebuah</a:t>
            </a:r>
            <a:r>
              <a:rPr lang="en-US" sz="1800" dirty="0"/>
              <a:t> </a:t>
            </a:r>
            <a:r>
              <a:rPr lang="en-US" sz="1800" dirty="0" err="1"/>
              <a:t>konteks</a:t>
            </a:r>
            <a:r>
              <a:rPr lang="en-US" sz="1800" dirty="0"/>
              <a:t> </a:t>
            </a:r>
            <a:r>
              <a:rPr lang="en-US" sz="1800" dirty="0" err="1"/>
              <a:t>merepresentasikan</a:t>
            </a:r>
            <a:r>
              <a:rPr lang="en-US" sz="1800" dirty="0"/>
              <a:t> </a:t>
            </a:r>
            <a:r>
              <a:rPr lang="en-US" sz="1800" dirty="0" err="1"/>
              <a:t>serangkaian</a:t>
            </a:r>
            <a:r>
              <a:rPr lang="en-US" sz="1800" dirty="0"/>
              <a:t> </a:t>
            </a:r>
            <a:r>
              <a:rPr lang="en-US" sz="1800" dirty="0" err="1"/>
              <a:t>ciri</a:t>
            </a:r>
            <a:r>
              <a:rPr lang="en-US" sz="1800" dirty="0"/>
              <a:t> </a:t>
            </a:r>
            <a:r>
              <a:rPr lang="en-US" sz="1800" dirty="0" err="1"/>
              <a:t>khusus</a:t>
            </a:r>
            <a:r>
              <a:rPr lang="en-US" sz="1800" dirty="0"/>
              <a:t> yang </a:t>
            </a:r>
            <a:r>
              <a:rPr lang="en-US" sz="1800" dirty="0" err="1"/>
              <a:t>berkenaan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fenomena</a:t>
            </a:r>
            <a:r>
              <a:rPr lang="en-US" sz="1800" dirty="0"/>
              <a:t>, </a:t>
            </a:r>
            <a:r>
              <a:rPr lang="en-US" sz="1800" dirty="0" err="1"/>
              <a:t>yaitu</a:t>
            </a:r>
            <a:r>
              <a:rPr lang="en-US" sz="1800" dirty="0"/>
              <a:t> </a:t>
            </a:r>
            <a:r>
              <a:rPr lang="en-US" sz="1800" dirty="0" err="1"/>
              <a:t>lokasi</a:t>
            </a:r>
            <a:r>
              <a:rPr lang="en-US" sz="1800" dirty="0"/>
              <a:t> </a:t>
            </a:r>
            <a:r>
              <a:rPr lang="en-US" sz="1800" dirty="0" err="1"/>
              <a:t>kejadian</a:t>
            </a:r>
            <a:r>
              <a:rPr lang="en-US" sz="1800" dirty="0"/>
              <a:t> yang </a:t>
            </a:r>
            <a:r>
              <a:rPr lang="en-US" sz="1800" dirty="0" err="1"/>
              <a:t>berkaitan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fenomena</a:t>
            </a:r>
            <a:r>
              <a:rPr lang="en-US" sz="1800" dirty="0"/>
              <a:t> </a:t>
            </a:r>
            <a:r>
              <a:rPr lang="en-US" sz="1800" dirty="0" err="1"/>
              <a:t>sepanjang</a:t>
            </a:r>
            <a:r>
              <a:rPr lang="en-US" sz="1800" dirty="0"/>
              <a:t> </a:t>
            </a:r>
            <a:r>
              <a:rPr lang="en-US" sz="1800" dirty="0" err="1"/>
              <a:t>rentang</a:t>
            </a:r>
            <a:r>
              <a:rPr lang="en-US" sz="1800" dirty="0"/>
              <a:t> dimensional. </a:t>
            </a:r>
          </a:p>
          <a:p>
            <a:pPr marL="101600" indent="0">
              <a:buNone/>
            </a:pPr>
            <a:endParaRPr lang="en-US" sz="1800" dirty="0"/>
          </a:p>
          <a:p>
            <a:pPr marL="101600" indent="0">
              <a:buNone/>
            </a:pPr>
            <a:r>
              <a:rPr lang="en-US" sz="1800" dirty="0" err="1"/>
              <a:t>Konteks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waktu</a:t>
            </a:r>
            <a:r>
              <a:rPr lang="en-US" sz="1800" dirty="0"/>
              <a:t> yang </a:t>
            </a:r>
            <a:r>
              <a:rPr lang="en-US" sz="1800" dirty="0" err="1"/>
              <a:t>sama</a:t>
            </a:r>
            <a:r>
              <a:rPr lang="en-US" sz="1800" dirty="0"/>
              <a:t> </a:t>
            </a:r>
            <a:r>
              <a:rPr lang="en-US" sz="1800" dirty="0" err="1"/>
              <a:t>juga</a:t>
            </a:r>
            <a:r>
              <a:rPr lang="en-US" sz="1800" dirty="0"/>
              <a:t> </a:t>
            </a:r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seperangkat</a:t>
            </a:r>
            <a:r>
              <a:rPr lang="en-US" sz="1800" dirty="0"/>
              <a:t> </a:t>
            </a:r>
            <a:r>
              <a:rPr lang="en-US" sz="1800" dirty="0" err="1"/>
              <a:t>kondisi</a:t>
            </a:r>
            <a:r>
              <a:rPr lang="en-US" sz="1800" dirty="0"/>
              <a:t> </a:t>
            </a:r>
            <a:r>
              <a:rPr lang="en-US" sz="1800" dirty="0" err="1"/>
              <a:t>khusus</a:t>
            </a:r>
            <a:r>
              <a:rPr lang="en-US" sz="1800" dirty="0"/>
              <a:t> yang di </a:t>
            </a:r>
            <a:r>
              <a:rPr lang="en-US" sz="1800" dirty="0" err="1"/>
              <a:t>dalamnya</a:t>
            </a:r>
            <a:r>
              <a:rPr lang="en-US" sz="1800" dirty="0"/>
              <a:t> </a:t>
            </a:r>
            <a:r>
              <a:rPr lang="en-US" sz="1800" dirty="0" err="1"/>
              <a:t>terdapat</a:t>
            </a:r>
            <a:r>
              <a:rPr lang="en-US" sz="1800" dirty="0"/>
              <a:t> </a:t>
            </a:r>
            <a:r>
              <a:rPr lang="en-US" sz="1800" dirty="0" err="1"/>
              <a:t>tindakan</a:t>
            </a:r>
            <a:r>
              <a:rPr lang="en-US" sz="1800" dirty="0"/>
              <a:t>/</a:t>
            </a:r>
            <a:r>
              <a:rPr lang="en-US" sz="1800" dirty="0" err="1"/>
              <a:t>strategi</a:t>
            </a:r>
            <a:r>
              <a:rPr lang="en-US" sz="1800" dirty="0"/>
              <a:t> </a:t>
            </a:r>
            <a:r>
              <a:rPr lang="en-US" sz="1800" dirty="0" err="1"/>
              <a:t>interaksi</a:t>
            </a:r>
            <a:r>
              <a:rPr lang="en-US" sz="1800" dirty="0"/>
              <a:t> </a:t>
            </a:r>
            <a:r>
              <a:rPr lang="en-US" sz="1800" dirty="0" err="1"/>
              <a:t>digunakan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mengatur</a:t>
            </a:r>
            <a:r>
              <a:rPr lang="en-US" sz="1800" dirty="0"/>
              <a:t>, </a:t>
            </a:r>
            <a:r>
              <a:rPr lang="en-US" sz="1800" dirty="0" err="1"/>
              <a:t>menangani</a:t>
            </a:r>
            <a:r>
              <a:rPr lang="en-US" sz="1800" dirty="0"/>
              <a:t>, </a:t>
            </a:r>
            <a:r>
              <a:rPr lang="en-US" sz="1800" dirty="0" err="1"/>
              <a:t>menjalankan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merespon</a:t>
            </a:r>
            <a:r>
              <a:rPr lang="en-US" sz="1800" dirty="0"/>
              <a:t> </a:t>
            </a:r>
            <a:r>
              <a:rPr lang="en-US" sz="1800" dirty="0" err="1"/>
              <a:t>fenomena</a:t>
            </a:r>
            <a:r>
              <a:rPr lang="en-US" sz="1800" dirty="0"/>
              <a:t> </a:t>
            </a:r>
            <a:r>
              <a:rPr lang="en-US" sz="1800" dirty="0" err="1"/>
              <a:t>khusus</a:t>
            </a:r>
            <a:r>
              <a:rPr lang="en-US" sz="1800" dirty="0"/>
              <a:t>.</a:t>
            </a:r>
          </a:p>
          <a:p>
            <a:pPr marL="101600" indent="0">
              <a:buNone/>
            </a:pP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20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16281187"/>
      </p:ext>
    </p:extLst>
  </p:cSld>
  <p:clrMapOvr>
    <a:masterClrMapping/>
  </p:clrMapOvr>
  <p:transition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742950"/>
            <a:ext cx="8305800" cy="3391450"/>
          </a:xfrm>
        </p:spPr>
        <p:txBody>
          <a:bodyPr/>
          <a:lstStyle/>
          <a:p>
            <a:pPr marL="101600" indent="0">
              <a:buNone/>
            </a:pPr>
            <a:r>
              <a:rPr lang="en-US" sz="1600" i="1" dirty="0" err="1"/>
              <a:t>Kondisi</a:t>
            </a:r>
            <a:r>
              <a:rPr lang="en-US" sz="1600" i="1" dirty="0"/>
              <a:t> </a:t>
            </a:r>
            <a:r>
              <a:rPr lang="en-US" sz="1600" i="1" dirty="0" err="1"/>
              <a:t>Sebab</a:t>
            </a:r>
            <a:r>
              <a:rPr lang="en-US" sz="1600" i="1" dirty="0"/>
              <a:t> </a:t>
            </a:r>
            <a:r>
              <a:rPr lang="en-US" sz="1600" i="1" dirty="0" err="1"/>
              <a:t>Akibat</a:t>
            </a:r>
            <a:r>
              <a:rPr lang="en-US" sz="1600" dirty="0"/>
              <a:t>		</a:t>
            </a:r>
            <a:r>
              <a:rPr lang="en-US" sz="1600" i="1" dirty="0" err="1"/>
              <a:t>Fenomena</a:t>
            </a:r>
            <a:endParaRPr lang="en-US" sz="1600" dirty="0"/>
          </a:p>
          <a:p>
            <a:r>
              <a:rPr lang="en-US" sz="1600" dirty="0"/>
              <a:t>- kaki </a:t>
            </a:r>
            <a:r>
              <a:rPr lang="en-US" sz="1600" dirty="0" err="1"/>
              <a:t>patah</a:t>
            </a:r>
            <a:r>
              <a:rPr lang="en-US" sz="1600" dirty="0"/>
              <a:t>			rasa </a:t>
            </a:r>
            <a:r>
              <a:rPr lang="en-US" sz="1600" dirty="0" err="1"/>
              <a:t>sakit</a:t>
            </a:r>
            <a:endParaRPr lang="en-US" sz="1600" dirty="0"/>
          </a:p>
          <a:p>
            <a:pPr marL="101600" indent="0">
              <a:buNone/>
            </a:pPr>
            <a:r>
              <a:rPr lang="en-US" sz="1600" i="1" dirty="0"/>
              <a:t>				</a:t>
            </a:r>
          </a:p>
          <a:p>
            <a:pPr marL="101600" indent="0">
              <a:buNone/>
            </a:pPr>
            <a:r>
              <a:rPr lang="en-US" sz="1600" dirty="0" err="1"/>
              <a:t>Ciri</a:t>
            </a:r>
            <a:r>
              <a:rPr lang="en-US" sz="1600" dirty="0"/>
              <a:t> kaki </a:t>
            </a:r>
            <a:r>
              <a:rPr lang="en-US" sz="1600" dirty="0" err="1"/>
              <a:t>patah</a:t>
            </a:r>
            <a:r>
              <a:rPr lang="en-US" sz="1600" dirty="0"/>
              <a:t>			</a:t>
            </a:r>
            <a:r>
              <a:rPr lang="en-US" sz="1600" dirty="0" err="1"/>
              <a:t>Dimensi</a:t>
            </a:r>
            <a:r>
              <a:rPr lang="en-US" sz="1600" dirty="0"/>
              <a:t> </a:t>
            </a:r>
            <a:r>
              <a:rPr lang="en-US" sz="1600" dirty="0" err="1"/>
              <a:t>Khusus</a:t>
            </a:r>
            <a:r>
              <a:rPr lang="en-US" sz="1600" dirty="0"/>
              <a:t> rasa </a:t>
            </a:r>
            <a:r>
              <a:rPr lang="en-US" sz="1600" dirty="0" err="1"/>
              <a:t>sakit</a:t>
            </a:r>
            <a:endParaRPr lang="en-US" sz="1600" dirty="0"/>
          </a:p>
          <a:p>
            <a:pPr marL="101600" indent="0">
              <a:buNone/>
            </a:pPr>
            <a:r>
              <a:rPr lang="en-US" sz="1600" dirty="0"/>
              <a:t>- </a:t>
            </a:r>
            <a:r>
              <a:rPr lang="en-US" sz="1600" dirty="0" err="1"/>
              <a:t>Keretakan</a:t>
            </a:r>
            <a:r>
              <a:rPr lang="en-US" sz="1600" dirty="0"/>
              <a:t> yang </a:t>
            </a:r>
            <a:r>
              <a:rPr lang="en-US" sz="1600" dirty="0" err="1"/>
              <a:t>banyak</a:t>
            </a:r>
            <a:r>
              <a:rPr lang="en-US" sz="1600" dirty="0"/>
              <a:t>		</a:t>
            </a:r>
            <a:r>
              <a:rPr lang="en-US" sz="1600" dirty="0" err="1"/>
              <a:t>intensitas</a:t>
            </a:r>
            <a:r>
              <a:rPr lang="en-US" sz="1600" dirty="0"/>
              <a:t>		</a:t>
            </a:r>
            <a:r>
              <a:rPr lang="en-US" sz="1600" dirty="0" err="1"/>
              <a:t>tinggi</a:t>
            </a:r>
            <a:endParaRPr lang="en-US" sz="1600" dirty="0"/>
          </a:p>
          <a:p>
            <a:pPr marL="101600" indent="0">
              <a:buNone/>
            </a:pPr>
            <a:r>
              <a:rPr lang="en-US" sz="1600" dirty="0"/>
              <a:t>- </a:t>
            </a:r>
            <a:r>
              <a:rPr lang="en-US" sz="1600" dirty="0" err="1"/>
              <a:t>Keretakan</a:t>
            </a:r>
            <a:r>
              <a:rPr lang="en-US" sz="1600" dirty="0"/>
              <a:t> </a:t>
            </a:r>
            <a:r>
              <a:rPr lang="en-US" sz="1600" dirty="0" err="1"/>
              <a:t>ganda</a:t>
            </a:r>
            <a:r>
              <a:rPr lang="en-US" sz="1600" dirty="0"/>
              <a:t>			</a:t>
            </a:r>
            <a:r>
              <a:rPr lang="en-US" sz="1600" dirty="0" err="1"/>
              <a:t>durasi</a:t>
            </a:r>
            <a:r>
              <a:rPr lang="en-US" sz="1600" dirty="0"/>
              <a:t>		</a:t>
            </a:r>
            <a:r>
              <a:rPr lang="en-US" sz="1600" dirty="0" err="1"/>
              <a:t>terus</a:t>
            </a:r>
            <a:r>
              <a:rPr lang="en-US" sz="1600" dirty="0"/>
              <a:t> </a:t>
            </a:r>
            <a:r>
              <a:rPr lang="en-US" sz="1600" dirty="0" err="1"/>
              <a:t>menerus</a:t>
            </a:r>
            <a:endParaRPr lang="en-US" sz="1600" dirty="0"/>
          </a:p>
          <a:p>
            <a:pPr marL="101600" indent="0">
              <a:buNone/>
            </a:pPr>
            <a:r>
              <a:rPr lang="en-US" sz="1600" dirty="0"/>
              <a:t>- </a:t>
            </a:r>
            <a:r>
              <a:rPr lang="en-US" sz="1600" dirty="0" err="1"/>
              <a:t>Adanya</a:t>
            </a:r>
            <a:r>
              <a:rPr lang="en-US" sz="1600" dirty="0"/>
              <a:t> rasa </a:t>
            </a:r>
            <a:r>
              <a:rPr lang="en-US" sz="1600" dirty="0" err="1"/>
              <a:t>sakit</a:t>
            </a:r>
            <a:r>
              <a:rPr lang="en-US" sz="1600" dirty="0"/>
              <a:t>			</a:t>
            </a:r>
            <a:r>
              <a:rPr lang="en-US" sz="1600" dirty="0" err="1"/>
              <a:t>lokasi</a:t>
            </a:r>
            <a:r>
              <a:rPr lang="en-US" sz="1600" dirty="0"/>
              <a:t>		kaki </a:t>
            </a:r>
            <a:r>
              <a:rPr lang="en-US" sz="1600" dirty="0" err="1"/>
              <a:t>bagian</a:t>
            </a:r>
            <a:r>
              <a:rPr lang="en-US" sz="1600" dirty="0"/>
              <a:t> </a:t>
            </a:r>
            <a:r>
              <a:rPr lang="en-US" sz="1600" dirty="0" err="1"/>
              <a:t>bawah</a:t>
            </a:r>
            <a:endParaRPr lang="en-US" sz="1600" dirty="0"/>
          </a:p>
          <a:p>
            <a:pPr marL="101600" indent="0">
              <a:buNone/>
            </a:pPr>
            <a:r>
              <a:rPr lang="en-US" sz="1600" dirty="0"/>
              <a:t>-</a:t>
            </a:r>
            <a:r>
              <a:rPr lang="en-US" sz="1600" dirty="0" err="1"/>
              <a:t>Patah</a:t>
            </a:r>
            <a:r>
              <a:rPr lang="en-US" sz="1600" dirty="0"/>
              <a:t> </a:t>
            </a:r>
            <a:r>
              <a:rPr lang="en-US" sz="1600" dirty="0" err="1"/>
              <a:t>dua</a:t>
            </a:r>
            <a:r>
              <a:rPr lang="en-US" sz="1600" dirty="0"/>
              <a:t> jam yang </a:t>
            </a:r>
            <a:r>
              <a:rPr lang="en-US" sz="1600" dirty="0" err="1"/>
              <a:t>lalu</a:t>
            </a:r>
            <a:r>
              <a:rPr lang="en-US" sz="1600" dirty="0"/>
              <a:t> 		</a:t>
            </a:r>
            <a:r>
              <a:rPr lang="en-US" sz="1600" dirty="0" err="1"/>
              <a:t>kronologi</a:t>
            </a:r>
            <a:r>
              <a:rPr lang="en-US" sz="1600" dirty="0"/>
              <a:t>		</a:t>
            </a:r>
            <a:r>
              <a:rPr lang="en-US" sz="1600" dirty="0" err="1"/>
              <a:t>lebih</a:t>
            </a:r>
            <a:r>
              <a:rPr lang="en-US" sz="1600" dirty="0"/>
              <a:t> </a:t>
            </a:r>
            <a:r>
              <a:rPr lang="en-US" sz="1600" dirty="0" err="1"/>
              <a:t>awal</a:t>
            </a:r>
            <a:endParaRPr lang="en-US" sz="1600" dirty="0"/>
          </a:p>
          <a:p>
            <a:pPr marL="101600" indent="0">
              <a:buNone/>
            </a:pPr>
            <a:endParaRPr lang="en-US" sz="1600" i="1" dirty="0"/>
          </a:p>
          <a:p>
            <a:pPr marL="101600" indent="0">
              <a:buNone/>
            </a:pPr>
            <a:r>
              <a:rPr lang="en-US" sz="1600" i="1" dirty="0" err="1"/>
              <a:t>Konteks</a:t>
            </a:r>
            <a:r>
              <a:rPr lang="en-US" sz="1600" i="1" dirty="0"/>
              <a:t> Celebrity Worship</a:t>
            </a:r>
          </a:p>
          <a:p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kondisi</a:t>
            </a:r>
            <a:r>
              <a:rPr lang="en-US" sz="1600" dirty="0"/>
              <a:t> </a:t>
            </a:r>
            <a:r>
              <a:rPr lang="en-US" sz="1600" dirty="0" err="1"/>
              <a:t>dimana</a:t>
            </a:r>
            <a:r>
              <a:rPr lang="en-US" sz="1600" dirty="0"/>
              <a:t> rasa </a:t>
            </a:r>
            <a:r>
              <a:rPr lang="en-US" sz="1600" dirty="0" err="1"/>
              <a:t>sakit</a:t>
            </a:r>
            <a:endParaRPr lang="en-US" sz="1600" dirty="0"/>
          </a:p>
          <a:p>
            <a:r>
              <a:rPr lang="en-US" sz="1600" dirty="0"/>
              <a:t>Terus </a:t>
            </a:r>
            <a:r>
              <a:rPr lang="en-US" sz="1600" dirty="0" err="1"/>
              <a:t>menerus</a:t>
            </a:r>
            <a:r>
              <a:rPr lang="en-US" sz="1600" dirty="0"/>
              <a:t>, </a:t>
            </a:r>
            <a:r>
              <a:rPr lang="en-US" sz="1600" dirty="0" err="1"/>
              <a:t>intensitas</a:t>
            </a:r>
            <a:r>
              <a:rPr lang="en-US" sz="1600" dirty="0"/>
              <a:t> </a:t>
            </a:r>
            <a:r>
              <a:rPr lang="en-US" sz="1600" dirty="0" err="1"/>
              <a:t>tinggi</a:t>
            </a:r>
            <a:r>
              <a:rPr lang="en-US" sz="1600" dirty="0"/>
              <a:t>, </a:t>
            </a:r>
            <a:r>
              <a:rPr lang="en-US" sz="1600" dirty="0" err="1"/>
              <a:t>berada</a:t>
            </a:r>
            <a:r>
              <a:rPr lang="en-US" sz="1600" dirty="0"/>
              <a:t> di kaki </a:t>
            </a:r>
            <a:r>
              <a:rPr lang="en-US" sz="1600" dirty="0" err="1"/>
              <a:t>bagian</a:t>
            </a:r>
            <a:r>
              <a:rPr lang="en-US" sz="1600" dirty="0"/>
              <a:t> </a:t>
            </a:r>
            <a:r>
              <a:rPr lang="en-US" sz="1600" dirty="0" err="1"/>
              <a:t>bawah</a:t>
            </a:r>
            <a:r>
              <a:rPr lang="en-US" sz="1600" dirty="0"/>
              <a:t>, </a:t>
            </a:r>
            <a:r>
              <a:rPr lang="en-US" sz="1600" dirty="0" err="1"/>
              <a:t>lebih</a:t>
            </a:r>
            <a:r>
              <a:rPr lang="en-US" sz="1600" dirty="0"/>
              <a:t> </a:t>
            </a:r>
            <a:r>
              <a:rPr lang="en-US" sz="1600" dirty="0" err="1"/>
              <a:t>awal</a:t>
            </a:r>
            <a:r>
              <a:rPr lang="en-US" sz="1600" dirty="0"/>
              <a:t> </a:t>
            </a:r>
            <a:r>
              <a:rPr lang="en-US" sz="1600" dirty="0" err="1"/>
              <a:t>dirasakan</a:t>
            </a:r>
            <a:r>
              <a:rPr lang="en-US" sz="1600" dirty="0"/>
              <a:t> </a:t>
            </a:r>
          </a:p>
          <a:p>
            <a:pPr marL="101600" indent="0">
              <a:buNone/>
            </a:pPr>
            <a:r>
              <a:rPr lang="en-US" sz="1600" dirty="0"/>
              <a:t>        dan </a:t>
            </a:r>
            <a:r>
              <a:rPr lang="en-US" sz="1600" dirty="0" err="1"/>
              <a:t>bantuan</a:t>
            </a:r>
            <a:r>
              <a:rPr lang="en-US" sz="1600" dirty="0"/>
              <a:t> </a:t>
            </a:r>
            <a:r>
              <a:rPr lang="en-US" sz="1600" dirty="0" err="1"/>
              <a:t>didapatkan</a:t>
            </a:r>
            <a:r>
              <a:rPr lang="en-US" sz="1600" dirty="0"/>
              <a:t> </a:t>
            </a:r>
            <a:r>
              <a:rPr lang="en-US" sz="1600" dirty="0" err="1"/>
              <a:t>segera</a:t>
            </a:r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21</a:t>
            </a:fld>
            <a:endParaRPr lang="en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01C1C77-344C-4597-B629-950F8EA51DC7}"/>
              </a:ext>
            </a:extLst>
          </p:cNvPr>
          <p:cNvSpPr txBox="1"/>
          <p:nvPr/>
        </p:nvSpPr>
        <p:spPr>
          <a:xfrm>
            <a:off x="990600" y="285750"/>
            <a:ext cx="205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Contoh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:</a:t>
            </a:r>
          </a:p>
        </p:txBody>
      </p:sp>
    </p:spTree>
    <p:extLst>
      <p:ext uri="{BB962C8B-B14F-4D97-AF65-F5344CB8AC3E}">
        <p14:creationId xmlns:p14="http://schemas.microsoft.com/office/powerpoint/2010/main" val="1005956385"/>
      </p:ext>
    </p:extLst>
  </p:cSld>
  <p:clrMapOvr>
    <a:masterClrMapping/>
  </p:clrMapOvr>
  <p:transition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742950"/>
            <a:ext cx="8305800" cy="3391450"/>
          </a:xfrm>
        </p:spPr>
        <p:txBody>
          <a:bodyPr/>
          <a:lstStyle/>
          <a:p>
            <a:pPr marL="101600" indent="0">
              <a:buNone/>
            </a:pPr>
            <a:r>
              <a:rPr lang="en-US" sz="1600" i="1" dirty="0" err="1"/>
              <a:t>Kondisi</a:t>
            </a:r>
            <a:r>
              <a:rPr lang="en-US" sz="1600" i="1" dirty="0"/>
              <a:t> </a:t>
            </a:r>
            <a:r>
              <a:rPr lang="en-US" sz="1600" i="1" dirty="0" err="1"/>
              <a:t>Sebab</a:t>
            </a:r>
            <a:r>
              <a:rPr lang="en-US" sz="1600" i="1" dirty="0"/>
              <a:t> </a:t>
            </a:r>
            <a:r>
              <a:rPr lang="en-US" sz="1600" i="1" dirty="0" err="1"/>
              <a:t>Akibat</a:t>
            </a:r>
            <a:r>
              <a:rPr lang="en-US" sz="1600" dirty="0"/>
              <a:t>		</a:t>
            </a:r>
            <a:r>
              <a:rPr lang="en-US" sz="1600" i="1" dirty="0" err="1"/>
              <a:t>Fenomena</a:t>
            </a:r>
            <a:endParaRPr lang="en-US" sz="1600" dirty="0"/>
          </a:p>
          <a:p>
            <a:r>
              <a:rPr lang="en-US" sz="1600" dirty="0"/>
              <a:t>- </a:t>
            </a:r>
            <a:r>
              <a:rPr lang="en-US" sz="1600" dirty="0" err="1"/>
              <a:t>Memuja</a:t>
            </a:r>
            <a:r>
              <a:rPr lang="en-US" sz="1600" dirty="0"/>
              <a:t> </a:t>
            </a:r>
            <a:r>
              <a:rPr lang="en-US" sz="1600" dirty="0" err="1"/>
              <a:t>selebritis</a:t>
            </a:r>
            <a:r>
              <a:rPr lang="en-US" sz="1600" dirty="0"/>
              <a:t>			Celebrity worship</a:t>
            </a:r>
          </a:p>
          <a:p>
            <a:pPr marL="101600" indent="0">
              <a:buNone/>
            </a:pPr>
            <a:r>
              <a:rPr lang="en-US" sz="1600" i="1" dirty="0"/>
              <a:t>				</a:t>
            </a:r>
          </a:p>
          <a:p>
            <a:pPr marL="101600" indent="0">
              <a:buNone/>
            </a:pPr>
            <a:r>
              <a:rPr lang="en-US" sz="1600" dirty="0" err="1"/>
              <a:t>Ciri</a:t>
            </a:r>
            <a:r>
              <a:rPr lang="en-US" sz="1600" dirty="0"/>
              <a:t> </a:t>
            </a:r>
            <a:r>
              <a:rPr lang="en-US" sz="1600" dirty="0" err="1"/>
              <a:t>Perilaku</a:t>
            </a:r>
            <a:r>
              <a:rPr lang="en-US" sz="1600" dirty="0"/>
              <a:t> </a:t>
            </a:r>
            <a:r>
              <a:rPr lang="en-US" sz="1600" dirty="0" err="1"/>
              <a:t>Memuja</a:t>
            </a:r>
            <a:r>
              <a:rPr lang="en-US" sz="1600" dirty="0"/>
              <a:t> </a:t>
            </a:r>
            <a:r>
              <a:rPr lang="en-US" sz="1600" dirty="0" err="1"/>
              <a:t>Selebritis</a:t>
            </a:r>
            <a:r>
              <a:rPr lang="en-US" sz="1600" dirty="0"/>
              <a:t>	</a:t>
            </a:r>
            <a:r>
              <a:rPr lang="en-US" sz="1600" dirty="0" err="1"/>
              <a:t>Dimensi</a:t>
            </a:r>
            <a:r>
              <a:rPr lang="en-US" sz="1600" dirty="0"/>
              <a:t> </a:t>
            </a:r>
            <a:r>
              <a:rPr lang="en-US" sz="1600" dirty="0" err="1"/>
              <a:t>Khusus</a:t>
            </a:r>
            <a:r>
              <a:rPr lang="en-US" sz="1600" dirty="0"/>
              <a:t> Celebrity Worship</a:t>
            </a:r>
          </a:p>
          <a:p>
            <a:pPr marL="101600" indent="0">
              <a:buNone/>
            </a:pPr>
            <a:r>
              <a:rPr lang="en-US" sz="1600" dirty="0"/>
              <a:t>- </a:t>
            </a:r>
            <a:r>
              <a:rPr lang="en-US" sz="1600" dirty="0" err="1"/>
              <a:t>Menuhankan</a:t>
            </a:r>
            <a:r>
              <a:rPr lang="en-US" sz="1600" dirty="0"/>
              <a:t>			</a:t>
            </a:r>
            <a:r>
              <a:rPr lang="en-US" sz="1600" dirty="0" err="1"/>
              <a:t>intensitas</a:t>
            </a:r>
            <a:r>
              <a:rPr lang="en-US" sz="1600" dirty="0"/>
              <a:t>		</a:t>
            </a:r>
            <a:r>
              <a:rPr lang="en-US" sz="1600" dirty="0" err="1"/>
              <a:t>tinggi</a:t>
            </a:r>
            <a:endParaRPr lang="en-US" sz="1600" dirty="0"/>
          </a:p>
          <a:p>
            <a:pPr marL="101600" indent="0">
              <a:buNone/>
            </a:pPr>
            <a:r>
              <a:rPr lang="en-US" sz="1600" dirty="0"/>
              <a:t>- </a:t>
            </a:r>
            <a:r>
              <a:rPr lang="en-US" sz="1600" dirty="0" err="1"/>
              <a:t>Memuji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mengagungkan</a:t>
            </a:r>
            <a:r>
              <a:rPr lang="en-US" sz="1600" dirty="0"/>
              <a:t>		</a:t>
            </a:r>
            <a:r>
              <a:rPr lang="en-US" sz="1600" dirty="0" err="1"/>
              <a:t>durasi</a:t>
            </a:r>
            <a:r>
              <a:rPr lang="en-US" sz="1600" dirty="0"/>
              <a:t>		</a:t>
            </a:r>
            <a:r>
              <a:rPr lang="en-US" sz="1600" dirty="0" err="1"/>
              <a:t>terus</a:t>
            </a:r>
            <a:r>
              <a:rPr lang="en-US" sz="1600" dirty="0"/>
              <a:t> </a:t>
            </a:r>
            <a:r>
              <a:rPr lang="en-US" sz="1600" dirty="0" err="1"/>
              <a:t>menerus</a:t>
            </a:r>
            <a:endParaRPr lang="en-US" sz="1600" dirty="0"/>
          </a:p>
          <a:p>
            <a:pPr marL="101600" indent="0">
              <a:buNone/>
            </a:pPr>
            <a:r>
              <a:rPr lang="en-US" sz="1600" dirty="0"/>
              <a:t>- </a:t>
            </a:r>
            <a:r>
              <a:rPr lang="en-US" sz="1600" dirty="0" err="1"/>
              <a:t>Adanya</a:t>
            </a:r>
            <a:r>
              <a:rPr lang="en-US" sz="1600" dirty="0"/>
              <a:t> rasa </a:t>
            </a:r>
            <a:r>
              <a:rPr lang="en-US" sz="1600" dirty="0" err="1"/>
              <a:t>cinta</a:t>
            </a:r>
            <a:r>
              <a:rPr lang="en-US" sz="1600" dirty="0"/>
              <a:t> </a:t>
            </a:r>
            <a:r>
              <a:rPr lang="en-US" sz="1600" dirty="0" err="1"/>
              <a:t>berlebihan</a:t>
            </a:r>
            <a:r>
              <a:rPr lang="en-US" sz="1600" dirty="0"/>
              <a:t>	</a:t>
            </a:r>
            <a:r>
              <a:rPr lang="en-US" sz="1600" dirty="0" err="1"/>
              <a:t>lokasi</a:t>
            </a:r>
            <a:r>
              <a:rPr lang="en-US" sz="1600" dirty="0"/>
              <a:t>		</a:t>
            </a:r>
            <a:r>
              <a:rPr lang="en-US" sz="1600" dirty="0" err="1"/>
              <a:t>perasaan</a:t>
            </a:r>
            <a:endParaRPr lang="en-US" sz="1600" dirty="0"/>
          </a:p>
          <a:p>
            <a:pPr marL="101600" indent="0">
              <a:buNone/>
            </a:pPr>
            <a:endParaRPr lang="en-US" sz="1600" i="1" dirty="0"/>
          </a:p>
          <a:p>
            <a:pPr marL="101600" indent="0">
              <a:buNone/>
            </a:pPr>
            <a:r>
              <a:rPr lang="en-US" sz="1600" i="1" dirty="0" err="1"/>
              <a:t>Konteks</a:t>
            </a:r>
            <a:r>
              <a:rPr lang="en-US" sz="1600" i="1" dirty="0"/>
              <a:t> Celebrity Worship</a:t>
            </a:r>
          </a:p>
          <a:p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kondisi</a:t>
            </a:r>
            <a:r>
              <a:rPr lang="en-US" sz="1600" dirty="0"/>
              <a:t> </a:t>
            </a:r>
            <a:r>
              <a:rPr lang="en-US" sz="1600" dirty="0" err="1"/>
              <a:t>memuja-muja</a:t>
            </a:r>
            <a:r>
              <a:rPr lang="en-US" sz="1600" dirty="0"/>
              <a:t> </a:t>
            </a:r>
            <a:r>
              <a:rPr lang="en-US" sz="1600" dirty="0" err="1"/>
              <a:t>seorang</a:t>
            </a:r>
            <a:r>
              <a:rPr lang="en-US" sz="1600" dirty="0"/>
              <a:t> </a:t>
            </a:r>
            <a:r>
              <a:rPr lang="en-US" sz="1600" dirty="0" err="1"/>
              <a:t>selebritis</a:t>
            </a:r>
            <a:r>
              <a:rPr lang="en-US" sz="1600" dirty="0"/>
              <a:t>:</a:t>
            </a:r>
          </a:p>
          <a:p>
            <a:r>
              <a:rPr lang="en-US" sz="1600" dirty="0" err="1"/>
              <a:t>Terus</a:t>
            </a:r>
            <a:r>
              <a:rPr lang="en-US" sz="1600" dirty="0"/>
              <a:t> </a:t>
            </a:r>
            <a:r>
              <a:rPr lang="en-US" sz="1600" dirty="0" err="1"/>
              <a:t>menerus</a:t>
            </a:r>
            <a:r>
              <a:rPr lang="en-US" sz="1600" dirty="0"/>
              <a:t>, </a:t>
            </a:r>
            <a:r>
              <a:rPr lang="en-US" sz="1600" dirty="0" err="1"/>
              <a:t>intensitas</a:t>
            </a:r>
            <a:r>
              <a:rPr lang="en-US" sz="1600" dirty="0"/>
              <a:t> </a:t>
            </a:r>
            <a:r>
              <a:rPr lang="en-US" sz="1600" dirty="0" err="1"/>
              <a:t>tinggi</a:t>
            </a:r>
            <a:r>
              <a:rPr lang="en-US" sz="1600" dirty="0"/>
              <a:t>, </a:t>
            </a:r>
            <a:r>
              <a:rPr lang="en-US" sz="1600" dirty="0" err="1"/>
              <a:t>perasaan</a:t>
            </a:r>
            <a:r>
              <a:rPr lang="en-US" sz="1600" dirty="0"/>
              <a:t> </a:t>
            </a:r>
            <a:r>
              <a:rPr lang="en-US" sz="1600" dirty="0" err="1"/>
              <a:t>cinta</a:t>
            </a:r>
            <a:r>
              <a:rPr lang="en-US" sz="1600" dirty="0"/>
              <a:t>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berlebihan</a:t>
            </a:r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22</a:t>
            </a:fld>
            <a:endParaRPr lang="en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CF23D8-C338-462B-85DA-81FC1ABF2BCE}"/>
              </a:ext>
            </a:extLst>
          </p:cNvPr>
          <p:cNvSpPr txBox="1"/>
          <p:nvPr/>
        </p:nvSpPr>
        <p:spPr>
          <a:xfrm>
            <a:off x="990600" y="285750"/>
            <a:ext cx="205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Contoh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:</a:t>
            </a:r>
          </a:p>
        </p:txBody>
      </p:sp>
    </p:spTree>
    <p:extLst>
      <p:ext uri="{BB962C8B-B14F-4D97-AF65-F5344CB8AC3E}">
        <p14:creationId xmlns:p14="http://schemas.microsoft.com/office/powerpoint/2010/main" val="1614506116"/>
      </p:ext>
    </p:extLst>
  </p:cSld>
  <p:clrMapOvr>
    <a:masterClrMapping/>
  </p:clrMapOvr>
  <p:transition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Kondisi</a:t>
            </a:r>
            <a:r>
              <a:rPr lang="en-US" dirty="0"/>
              <a:t> yang </a:t>
            </a:r>
            <a:r>
              <a:rPr lang="en-US" dirty="0" err="1"/>
              <a:t>Mempengaruhi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57350"/>
            <a:ext cx="8458200" cy="3276600"/>
          </a:xfrm>
        </p:spPr>
        <p:txBody>
          <a:bodyPr/>
          <a:lstStyle/>
          <a:p>
            <a:r>
              <a:rPr lang="en-US" sz="1800" dirty="0" err="1"/>
              <a:t>Kondisi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berfungsi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memperlancar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menghambat</a:t>
            </a:r>
            <a:r>
              <a:rPr lang="en-US" sz="1800" dirty="0"/>
              <a:t> </a:t>
            </a:r>
            <a:r>
              <a:rPr lang="en-US" sz="1800" dirty="0" err="1"/>
              <a:t>tindakan</a:t>
            </a:r>
            <a:r>
              <a:rPr lang="en-US" sz="1800" dirty="0"/>
              <a:t>/</a:t>
            </a:r>
            <a:r>
              <a:rPr lang="en-US" sz="1800" dirty="0" err="1"/>
              <a:t>strategi</a:t>
            </a:r>
            <a:r>
              <a:rPr lang="en-US" sz="1800" dirty="0"/>
              <a:t> </a:t>
            </a:r>
            <a:r>
              <a:rPr lang="en-US" sz="1800" dirty="0" err="1"/>
              <a:t>interaksi</a:t>
            </a:r>
            <a:r>
              <a:rPr lang="en-US" sz="1800" dirty="0"/>
              <a:t> yang </a:t>
            </a:r>
            <a:r>
              <a:rPr lang="en-US" sz="1800" dirty="0" err="1"/>
              <a:t>dilakukan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konteks</a:t>
            </a:r>
            <a:r>
              <a:rPr lang="en-US" sz="1800" dirty="0"/>
              <a:t> yang </a:t>
            </a:r>
            <a:r>
              <a:rPr lang="en-US" sz="1800" dirty="0" err="1"/>
              <a:t>khusus</a:t>
            </a:r>
            <a:r>
              <a:rPr lang="en-US" sz="1800" dirty="0"/>
              <a:t>. </a:t>
            </a:r>
          </a:p>
          <a:p>
            <a:r>
              <a:rPr lang="en-US" sz="1800" dirty="0" err="1"/>
              <a:t>Kondisi</a:t>
            </a:r>
            <a:r>
              <a:rPr lang="en-US" sz="1800" dirty="0"/>
              <a:t> intervening </a:t>
            </a:r>
            <a:r>
              <a:rPr lang="en-US" sz="1800" dirty="0" err="1"/>
              <a:t>berkaitan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tindakan</a:t>
            </a:r>
            <a:r>
              <a:rPr lang="en-US" sz="1800" dirty="0"/>
              <a:t>/</a:t>
            </a:r>
            <a:r>
              <a:rPr lang="en-US" sz="1800" dirty="0" err="1"/>
              <a:t>strategi</a:t>
            </a:r>
            <a:r>
              <a:rPr lang="en-US" sz="1800" dirty="0"/>
              <a:t> </a:t>
            </a:r>
            <a:r>
              <a:rPr lang="en-US" sz="1800" dirty="0" err="1"/>
              <a:t>interaksi</a:t>
            </a:r>
            <a:r>
              <a:rPr lang="en-US" sz="1800" dirty="0"/>
              <a:t>. </a:t>
            </a:r>
          </a:p>
          <a:p>
            <a:r>
              <a:rPr lang="en-US" sz="1800" dirty="0" err="1"/>
              <a:t>Kondisi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bentuk</a:t>
            </a:r>
            <a:r>
              <a:rPr lang="en-US" sz="1800" dirty="0"/>
              <a:t>: </a:t>
            </a:r>
            <a:r>
              <a:rPr lang="en-US" sz="1800" dirty="0" err="1"/>
              <a:t>waktu</a:t>
            </a:r>
            <a:r>
              <a:rPr lang="en-US" sz="1800" dirty="0"/>
              <a:t>, </a:t>
            </a:r>
            <a:r>
              <a:rPr lang="en-US" sz="1800" dirty="0" err="1"/>
              <a:t>ruang</a:t>
            </a:r>
            <a:r>
              <a:rPr lang="en-US" sz="1800" dirty="0"/>
              <a:t>, </a:t>
            </a:r>
            <a:r>
              <a:rPr lang="en-US" sz="1800" dirty="0" err="1"/>
              <a:t>budaya</a:t>
            </a:r>
            <a:r>
              <a:rPr lang="en-US" sz="1800" dirty="0"/>
              <a:t>, status </a:t>
            </a:r>
            <a:r>
              <a:rPr lang="en-US" sz="1800" dirty="0" err="1"/>
              <a:t>ekonomi</a:t>
            </a:r>
            <a:r>
              <a:rPr lang="en-US" sz="1800" dirty="0"/>
              <a:t>, </a:t>
            </a:r>
            <a:r>
              <a:rPr lang="en-US" sz="1800" dirty="0" err="1"/>
              <a:t>karir</a:t>
            </a:r>
            <a:r>
              <a:rPr lang="en-US" sz="1800" dirty="0"/>
              <a:t>, </a:t>
            </a:r>
            <a:r>
              <a:rPr lang="en-US" sz="1800" dirty="0" err="1"/>
              <a:t>sejarah</a:t>
            </a:r>
            <a:r>
              <a:rPr lang="en-US" sz="1800" dirty="0"/>
              <a:t>, </a:t>
            </a:r>
            <a:r>
              <a:rPr lang="en-US" sz="1800" dirty="0" err="1"/>
              <a:t>riwayat</a:t>
            </a:r>
            <a:r>
              <a:rPr lang="en-US" sz="1800" dirty="0"/>
              <a:t> </a:t>
            </a:r>
            <a:r>
              <a:rPr lang="en-US" sz="1800" dirty="0" err="1"/>
              <a:t>hidup</a:t>
            </a:r>
            <a:r>
              <a:rPr lang="en-US" sz="1800" dirty="0"/>
              <a:t> </a:t>
            </a:r>
            <a:r>
              <a:rPr lang="en-US" sz="1800" dirty="0" err="1"/>
              <a:t>individu</a:t>
            </a:r>
            <a:r>
              <a:rPr lang="en-US" sz="1800" dirty="0"/>
              <a:t>. </a:t>
            </a:r>
            <a:r>
              <a:rPr lang="en-US" sz="1800" dirty="0" err="1"/>
              <a:t>Kondisi-kondisi</a:t>
            </a:r>
            <a:r>
              <a:rPr lang="en-US" sz="1800" dirty="0"/>
              <a:t> </a:t>
            </a:r>
            <a:r>
              <a:rPr lang="en-US" sz="1800" dirty="0" err="1"/>
              <a:t>memiliki</a:t>
            </a:r>
            <a:r>
              <a:rPr lang="en-US" sz="1800" dirty="0"/>
              <a:t> </a:t>
            </a:r>
            <a:r>
              <a:rPr lang="en-US" sz="1800" dirty="0" err="1"/>
              <a:t>rentangan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yang paling </a:t>
            </a:r>
            <a:r>
              <a:rPr lang="en-US" sz="1800" dirty="0" err="1"/>
              <a:t>dekat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pendek</a:t>
            </a:r>
            <a:r>
              <a:rPr lang="en-US" sz="1800" dirty="0"/>
              <a:t> </a:t>
            </a:r>
            <a:r>
              <a:rPr lang="en-US" sz="1800" dirty="0" err="1"/>
              <a:t>sampai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yang paling </a:t>
            </a:r>
            <a:r>
              <a:rPr lang="en-US" sz="1800" dirty="0" err="1"/>
              <a:t>jauh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panjang</a:t>
            </a:r>
            <a:r>
              <a:rPr lang="en-US" sz="1800" dirty="0"/>
              <a:t>.</a:t>
            </a:r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74177736"/>
      </p:ext>
    </p:extLst>
  </p:cSld>
  <p:clrMapOvr>
    <a:masterClrMapping/>
  </p:clrMapOvr>
  <p:transition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1 </a:t>
            </a:r>
            <a:br>
              <a:rPr lang="en-US" dirty="0"/>
            </a:br>
            <a:r>
              <a:rPr lang="en-US" dirty="0" err="1"/>
              <a:t>Kondisi</a:t>
            </a:r>
            <a:r>
              <a:rPr lang="en-US" dirty="0"/>
              <a:t> yang </a:t>
            </a:r>
            <a:r>
              <a:rPr lang="en-US" dirty="0" err="1"/>
              <a:t>Mempengaruhi</a:t>
            </a:r>
            <a:r>
              <a:rPr lang="en-US" dirty="0"/>
              <a:t> 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1250" y="1618700"/>
            <a:ext cx="7305550" cy="3231000"/>
          </a:xfrm>
        </p:spPr>
        <p:txBody>
          <a:bodyPr/>
          <a:lstStyle/>
          <a:p>
            <a:r>
              <a:rPr lang="en-US" dirty="0"/>
              <a:t>Anda </a:t>
            </a:r>
            <a:r>
              <a:rPr lang="en-US" dirty="0" err="1"/>
              <a:t>sakit</a:t>
            </a:r>
            <a:r>
              <a:rPr lang="en-US" dirty="0"/>
              <a:t> dan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pengobatan</a:t>
            </a:r>
            <a:r>
              <a:rPr lang="en-US" dirty="0"/>
              <a:t>,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pada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yang </a:t>
            </a:r>
            <a:r>
              <a:rPr lang="en-US" dirty="0" err="1"/>
              <a:t>jaraknya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.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Anda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segera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pengobatan</a:t>
            </a:r>
            <a:r>
              <a:rPr lang="en-US" dirty="0"/>
              <a:t>. Anda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berpacu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pengobatan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yang </a:t>
            </a:r>
            <a:r>
              <a:rPr lang="en-US" dirty="0" err="1"/>
              <a:t>jauh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92736998"/>
      </p:ext>
    </p:extLst>
  </p:cSld>
  <p:clrMapOvr>
    <a:masterClrMapping/>
  </p:clrMapOvr>
  <p:transition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2 </a:t>
            </a:r>
            <a:br>
              <a:rPr lang="en-US" dirty="0"/>
            </a:br>
            <a:r>
              <a:rPr lang="en-US" dirty="0" err="1"/>
              <a:t>Kondisi</a:t>
            </a:r>
            <a:r>
              <a:rPr lang="en-US" dirty="0"/>
              <a:t> yang </a:t>
            </a:r>
            <a:r>
              <a:rPr lang="en-US" dirty="0" err="1"/>
              <a:t>Mempengaruhi</a:t>
            </a:r>
            <a:r>
              <a:rPr lang="en-US" dirty="0"/>
              <a:t> 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1250" y="1618700"/>
            <a:ext cx="7305550" cy="3231000"/>
          </a:xfrm>
        </p:spPr>
        <p:txBody>
          <a:bodyPr/>
          <a:lstStyle/>
          <a:p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kecintaan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idola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.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teman-teman</a:t>
            </a:r>
            <a:r>
              <a:rPr lang="en-US" dirty="0"/>
              <a:t> </a:t>
            </a:r>
            <a:r>
              <a:rPr lang="en-US" dirty="0" err="1"/>
              <a:t>terdekat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mencintai</a:t>
            </a:r>
            <a:r>
              <a:rPr lang="en-US" dirty="0"/>
              <a:t> </a:t>
            </a:r>
            <a:r>
              <a:rPr lang="en-US" dirty="0" err="1"/>
              <a:t>idola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. </a:t>
            </a:r>
            <a:r>
              <a:rPr lang="en-US" dirty="0" err="1"/>
              <a:t>Hampir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yang </a:t>
            </a:r>
            <a:r>
              <a:rPr lang="en-US" dirty="0" err="1"/>
              <a:t>dibicarakan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sosok</a:t>
            </a:r>
            <a:r>
              <a:rPr lang="en-US" dirty="0"/>
              <a:t> </a:t>
            </a:r>
            <a:r>
              <a:rPr lang="en-US" dirty="0" err="1"/>
              <a:t>idola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sehari-harinya</a:t>
            </a:r>
            <a:r>
              <a:rPr lang="en-US" dirty="0"/>
              <a:t>. Hal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makin</a:t>
            </a:r>
            <a:r>
              <a:rPr lang="en-US" dirty="0"/>
              <a:t> lama </a:t>
            </a:r>
            <a:r>
              <a:rPr lang="en-US" dirty="0" err="1"/>
              <a:t>makin</a:t>
            </a:r>
            <a:r>
              <a:rPr lang="en-US" dirty="0"/>
              <a:t> </a:t>
            </a:r>
            <a:r>
              <a:rPr lang="en-US" dirty="0" err="1"/>
              <a:t>tergila-gila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idola</a:t>
            </a:r>
            <a:r>
              <a:rPr lang="en-US" dirty="0"/>
              <a:t> </a:t>
            </a:r>
            <a:r>
              <a:rPr lang="en-US" dirty="0" err="1"/>
              <a:t>anda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89652833"/>
      </p:ext>
    </p:extLst>
  </p:cSld>
  <p:clrMapOvr>
    <a:masterClrMapping/>
  </p:clrMapOvr>
  <p:transition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i="1" dirty="0" err="1"/>
              <a:t>Tindakan</a:t>
            </a:r>
            <a:r>
              <a:rPr lang="en-US" i="1" dirty="0"/>
              <a:t> / </a:t>
            </a:r>
            <a:r>
              <a:rPr lang="en-US" i="1" dirty="0" err="1"/>
              <a:t>Strategi</a:t>
            </a:r>
            <a:r>
              <a:rPr lang="en-US" i="1" dirty="0"/>
              <a:t> </a:t>
            </a:r>
            <a:r>
              <a:rPr lang="en-US" i="1" dirty="0" err="1"/>
              <a:t>Interaksi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733550"/>
            <a:ext cx="7315200" cy="3231000"/>
          </a:xfrm>
        </p:spPr>
        <p:txBody>
          <a:bodyPr/>
          <a:lstStyle/>
          <a:p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dasarnya</a:t>
            </a:r>
            <a:r>
              <a:rPr lang="en-US" dirty="0"/>
              <a:t> </a:t>
            </a:r>
            <a:r>
              <a:rPr lang="en-US" i="1" dirty="0"/>
              <a:t>Grounded Theory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penyusunan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yang </a:t>
            </a:r>
            <a:r>
              <a:rPr lang="en-US" dirty="0" err="1"/>
              <a:t>berorientasi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/</a:t>
            </a:r>
            <a:r>
              <a:rPr lang="en-US" dirty="0" err="1"/>
              <a:t>interaksi</a:t>
            </a:r>
            <a:r>
              <a:rPr lang="en-US" dirty="0"/>
              <a:t>. </a:t>
            </a:r>
            <a:r>
              <a:rPr lang="en-US" dirty="0" err="1"/>
              <a:t>Mencerminkan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menangani</a:t>
            </a:r>
            <a:r>
              <a:rPr lang="en-US" dirty="0"/>
              <a:t> </a:t>
            </a:r>
            <a:r>
              <a:rPr lang="en-US" dirty="0" err="1"/>
              <a:t>fenomena</a:t>
            </a:r>
            <a:r>
              <a:rPr lang="en-US" dirty="0"/>
              <a:t> yang </a:t>
            </a:r>
            <a:r>
              <a:rPr lang="en-US" dirty="0" err="1"/>
              <a:t>dialami</a:t>
            </a:r>
            <a:r>
              <a:rPr lang="en-US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19200593"/>
      </p:ext>
    </p:extLst>
  </p:cSld>
  <p:clrMapOvr>
    <a:masterClrMapping/>
  </p:clrMapOvr>
  <p:transition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1 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0" y="1358268"/>
            <a:ext cx="3425400" cy="3231000"/>
          </a:xfrm>
        </p:spPr>
        <p:txBody>
          <a:bodyPr/>
          <a:lstStyle/>
          <a:p>
            <a:r>
              <a:rPr lang="en-US" i="1" dirty="0" err="1"/>
              <a:t>Tindakan</a:t>
            </a:r>
            <a:r>
              <a:rPr lang="en-US" i="1" dirty="0"/>
              <a:t> </a:t>
            </a:r>
            <a:r>
              <a:rPr lang="en-US" i="1" dirty="0" err="1"/>
              <a:t>Menangani</a:t>
            </a:r>
            <a:r>
              <a:rPr lang="en-US" i="1" dirty="0"/>
              <a:t> rasa </a:t>
            </a:r>
            <a:r>
              <a:rPr lang="en-US" i="1" dirty="0" err="1"/>
              <a:t>sakit</a:t>
            </a:r>
            <a:endParaRPr lang="en-US" dirty="0"/>
          </a:p>
          <a:p>
            <a:pPr lvl="1"/>
            <a:r>
              <a:rPr lang="en-US" dirty="0" err="1"/>
              <a:t>Membalut</a:t>
            </a:r>
            <a:r>
              <a:rPr lang="en-US" dirty="0"/>
              <a:t> kaki</a:t>
            </a:r>
          </a:p>
          <a:p>
            <a:pPr lvl="1"/>
            <a:r>
              <a:rPr lang="en-US" dirty="0" err="1"/>
              <a:t>Pergi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bantuan</a:t>
            </a:r>
            <a:r>
              <a:rPr lang="en-US" dirty="0"/>
              <a:t> </a:t>
            </a:r>
            <a:r>
              <a:rPr lang="en-US" dirty="0" err="1"/>
              <a:t>darurat</a:t>
            </a:r>
            <a:endParaRPr lang="en-US" dirty="0"/>
          </a:p>
          <a:p>
            <a:pPr lvl="1"/>
            <a:r>
              <a:rPr lang="en-US" dirty="0" err="1"/>
              <a:t>Menjaga</a:t>
            </a:r>
            <a:r>
              <a:rPr lang="en-US" dirty="0"/>
              <a:t> agar orang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hangat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533400" y="1358268"/>
            <a:ext cx="3425400" cy="3231000"/>
          </a:xfrm>
        </p:spPr>
        <p:txBody>
          <a:bodyPr/>
          <a:lstStyle/>
          <a:p>
            <a:r>
              <a:rPr lang="en-US" i="1" dirty="0" err="1"/>
              <a:t>Kondisi</a:t>
            </a:r>
            <a:r>
              <a:rPr lang="en-US" i="1" dirty="0"/>
              <a:t> Intervening</a:t>
            </a:r>
            <a:endParaRPr lang="en-US" dirty="0"/>
          </a:p>
          <a:p>
            <a:pPr lvl="1"/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 pada </a:t>
            </a:r>
            <a:r>
              <a:rPr lang="en-US" dirty="0" err="1"/>
              <a:t>pertolongan</a:t>
            </a:r>
            <a:r>
              <a:rPr lang="en-US" dirty="0"/>
              <a:t> </a:t>
            </a:r>
            <a:r>
              <a:rPr lang="en-US" dirty="0" err="1"/>
              <a:t>pertama</a:t>
            </a:r>
            <a:endParaRPr lang="en-US" dirty="0"/>
          </a:p>
          <a:p>
            <a:pPr lvl="1"/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selimut</a:t>
            </a:r>
            <a:endParaRPr lang="en-US" dirty="0"/>
          </a:p>
          <a:p>
            <a:pPr lvl="1"/>
            <a:r>
              <a:rPr lang="en-US" dirty="0" err="1"/>
              <a:t>Jaraknya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bantuan</a:t>
            </a:r>
            <a:endParaRPr lang="en-US" dirty="0"/>
          </a:p>
          <a:p>
            <a:pPr marL="10160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77893966"/>
      </p:ext>
    </p:extLst>
  </p:cSld>
  <p:clrMapOvr>
    <a:masterClrMapping/>
  </p:clrMapOvr>
  <p:transition>
    <p:fade thruBlk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2 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0" y="1358268"/>
            <a:ext cx="3425400" cy="3231000"/>
          </a:xfrm>
        </p:spPr>
        <p:txBody>
          <a:bodyPr/>
          <a:lstStyle/>
          <a:p>
            <a:r>
              <a:rPr lang="en-US" i="1" dirty="0" err="1"/>
              <a:t>Tindakan</a:t>
            </a:r>
            <a:r>
              <a:rPr lang="en-US" i="1" dirty="0"/>
              <a:t> </a:t>
            </a:r>
            <a:r>
              <a:rPr lang="en-US" i="1" dirty="0" err="1"/>
              <a:t>Menangani</a:t>
            </a:r>
            <a:r>
              <a:rPr lang="en-US" i="1" dirty="0"/>
              <a:t> Celebrity Worship</a:t>
            </a:r>
            <a:endParaRPr lang="en-US" dirty="0"/>
          </a:p>
          <a:p>
            <a:pPr lvl="1"/>
            <a:r>
              <a:rPr lang="en-US" dirty="0" err="1"/>
              <a:t>Literasi</a:t>
            </a:r>
            <a:r>
              <a:rPr lang="en-US" dirty="0"/>
              <a:t> media</a:t>
            </a:r>
          </a:p>
          <a:p>
            <a:pPr lvl="1"/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keluarga</a:t>
            </a:r>
            <a:endParaRPr lang="en-US" dirty="0"/>
          </a:p>
          <a:p>
            <a:pPr lvl="1"/>
            <a:r>
              <a:rPr lang="en-US" dirty="0" err="1"/>
              <a:t>Dukungan</a:t>
            </a:r>
            <a:r>
              <a:rPr lang="en-US" dirty="0"/>
              <a:t> moral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533400" y="1358268"/>
            <a:ext cx="3425400" cy="3231000"/>
          </a:xfrm>
        </p:spPr>
        <p:txBody>
          <a:bodyPr/>
          <a:lstStyle/>
          <a:p>
            <a:r>
              <a:rPr lang="en-US" i="1" dirty="0" err="1"/>
              <a:t>Kondisi</a:t>
            </a:r>
            <a:r>
              <a:rPr lang="en-US" i="1" dirty="0"/>
              <a:t> Intervening</a:t>
            </a:r>
            <a:endParaRPr lang="en-US" dirty="0"/>
          </a:p>
          <a:p>
            <a:pPr lvl="1"/>
            <a:r>
              <a:rPr lang="en-US" dirty="0" err="1"/>
              <a:t>Komunitas</a:t>
            </a:r>
            <a:r>
              <a:rPr lang="en-US" dirty="0"/>
              <a:t> </a:t>
            </a:r>
            <a:r>
              <a:rPr lang="en-US" dirty="0" err="1"/>
              <a:t>Pecinta</a:t>
            </a:r>
            <a:r>
              <a:rPr lang="en-US" dirty="0"/>
              <a:t> </a:t>
            </a:r>
            <a:r>
              <a:rPr lang="en-US" dirty="0" err="1"/>
              <a:t>Selebriti</a:t>
            </a:r>
            <a:endParaRPr lang="en-US" dirty="0"/>
          </a:p>
          <a:p>
            <a:pPr lvl="1"/>
            <a:r>
              <a:rPr lang="en-US" dirty="0" err="1"/>
              <a:t>Teman</a:t>
            </a:r>
            <a:r>
              <a:rPr lang="en-US" dirty="0"/>
              <a:t> </a:t>
            </a:r>
            <a:r>
              <a:rPr lang="en-US" dirty="0" err="1"/>
              <a:t>menyukai</a:t>
            </a:r>
            <a:r>
              <a:rPr lang="en-US" dirty="0"/>
              <a:t> </a:t>
            </a:r>
            <a:r>
              <a:rPr lang="en-US" dirty="0" err="1"/>
              <a:t>selebriti</a:t>
            </a:r>
            <a:r>
              <a:rPr lang="en-US" dirty="0"/>
              <a:t> yang </a:t>
            </a:r>
            <a:r>
              <a:rPr lang="en-US" dirty="0" err="1"/>
              <a:t>sama</a:t>
            </a:r>
            <a:endParaRPr lang="en-US" dirty="0"/>
          </a:p>
          <a:p>
            <a:pPr lvl="1"/>
            <a:r>
              <a:rPr lang="en-US" dirty="0" err="1"/>
              <a:t>Pembicaraan</a:t>
            </a:r>
            <a:r>
              <a:rPr lang="en-US" dirty="0"/>
              <a:t> </a:t>
            </a:r>
            <a:r>
              <a:rPr lang="en-US" dirty="0" err="1"/>
              <a:t>sehari-hari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sosok</a:t>
            </a:r>
            <a:r>
              <a:rPr lang="en-US" dirty="0"/>
              <a:t> </a:t>
            </a:r>
            <a:r>
              <a:rPr lang="en-US" dirty="0" err="1"/>
              <a:t>idola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sehari-harinya</a:t>
            </a:r>
            <a:endParaRPr lang="en-US" dirty="0"/>
          </a:p>
          <a:p>
            <a:pPr marL="10160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28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30546482"/>
      </p:ext>
    </p:extLst>
  </p:cSld>
  <p:clrMapOvr>
    <a:masterClrMapping/>
  </p:clrMapOvr>
  <p:transition>
    <p:fade thruBlk="1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Konsekuensi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18700"/>
            <a:ext cx="8382000" cy="3231000"/>
          </a:xfrm>
        </p:spPr>
        <p:txBody>
          <a:bodyPr/>
          <a:lstStyle/>
          <a:p>
            <a:r>
              <a:rPr lang="en-US" sz="1800" dirty="0" err="1"/>
              <a:t>Tindakan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interaksi</a:t>
            </a:r>
            <a:r>
              <a:rPr lang="en-US" sz="1800" dirty="0"/>
              <a:t> yang </a:t>
            </a:r>
            <a:r>
              <a:rPr lang="en-US" sz="1800" dirty="0" err="1"/>
              <a:t>diambil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merespon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menangani</a:t>
            </a:r>
            <a:r>
              <a:rPr lang="en-US" sz="1800" dirty="0"/>
              <a:t> </a:t>
            </a:r>
            <a:r>
              <a:rPr lang="en-US" sz="1800" dirty="0" err="1"/>
              <a:t>suatu</a:t>
            </a:r>
            <a:r>
              <a:rPr lang="en-US" sz="1800" dirty="0"/>
              <a:t> </a:t>
            </a:r>
            <a:r>
              <a:rPr lang="en-US" sz="1800" dirty="0" err="1"/>
              <a:t>fenomena</a:t>
            </a:r>
            <a:r>
              <a:rPr lang="en-US" sz="1800" dirty="0"/>
              <a:t> </a:t>
            </a:r>
            <a:r>
              <a:rPr lang="en-US" sz="1800" dirty="0" err="1"/>
              <a:t>akan</a:t>
            </a:r>
            <a:r>
              <a:rPr lang="en-US" sz="1800" dirty="0"/>
              <a:t> </a:t>
            </a:r>
            <a:r>
              <a:rPr lang="en-US" sz="1800" dirty="0" err="1"/>
              <a:t>mendapatkan</a:t>
            </a:r>
            <a:r>
              <a:rPr lang="en-US" sz="1800" dirty="0"/>
              <a:t> </a:t>
            </a:r>
            <a:r>
              <a:rPr lang="en-US" sz="1800" dirty="0" err="1"/>
              <a:t>hasil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konsekuensi</a:t>
            </a:r>
            <a:r>
              <a:rPr lang="en-US" sz="1800" dirty="0"/>
              <a:t>. </a:t>
            </a:r>
          </a:p>
          <a:p>
            <a:r>
              <a:rPr lang="en-US" sz="1800" dirty="0"/>
              <a:t>Hal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mungkin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selalu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diprediksi</a:t>
            </a:r>
            <a:r>
              <a:rPr lang="en-US" sz="1800" dirty="0"/>
              <a:t>. </a:t>
            </a:r>
          </a:p>
          <a:p>
            <a:r>
              <a:rPr lang="en-US" sz="1800" dirty="0" err="1"/>
              <a:t>Kegagalan</a:t>
            </a:r>
            <a:r>
              <a:rPr lang="en-US" sz="1800" dirty="0"/>
              <a:t> </a:t>
            </a:r>
            <a:r>
              <a:rPr lang="en-US" sz="1800" dirty="0" err="1"/>
              <a:t>mengambil</a:t>
            </a:r>
            <a:r>
              <a:rPr lang="en-US" sz="1800" dirty="0"/>
              <a:t> </a:t>
            </a:r>
            <a:r>
              <a:rPr lang="en-US" sz="1800" dirty="0" err="1"/>
              <a:t>tindakan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interaksi</a:t>
            </a:r>
            <a:r>
              <a:rPr lang="en-US" sz="1800" dirty="0"/>
              <a:t> </a:t>
            </a:r>
            <a:r>
              <a:rPr lang="en-US" sz="1800" dirty="0" err="1"/>
              <a:t>juga</a:t>
            </a:r>
            <a:r>
              <a:rPr lang="en-US" sz="1800" dirty="0"/>
              <a:t> </a:t>
            </a:r>
            <a:r>
              <a:rPr lang="en-US" sz="1800" dirty="0" err="1"/>
              <a:t>mendapat</a:t>
            </a:r>
            <a:r>
              <a:rPr lang="en-US" sz="1800" dirty="0"/>
              <a:t> </a:t>
            </a:r>
            <a:r>
              <a:rPr lang="en-US" sz="1800" dirty="0" err="1"/>
              <a:t>hasil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konsekuensi</a:t>
            </a:r>
            <a:r>
              <a:rPr lang="en-US" sz="1800" dirty="0"/>
              <a:t> </a:t>
            </a:r>
            <a:r>
              <a:rPr lang="en-US" sz="1800" dirty="0" err="1"/>
              <a:t>walaupun</a:t>
            </a:r>
            <a:r>
              <a:rPr lang="en-US" sz="1800" dirty="0"/>
              <a:t> </a:t>
            </a:r>
            <a:r>
              <a:rPr lang="en-US" sz="1800" dirty="0" err="1"/>
              <a:t>mungkin</a:t>
            </a:r>
            <a:r>
              <a:rPr lang="en-US" sz="1800" dirty="0"/>
              <a:t> </a:t>
            </a:r>
            <a:r>
              <a:rPr lang="en-US" sz="1800" dirty="0" err="1"/>
              <a:t>negatif</a:t>
            </a:r>
            <a:r>
              <a:rPr lang="en-US" sz="1800" dirty="0"/>
              <a:t>.</a:t>
            </a:r>
          </a:p>
          <a:p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3346994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37668"/>
            <a:ext cx="7772400" cy="4353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90272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1</a:t>
            </a:r>
            <a:br>
              <a:rPr lang="en-US" dirty="0"/>
            </a:br>
            <a:r>
              <a:rPr lang="en-US" dirty="0" err="1"/>
              <a:t>Konsekuensi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7325" y="1358268"/>
            <a:ext cx="7229350" cy="3231000"/>
          </a:xfrm>
        </p:spPr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rasa </a:t>
            </a:r>
            <a:r>
              <a:rPr lang="en-US" dirty="0" err="1"/>
              <a:t>sakit</a:t>
            </a:r>
            <a:r>
              <a:rPr lang="en-US" dirty="0"/>
              <a:t> yang </a:t>
            </a:r>
            <a:r>
              <a:rPr lang="en-US" dirty="0" err="1"/>
              <a:t>dialami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yang lama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ditangani</a:t>
            </a:r>
            <a:r>
              <a:rPr lang="en-US" dirty="0"/>
              <a:t>,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membalut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kaki yang </a:t>
            </a:r>
            <a:r>
              <a:rPr lang="en-US" dirty="0" err="1"/>
              <a:t>mengalami</a:t>
            </a:r>
            <a:r>
              <a:rPr lang="en-US" dirty="0"/>
              <a:t> rasa </a:t>
            </a:r>
            <a:r>
              <a:rPr lang="en-US" dirty="0" err="1"/>
              <a:t>sakit</a:t>
            </a:r>
            <a:r>
              <a:rPr lang="en-US" dirty="0"/>
              <a:t>. </a:t>
            </a:r>
            <a:r>
              <a:rPr lang="en-US" dirty="0" err="1"/>
              <a:t>Kedua</a:t>
            </a:r>
            <a:r>
              <a:rPr lang="en-US" dirty="0"/>
              <a:t>, </a:t>
            </a:r>
            <a:r>
              <a:rPr lang="en-US" dirty="0" err="1"/>
              <a:t>pergi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bantuan</a:t>
            </a:r>
            <a:r>
              <a:rPr lang="en-US" dirty="0"/>
              <a:t> </a:t>
            </a:r>
            <a:r>
              <a:rPr lang="en-US" dirty="0" err="1"/>
              <a:t>darurat</a:t>
            </a:r>
            <a:r>
              <a:rPr lang="en-US" dirty="0"/>
              <a:t>. </a:t>
            </a:r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terakhir</a:t>
            </a:r>
            <a:r>
              <a:rPr lang="en-US" dirty="0"/>
              <a:t>, </a:t>
            </a:r>
            <a:r>
              <a:rPr lang="en-US" dirty="0" err="1"/>
              <a:t>menjaga</a:t>
            </a:r>
            <a:r>
              <a:rPr lang="en-US" dirty="0"/>
              <a:t> agar orang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hangat</a:t>
            </a:r>
            <a:r>
              <a:rPr lang="en-US" dirty="0"/>
              <a:t>. </a:t>
            </a:r>
            <a:r>
              <a:rPr lang="en-US" dirty="0" err="1"/>
              <a:t>Konsekuensi</a:t>
            </a:r>
            <a:r>
              <a:rPr lang="en-US" dirty="0"/>
              <a:t> : rasa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berkurang</a:t>
            </a:r>
            <a:r>
              <a:rPr lang="en-US" dirty="0"/>
              <a:t> dan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penanganan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30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25675750"/>
      </p:ext>
    </p:extLst>
  </p:cSld>
  <p:clrMapOvr>
    <a:masterClrMapping/>
  </p:clrMapOvr>
  <p:transition>
    <p:fade thruBlk="1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2</a:t>
            </a:r>
            <a:br>
              <a:rPr lang="en-US" dirty="0"/>
            </a:br>
            <a:r>
              <a:rPr lang="en-US" dirty="0" err="1"/>
              <a:t>Konsekuensi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7325" y="1358268"/>
            <a:ext cx="7229350" cy="3231000"/>
          </a:xfrm>
        </p:spPr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celebrity worship yang </a:t>
            </a:r>
            <a:r>
              <a:rPr lang="en-US" dirty="0" err="1"/>
              <a:t>dialami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yang lama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ditangani</a:t>
            </a:r>
            <a:r>
              <a:rPr lang="en-US" dirty="0"/>
              <a:t>,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instansi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pengarahan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media </a:t>
            </a:r>
            <a:r>
              <a:rPr lang="en-US" dirty="0" err="1"/>
              <a:t>komunikasi</a:t>
            </a:r>
            <a:r>
              <a:rPr lang="en-US" dirty="0"/>
              <a:t>. </a:t>
            </a:r>
            <a:r>
              <a:rPr lang="en-US" dirty="0" err="1"/>
              <a:t>Kedua</a:t>
            </a:r>
            <a:r>
              <a:rPr lang="en-US" dirty="0"/>
              <a:t>, orang </a:t>
            </a:r>
            <a:r>
              <a:rPr lang="en-US" dirty="0" err="1"/>
              <a:t>tua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intens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. </a:t>
            </a:r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terakhir</a:t>
            </a:r>
            <a:r>
              <a:rPr lang="en-US" dirty="0"/>
              <a:t>, </a:t>
            </a:r>
            <a:r>
              <a:rPr lang="en-US" dirty="0" err="1"/>
              <a:t>dukungan</a:t>
            </a:r>
            <a:r>
              <a:rPr lang="en-US" dirty="0"/>
              <a:t> moral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sekitar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menyadarkan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mengalihkan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. </a:t>
            </a:r>
            <a:r>
              <a:rPr lang="en-US" dirty="0" err="1"/>
              <a:t>Konsekuensi</a:t>
            </a:r>
            <a:r>
              <a:rPr lang="en-US" dirty="0"/>
              <a:t> :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kecintaan</a:t>
            </a:r>
            <a:r>
              <a:rPr lang="en-US" dirty="0"/>
              <a:t>, </a:t>
            </a:r>
            <a:r>
              <a:rPr lang="en-US" dirty="0" err="1"/>
              <a:t>kegilaan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pemujaan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selebriti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31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01675805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29"/>
          <p:cNvSpPr txBox="1">
            <a:spLocks noGrp="1"/>
          </p:cNvSpPr>
          <p:nvPr>
            <p:ph type="title"/>
          </p:nvPr>
        </p:nvSpPr>
        <p:spPr>
          <a:xfrm>
            <a:off x="1001657" y="507163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Process of Coding is easy</a:t>
            </a:r>
            <a:endParaRPr dirty="0"/>
          </a:p>
        </p:txBody>
      </p:sp>
      <p:grpSp>
        <p:nvGrpSpPr>
          <p:cNvPr id="321" name="Google Shape;321;p29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322" name="Google Shape;322;p29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29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29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29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6" name="Google Shape;326;p29"/>
          <p:cNvSpPr/>
          <p:nvPr/>
        </p:nvSpPr>
        <p:spPr>
          <a:xfrm>
            <a:off x="1499592" y="2053050"/>
            <a:ext cx="1685100" cy="1685100"/>
          </a:xfrm>
          <a:prstGeom prst="ellipse">
            <a:avLst/>
          </a:prstGeom>
          <a:noFill/>
          <a:ln w="76200">
            <a:solidFill>
              <a:srgbClr val="FFC000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Lora"/>
                <a:ea typeface="Lora"/>
                <a:cs typeface="Lora"/>
                <a:sym typeface="Lora"/>
              </a:rPr>
              <a:t>Open Coding</a:t>
            </a:r>
            <a:endParaRPr b="1" dirty="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327" name="Google Shape;327;p29"/>
          <p:cNvSpPr/>
          <p:nvPr/>
        </p:nvSpPr>
        <p:spPr>
          <a:xfrm>
            <a:off x="6721258" y="2053050"/>
            <a:ext cx="1685100" cy="1685100"/>
          </a:xfrm>
          <a:prstGeom prst="ellipse">
            <a:avLst/>
          </a:prstGeom>
          <a:noFill/>
          <a:ln w="114300" cap="flat" cmpd="sng">
            <a:solidFill>
              <a:srgbClr val="FFCD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Lora"/>
                <a:ea typeface="Lora"/>
                <a:cs typeface="Lora"/>
                <a:sym typeface="Lora"/>
              </a:rPr>
              <a:t>Selective Coding</a:t>
            </a:r>
            <a:endParaRPr b="1" dirty="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328" name="Google Shape;328;p29"/>
          <p:cNvSpPr/>
          <p:nvPr/>
        </p:nvSpPr>
        <p:spPr>
          <a:xfrm>
            <a:off x="4110400" y="2053050"/>
            <a:ext cx="1685100" cy="1685100"/>
          </a:xfrm>
          <a:prstGeom prst="ellipse">
            <a:avLst/>
          </a:prstGeom>
          <a:solidFill>
            <a:srgbClr val="FF0000"/>
          </a:solidFill>
          <a:ln w="114300" cap="flat" cmpd="sng">
            <a:solidFill>
              <a:srgbClr val="FFCD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Lora"/>
                <a:ea typeface="Lora"/>
                <a:cs typeface="Lora"/>
                <a:sym typeface="Lora"/>
              </a:rPr>
              <a:t>Axial Coding</a:t>
            </a:r>
            <a:endParaRPr b="1" dirty="0">
              <a:latin typeface="Lora"/>
              <a:ea typeface="Lora"/>
              <a:cs typeface="Lora"/>
              <a:sym typeface="Lora"/>
            </a:endParaRPr>
          </a:p>
        </p:txBody>
      </p:sp>
      <p:cxnSp>
        <p:nvCxnSpPr>
          <p:cNvPr id="329" name="Google Shape;329;p29"/>
          <p:cNvCxnSpPr>
            <a:endCxn id="328" idx="2"/>
          </p:cNvCxnSpPr>
          <p:nvPr/>
        </p:nvCxnSpPr>
        <p:spPr>
          <a:xfrm>
            <a:off x="3184600" y="2895600"/>
            <a:ext cx="925800" cy="0"/>
          </a:xfrm>
          <a:prstGeom prst="straightConnector1">
            <a:avLst/>
          </a:prstGeom>
          <a:noFill/>
          <a:ln w="38100" cap="flat" cmpd="sng">
            <a:solidFill>
              <a:srgbClr val="FFCD00"/>
            </a:solidFill>
            <a:prstDash val="solid"/>
            <a:round/>
            <a:headEnd type="none" w="sm" len="sm"/>
            <a:tailEnd type="triangle" w="sm" len="sm"/>
          </a:ln>
        </p:spPr>
      </p:cxnSp>
      <p:cxnSp>
        <p:nvCxnSpPr>
          <p:cNvPr id="330" name="Google Shape;330;p29"/>
          <p:cNvCxnSpPr>
            <a:endCxn id="327" idx="2"/>
          </p:cNvCxnSpPr>
          <p:nvPr/>
        </p:nvCxnSpPr>
        <p:spPr>
          <a:xfrm>
            <a:off x="5795458" y="2895600"/>
            <a:ext cx="925800" cy="0"/>
          </a:xfrm>
          <a:prstGeom prst="straightConnector1">
            <a:avLst/>
          </a:prstGeom>
          <a:noFill/>
          <a:ln w="38100" cap="flat" cmpd="sng">
            <a:solidFill>
              <a:srgbClr val="FFCD00"/>
            </a:solidFill>
            <a:prstDash val="solid"/>
            <a:round/>
            <a:headEnd type="none" w="sm" len="sm"/>
            <a:tailEnd type="triangle" w="sm" len="sm"/>
          </a:ln>
        </p:spPr>
      </p:cxnSp>
      <p:sp>
        <p:nvSpPr>
          <p:cNvPr id="331" name="Google Shape;331;p29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DBBE3-4209-4041-93AB-7B2AAF32267F}"/>
              </a:ext>
            </a:extLst>
          </p:cNvPr>
          <p:cNvSpPr/>
          <p:nvPr/>
        </p:nvSpPr>
        <p:spPr>
          <a:xfrm>
            <a:off x="3799675" y="1090206"/>
            <a:ext cx="2819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/>
              <a:t>proses </a:t>
            </a:r>
            <a:r>
              <a:rPr lang="en-US" b="1" dirty="0" err="1"/>
              <a:t>merinci</a:t>
            </a:r>
            <a:r>
              <a:rPr lang="en-US" b="1" dirty="0"/>
              <a:t>, </a:t>
            </a:r>
            <a:r>
              <a:rPr lang="en-US" b="1" dirty="0" err="1"/>
              <a:t>menguji</a:t>
            </a:r>
            <a:r>
              <a:rPr lang="en-US" b="1" dirty="0"/>
              <a:t>, </a:t>
            </a:r>
            <a:r>
              <a:rPr lang="en-US" b="1" dirty="0" err="1"/>
              <a:t>membandingkan</a:t>
            </a:r>
            <a:r>
              <a:rPr lang="en-US" b="1" dirty="0"/>
              <a:t>, </a:t>
            </a:r>
            <a:r>
              <a:rPr lang="en-US" b="1" dirty="0" err="1"/>
              <a:t>konseptualisasi</a:t>
            </a:r>
            <a:r>
              <a:rPr lang="en-US" b="1" dirty="0"/>
              <a:t> dan </a:t>
            </a:r>
          </a:p>
          <a:p>
            <a:pPr lvl="0"/>
            <a:r>
              <a:rPr lang="en-US" b="1" dirty="0" err="1">
                <a:solidFill>
                  <a:srgbClr val="FF0000"/>
                </a:solidFill>
              </a:rPr>
              <a:t>melakukan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kategorisasi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9DDE9B5-8584-4C6A-8911-D45D9FE434D3}"/>
              </a:ext>
            </a:extLst>
          </p:cNvPr>
          <p:cNvSpPr/>
          <p:nvPr/>
        </p:nvSpPr>
        <p:spPr>
          <a:xfrm>
            <a:off x="983189" y="3890550"/>
            <a:ext cx="2819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/>
              <a:t>proses </a:t>
            </a:r>
            <a:r>
              <a:rPr lang="en-US" b="1" dirty="0" err="1"/>
              <a:t>merinci</a:t>
            </a:r>
            <a:r>
              <a:rPr lang="en-US" b="1" dirty="0"/>
              <a:t>, </a:t>
            </a:r>
            <a:r>
              <a:rPr lang="en-US" b="1" dirty="0" err="1"/>
              <a:t>menguji</a:t>
            </a:r>
            <a:r>
              <a:rPr lang="en-US" b="1" dirty="0"/>
              <a:t>, </a:t>
            </a:r>
            <a:r>
              <a:rPr lang="en-US" b="1" dirty="0" err="1"/>
              <a:t>membandingkan</a:t>
            </a:r>
            <a:r>
              <a:rPr lang="en-US" b="1" dirty="0"/>
              <a:t>, </a:t>
            </a:r>
            <a:r>
              <a:rPr lang="en-US" b="1" dirty="0" err="1"/>
              <a:t>konseptualisasi</a:t>
            </a:r>
            <a:r>
              <a:rPr lang="en-US" b="1" dirty="0"/>
              <a:t> dan </a:t>
            </a:r>
          </a:p>
          <a:p>
            <a:pPr lvl="0"/>
            <a:r>
              <a:rPr lang="en-US" b="1" dirty="0" err="1">
                <a:solidFill>
                  <a:srgbClr val="FF0000"/>
                </a:solidFill>
              </a:rPr>
              <a:t>melakukan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kategorisasi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1D21090-B5AF-4965-A63B-FC723010E97A}"/>
              </a:ext>
            </a:extLst>
          </p:cNvPr>
          <p:cNvSpPr/>
          <p:nvPr/>
        </p:nvSpPr>
        <p:spPr>
          <a:xfrm>
            <a:off x="5275892" y="3867150"/>
            <a:ext cx="37157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dirty="0"/>
              <a:t>proses </a:t>
            </a:r>
            <a:r>
              <a:rPr lang="en-US" b="1" dirty="0" err="1"/>
              <a:t>memilih</a:t>
            </a:r>
            <a:r>
              <a:rPr lang="en-US" b="1" dirty="0"/>
              <a:t> </a:t>
            </a:r>
            <a:r>
              <a:rPr lang="en-US" b="1" dirty="0" err="1"/>
              <a:t>kategori</a:t>
            </a:r>
            <a:r>
              <a:rPr lang="en-US" b="1" dirty="0"/>
              <a:t> inti dan </a:t>
            </a:r>
            <a:r>
              <a:rPr lang="en-US" b="1" dirty="0" err="1"/>
              <a:t>menghubungkan</a:t>
            </a:r>
            <a:r>
              <a:rPr lang="en-US" b="1" dirty="0"/>
              <a:t> </a:t>
            </a:r>
            <a:r>
              <a:rPr lang="en-US" b="1" dirty="0" err="1"/>
              <a:t>semua</a:t>
            </a:r>
            <a:r>
              <a:rPr lang="en-US" b="1" dirty="0"/>
              <a:t> </a:t>
            </a:r>
            <a:r>
              <a:rPr lang="en-US" b="1" dirty="0" err="1"/>
              <a:t>kategori</a:t>
            </a:r>
            <a:r>
              <a:rPr lang="en-US" b="1" dirty="0"/>
              <a:t> inti/ </a:t>
            </a:r>
            <a:r>
              <a:rPr lang="en-US" b="1" dirty="0" err="1">
                <a:solidFill>
                  <a:srgbClr val="FF0000"/>
                </a:solidFill>
              </a:rPr>
              <a:t>memilah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i="1" dirty="0">
                <a:solidFill>
                  <a:srgbClr val="FF0000"/>
                </a:solidFill>
              </a:rPr>
              <a:t>axial coding</a:t>
            </a:r>
            <a:r>
              <a:rPr lang="en-US" b="1" dirty="0"/>
              <a:t> mana yang </a:t>
            </a:r>
            <a:r>
              <a:rPr lang="en-US" b="1" dirty="0" err="1">
                <a:solidFill>
                  <a:srgbClr val="FF0000"/>
                </a:solidFill>
              </a:rPr>
              <a:t>sesuai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dengan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kajian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teoritik</a:t>
            </a:r>
            <a:r>
              <a:rPr lang="en-US" b="1" dirty="0"/>
              <a:t> yang </a:t>
            </a:r>
            <a:r>
              <a:rPr lang="en-US" b="1" dirty="0" err="1"/>
              <a:t>akan</a:t>
            </a:r>
            <a:r>
              <a:rPr lang="en-US" b="1" dirty="0"/>
              <a:t> </a:t>
            </a:r>
            <a:r>
              <a:rPr lang="en-US" b="1" dirty="0" err="1"/>
              <a:t>dikaji</a:t>
            </a:r>
            <a:r>
              <a:rPr lang="en-US" b="1" dirty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8"/>
          <p:cNvSpPr txBox="1">
            <a:spLocks noGrp="1"/>
          </p:cNvSpPr>
          <p:nvPr>
            <p:ph type="subTitle" idx="4294967295"/>
          </p:nvPr>
        </p:nvSpPr>
        <p:spPr>
          <a:xfrm>
            <a:off x="691531" y="1154017"/>
            <a:ext cx="52410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" sz="1800" b="1" dirty="0"/>
              <a:t>Axial Coding adalah </a:t>
            </a:r>
            <a:r>
              <a:rPr lang="en-US" sz="1800" b="1" dirty="0"/>
              <a:t>proses </a:t>
            </a:r>
            <a:r>
              <a:rPr lang="en-US" sz="1800" b="1" dirty="0" err="1"/>
              <a:t>dimana</a:t>
            </a:r>
            <a:r>
              <a:rPr lang="en-US" sz="1800" b="1" dirty="0"/>
              <a:t> </a:t>
            </a:r>
          </a:p>
          <a:p>
            <a:pPr marL="0" lvl="0" indent="0">
              <a:buNone/>
            </a:pPr>
            <a:r>
              <a:rPr lang="en-US" sz="1800" b="1" dirty="0"/>
              <a:t>data </a:t>
            </a:r>
            <a:r>
              <a:rPr lang="en-US" sz="1800" b="1" dirty="0" err="1"/>
              <a:t>disatukan</a:t>
            </a:r>
            <a:r>
              <a:rPr lang="en-US" sz="1800" b="1" dirty="0"/>
              <a:t> </a:t>
            </a:r>
            <a:r>
              <a:rPr lang="en-US" sz="1800" b="1" dirty="0" err="1"/>
              <a:t>kembali</a:t>
            </a:r>
            <a:r>
              <a:rPr lang="en-US" sz="1800" b="1" dirty="0"/>
              <a:t> </a:t>
            </a:r>
            <a:r>
              <a:rPr lang="en-US" sz="1800" b="1" dirty="0" err="1"/>
              <a:t>secara</a:t>
            </a:r>
            <a:r>
              <a:rPr lang="en-US" sz="1800" b="1" dirty="0"/>
              <a:t> </a:t>
            </a:r>
            <a:r>
              <a:rPr lang="en-US" sz="1800" b="1" dirty="0" err="1"/>
              <a:t>baru</a:t>
            </a:r>
            <a:r>
              <a:rPr lang="en-US" sz="1800" b="1" dirty="0"/>
              <a:t> </a:t>
            </a:r>
            <a:r>
              <a:rPr lang="en-US" sz="1800" b="1" dirty="0" err="1"/>
              <a:t>setelah</a:t>
            </a:r>
            <a:r>
              <a:rPr lang="en-US" sz="1800" b="1" dirty="0"/>
              <a:t> </a:t>
            </a:r>
            <a:r>
              <a:rPr lang="en-US" sz="1800" b="1" dirty="0" err="1"/>
              <a:t>pengodean</a:t>
            </a:r>
            <a:r>
              <a:rPr lang="en-US" sz="1800" b="1" dirty="0"/>
              <a:t> </a:t>
            </a:r>
            <a:r>
              <a:rPr lang="en-US" sz="1800" b="1" dirty="0" err="1"/>
              <a:t>terbuka</a:t>
            </a:r>
            <a:r>
              <a:rPr lang="en-US" sz="1800" b="1" dirty="0"/>
              <a:t> (</a:t>
            </a:r>
            <a:r>
              <a:rPr lang="en-US" sz="1800" b="1" i="1" dirty="0"/>
              <a:t>open coding</a:t>
            </a:r>
            <a:r>
              <a:rPr lang="en-US" sz="1800" b="1" dirty="0"/>
              <a:t>), </a:t>
            </a:r>
            <a:r>
              <a:rPr lang="en-US" sz="1800" b="1" dirty="0" err="1"/>
              <a:t>dengan</a:t>
            </a:r>
            <a:r>
              <a:rPr lang="en-US" sz="1800" b="1" dirty="0"/>
              <a:t> </a:t>
            </a:r>
            <a:r>
              <a:rPr lang="en-US" sz="1800" b="1" dirty="0" err="1"/>
              <a:t>membuat</a:t>
            </a:r>
            <a:r>
              <a:rPr lang="en-US" sz="1800" b="1" dirty="0"/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hubungan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diantara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kategori-kategori</a:t>
            </a:r>
            <a:r>
              <a:rPr lang="en-US" sz="1800" dirty="0"/>
              <a:t>. </a:t>
            </a:r>
            <a:endParaRPr sz="1800" dirty="0"/>
          </a:p>
        </p:txBody>
      </p:sp>
      <p:cxnSp>
        <p:nvCxnSpPr>
          <p:cNvPr id="138" name="Google Shape;138;p18"/>
          <p:cNvCxnSpPr/>
          <p:nvPr/>
        </p:nvCxnSpPr>
        <p:spPr>
          <a:xfrm>
            <a:off x="-6025" y="1668728"/>
            <a:ext cx="91620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2" name="Google Shape;152;p18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19" name="Google Shape;139;p18">
            <a:extLst>
              <a:ext uri="{FF2B5EF4-FFF2-40B4-BE49-F238E27FC236}">
                <a16:creationId xmlns:a16="http://schemas.microsoft.com/office/drawing/2014/main" id="{7C6A8E37-4216-4A2A-A41E-88D101F1865A}"/>
              </a:ext>
            </a:extLst>
          </p:cNvPr>
          <p:cNvSpPr/>
          <p:nvPr/>
        </p:nvSpPr>
        <p:spPr>
          <a:xfrm>
            <a:off x="6155126" y="566978"/>
            <a:ext cx="2203500" cy="22035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" name="Google Shape;72;p12">
            <a:extLst>
              <a:ext uri="{FF2B5EF4-FFF2-40B4-BE49-F238E27FC236}">
                <a16:creationId xmlns:a16="http://schemas.microsoft.com/office/drawing/2014/main" id="{592C7826-EF5F-4EDB-8E2E-4162FFE72D5A}"/>
              </a:ext>
            </a:extLst>
          </p:cNvPr>
          <p:cNvGrpSpPr/>
          <p:nvPr/>
        </p:nvGrpSpPr>
        <p:grpSpPr>
          <a:xfrm>
            <a:off x="6858000" y="1169717"/>
            <a:ext cx="685799" cy="998022"/>
            <a:chOff x="6718575" y="2318625"/>
            <a:chExt cx="256950" cy="407375"/>
          </a:xfrm>
        </p:grpSpPr>
        <p:sp>
          <p:nvSpPr>
            <p:cNvPr id="21" name="Google Shape;73;p12">
              <a:extLst>
                <a:ext uri="{FF2B5EF4-FFF2-40B4-BE49-F238E27FC236}">
                  <a16:creationId xmlns:a16="http://schemas.microsoft.com/office/drawing/2014/main" id="{5590138A-835A-4EB1-A5B6-CAC3437443EC}"/>
                </a:ext>
              </a:extLst>
            </p:cNvPr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74;p12">
              <a:extLst>
                <a:ext uri="{FF2B5EF4-FFF2-40B4-BE49-F238E27FC236}">
                  <a16:creationId xmlns:a16="http://schemas.microsoft.com/office/drawing/2014/main" id="{C3158C3E-01A8-4361-B2E6-37B347A4AD63}"/>
                </a:ext>
              </a:extLst>
            </p:cNvPr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75;p12">
              <a:extLst>
                <a:ext uri="{FF2B5EF4-FFF2-40B4-BE49-F238E27FC236}">
                  <a16:creationId xmlns:a16="http://schemas.microsoft.com/office/drawing/2014/main" id="{DDA81ECA-6200-4724-A27F-883450250F5E}"/>
                </a:ext>
              </a:extLst>
            </p:cNvPr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76;p12">
              <a:extLst>
                <a:ext uri="{FF2B5EF4-FFF2-40B4-BE49-F238E27FC236}">
                  <a16:creationId xmlns:a16="http://schemas.microsoft.com/office/drawing/2014/main" id="{CBF6E744-9CAF-4962-A52E-A956EBEB80C7}"/>
                </a:ext>
              </a:extLst>
            </p:cNvPr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77;p12">
              <a:extLst>
                <a:ext uri="{FF2B5EF4-FFF2-40B4-BE49-F238E27FC236}">
                  <a16:creationId xmlns:a16="http://schemas.microsoft.com/office/drawing/2014/main" id="{8F480C09-9075-43A3-8374-72C758196991}"/>
                </a:ext>
              </a:extLst>
            </p:cNvPr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78;p12">
              <a:extLst>
                <a:ext uri="{FF2B5EF4-FFF2-40B4-BE49-F238E27FC236}">
                  <a16:creationId xmlns:a16="http://schemas.microsoft.com/office/drawing/2014/main" id="{2BAC2105-14D8-493C-9B01-6EED9213DFB9}"/>
                </a:ext>
              </a:extLst>
            </p:cNvPr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79;p12">
              <a:extLst>
                <a:ext uri="{FF2B5EF4-FFF2-40B4-BE49-F238E27FC236}">
                  <a16:creationId xmlns:a16="http://schemas.microsoft.com/office/drawing/2014/main" id="{ADDCC19F-85A5-4ED5-A35D-EBDD5D1F78AF}"/>
                </a:ext>
              </a:extLst>
            </p:cNvPr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80;p12">
              <a:extLst>
                <a:ext uri="{FF2B5EF4-FFF2-40B4-BE49-F238E27FC236}">
                  <a16:creationId xmlns:a16="http://schemas.microsoft.com/office/drawing/2014/main" id="{0578A383-456F-4348-838F-1F1556A41124}"/>
                </a:ext>
              </a:extLst>
            </p:cNvPr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>
            <a:spLocks noGrp="1"/>
          </p:cNvSpPr>
          <p:nvPr>
            <p:ph type="ctrTitle"/>
          </p:nvPr>
        </p:nvSpPr>
        <p:spPr>
          <a:xfrm>
            <a:off x="2022225" y="1693523"/>
            <a:ext cx="37878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Proses</a:t>
            </a:r>
            <a:r>
              <a:rPr lang="en" dirty="0"/>
              <a:t> </a:t>
            </a:r>
            <a:br>
              <a:rPr lang="en" dirty="0"/>
            </a:br>
            <a:r>
              <a:rPr lang="en-US" dirty="0"/>
              <a:t>Axial</a:t>
            </a:r>
            <a:r>
              <a:rPr lang="en" dirty="0"/>
              <a:t> Coding</a:t>
            </a:r>
            <a:endParaRPr dirty="0"/>
          </a:p>
        </p:txBody>
      </p:sp>
      <p:sp>
        <p:nvSpPr>
          <p:cNvPr id="112" name="Google Shape;112;p15"/>
          <p:cNvSpPr txBox="1"/>
          <p:nvPr/>
        </p:nvSpPr>
        <p:spPr>
          <a:xfrm>
            <a:off x="1133975" y="2291150"/>
            <a:ext cx="543900" cy="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2</a:t>
            </a:r>
            <a:endParaRPr sz="2400" dirty="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13" name="Google Shape;113;p15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5687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9"/>
          <p:cNvSpPr txBox="1">
            <a:spLocks noGrp="1"/>
          </p:cNvSpPr>
          <p:nvPr>
            <p:ph type="body" idx="1"/>
          </p:nvPr>
        </p:nvSpPr>
        <p:spPr>
          <a:xfrm>
            <a:off x="695659" y="1550550"/>
            <a:ext cx="7518273" cy="32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>
                <a:highlight>
                  <a:srgbClr val="FFCD00"/>
                </a:highlight>
              </a:rPr>
              <a:t>Axial Coding,</a:t>
            </a:r>
          </a:p>
          <a:p>
            <a:pPr marL="0" indent="0">
              <a:buNone/>
            </a:pP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dasarnya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proses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Open Coding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diarahkan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penemuan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penghubungan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kategori</a:t>
            </a:r>
            <a:endParaRPr dirty="0"/>
          </a:p>
        </p:txBody>
      </p:sp>
      <p:sp>
        <p:nvSpPr>
          <p:cNvPr id="158" name="Google Shape;158;p19"/>
          <p:cNvSpPr txBox="1">
            <a:spLocks noGrp="1"/>
          </p:cNvSpPr>
          <p:nvPr>
            <p:ph type="title"/>
          </p:nvPr>
        </p:nvSpPr>
        <p:spPr>
          <a:xfrm>
            <a:off x="1381250" y="922668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Tahapan Axial Coding</a:t>
            </a:r>
            <a:endParaRPr dirty="0"/>
          </a:p>
        </p:txBody>
      </p:sp>
      <p:sp>
        <p:nvSpPr>
          <p:cNvPr id="159" name="Google Shape;159;p19"/>
          <p:cNvSpPr txBox="1">
            <a:spLocks noGrp="1"/>
          </p:cNvSpPr>
          <p:nvPr>
            <p:ph type="body" idx="2"/>
          </p:nvPr>
        </p:nvSpPr>
        <p:spPr>
          <a:xfrm>
            <a:off x="663387" y="3333749"/>
            <a:ext cx="6575613" cy="14683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en-US" dirty="0"/>
              <a:t>Proses </a:t>
            </a:r>
            <a:r>
              <a:rPr lang="en-US" dirty="0" err="1"/>
              <a:t>mengorganisasikan</a:t>
            </a:r>
            <a:r>
              <a:rPr lang="en-US" dirty="0"/>
              <a:t> data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dikembangkannya</a:t>
            </a:r>
            <a:r>
              <a:rPr lang="en-US" dirty="0"/>
              <a:t> </a:t>
            </a:r>
            <a:r>
              <a:rPr lang="en-US" dirty="0" err="1"/>
              <a:t>hubungan-hubungan</a:t>
            </a:r>
            <a:r>
              <a:rPr lang="en-US" dirty="0"/>
              <a:t> (</a:t>
            </a:r>
            <a:r>
              <a:rPr lang="en-US" dirty="0" err="1"/>
              <a:t>koneksi</a:t>
            </a:r>
            <a:r>
              <a:rPr lang="en-US" dirty="0"/>
              <a:t>) </a:t>
            </a:r>
            <a:r>
              <a:rPr lang="en-US" dirty="0" err="1"/>
              <a:t>diantara</a:t>
            </a:r>
            <a:r>
              <a:rPr lang="en-US" dirty="0"/>
              <a:t> </a:t>
            </a:r>
            <a:r>
              <a:rPr lang="en-US" dirty="0" err="1"/>
              <a:t>kategori-kategori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diantara</a:t>
            </a:r>
            <a:r>
              <a:rPr lang="en-US" dirty="0"/>
              <a:t> </a:t>
            </a:r>
            <a:r>
              <a:rPr lang="en-US" dirty="0" err="1"/>
              <a:t>kategori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sub </a:t>
            </a:r>
            <a:r>
              <a:rPr lang="en-US" dirty="0" err="1"/>
              <a:t>kategori</a:t>
            </a:r>
            <a:r>
              <a:rPr lang="en-US" dirty="0"/>
              <a:t>-sub </a:t>
            </a:r>
            <a:r>
              <a:rPr lang="en-US" dirty="0" err="1"/>
              <a:t>kategori</a:t>
            </a:r>
            <a:r>
              <a:rPr lang="en-US" dirty="0"/>
              <a:t> </a:t>
            </a:r>
            <a:r>
              <a:rPr lang="en-US" dirty="0" err="1"/>
              <a:t>dibawahnya</a:t>
            </a:r>
            <a:r>
              <a:rPr lang="en-US" dirty="0"/>
              <a:t>. 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60" name="Google Shape;160;p19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61" name="Google Shape;161;p19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19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19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19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5" name="Google Shape;165;p19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174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Proses </a:t>
            </a:r>
            <a:r>
              <a:rPr lang="en-US" dirty="0" err="1"/>
              <a:t>dalam</a:t>
            </a:r>
            <a:r>
              <a:rPr lang="en-US" dirty="0"/>
              <a:t> Axial Coding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026142550"/>
              </p:ext>
            </p:extLst>
          </p:nvPr>
        </p:nvGraphicFramePr>
        <p:xfrm>
          <a:off x="609600" y="1618700"/>
          <a:ext cx="7828716" cy="953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Google Shape;171;p20">
            <a:extLst>
              <a:ext uri="{FF2B5EF4-FFF2-40B4-BE49-F238E27FC236}">
                <a16:creationId xmlns:a16="http://schemas.microsoft.com/office/drawing/2014/main" id="{D6B311A6-20DF-4E97-9F4C-4D79056EB4C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600" y="2582284"/>
            <a:ext cx="2334000" cy="19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 dirty="0"/>
              <a:t>Melakukan pengelompokan setiap hasil wawancara dari informan 1, informan 2, informan 3 berdasarkan kategori-kategori yang telah ditetapkan</a:t>
            </a:r>
            <a:endParaRPr sz="1600" dirty="0"/>
          </a:p>
        </p:txBody>
      </p:sp>
      <p:sp>
        <p:nvSpPr>
          <p:cNvPr id="8" name="Google Shape;172;p20">
            <a:extLst>
              <a:ext uri="{FF2B5EF4-FFF2-40B4-BE49-F238E27FC236}">
                <a16:creationId xmlns:a16="http://schemas.microsoft.com/office/drawing/2014/main" id="{CD354BC5-DFDD-445E-9E49-D97729A857E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3320450" y="2571750"/>
            <a:ext cx="2590800" cy="220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 dirty="0"/>
              <a:t>Setiap kategori dijabarkan dimensi-dimensi yang lebih detail lagi, kemudian hasil wawancara dari informan 1, informan  2, informan 3 dikelompokkan berdasarkan setiap dimensi  dan indikator yang ada</a:t>
            </a:r>
            <a:endParaRPr sz="1600" dirty="0"/>
          </a:p>
        </p:txBody>
      </p:sp>
      <p:sp>
        <p:nvSpPr>
          <p:cNvPr id="9" name="Google Shape;173;p20">
            <a:extLst>
              <a:ext uri="{FF2B5EF4-FFF2-40B4-BE49-F238E27FC236}">
                <a16:creationId xmlns:a16="http://schemas.microsoft.com/office/drawing/2014/main" id="{F4BE3E4B-1A84-4DD8-B9F6-5002AA80A584}"/>
              </a:ext>
            </a:extLst>
          </p:cNvPr>
          <p:cNvSpPr txBox="1">
            <a:spLocks/>
          </p:cNvSpPr>
          <p:nvPr/>
        </p:nvSpPr>
        <p:spPr>
          <a:xfrm>
            <a:off x="6282721" y="2476500"/>
            <a:ext cx="2795366" cy="26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1600" dirty="0" err="1">
                <a:latin typeface="Quattrocento Sans" panose="020B0604020202020204" charset="0"/>
              </a:rPr>
              <a:t>Setiap</a:t>
            </a:r>
            <a:r>
              <a:rPr lang="en-US" sz="1600" dirty="0">
                <a:latin typeface="Quattrocento Sans" panose="020B0604020202020204" charset="0"/>
              </a:rPr>
              <a:t> </a:t>
            </a:r>
            <a:r>
              <a:rPr lang="en-US" sz="1600" dirty="0" err="1">
                <a:latin typeface="Quattrocento Sans" panose="020B0604020202020204" charset="0"/>
              </a:rPr>
              <a:t>hasil</a:t>
            </a:r>
            <a:r>
              <a:rPr lang="en-US" sz="1600" dirty="0">
                <a:latin typeface="Quattrocento Sans" panose="020B0604020202020204" charset="0"/>
              </a:rPr>
              <a:t> </a:t>
            </a:r>
            <a:r>
              <a:rPr lang="en-US" sz="1600" dirty="0" err="1">
                <a:latin typeface="Quattrocento Sans" panose="020B0604020202020204" charset="0"/>
              </a:rPr>
              <a:t>wawancara</a:t>
            </a:r>
            <a:r>
              <a:rPr lang="en-US" sz="1600" dirty="0">
                <a:latin typeface="Quattrocento Sans" panose="020B0604020202020204" charset="0"/>
              </a:rPr>
              <a:t> </a:t>
            </a:r>
            <a:r>
              <a:rPr lang="en-US" sz="1600" dirty="0" err="1">
                <a:latin typeface="Quattrocento Sans" panose="020B0604020202020204" charset="0"/>
              </a:rPr>
              <a:t>dari</a:t>
            </a:r>
            <a:r>
              <a:rPr lang="en-US" sz="1600" dirty="0">
                <a:latin typeface="Quattrocento Sans" panose="020B0604020202020204" charset="0"/>
              </a:rPr>
              <a:t> </a:t>
            </a:r>
            <a:r>
              <a:rPr lang="en-US" sz="1600" dirty="0" err="1">
                <a:latin typeface="Quattrocento Sans" panose="020B0604020202020204" charset="0"/>
              </a:rPr>
              <a:t>informan</a:t>
            </a:r>
            <a:r>
              <a:rPr lang="en-US" sz="1600" dirty="0">
                <a:latin typeface="Quattrocento Sans" panose="020B0604020202020204" charset="0"/>
              </a:rPr>
              <a:t> 1, 2 dan 3 yang </a:t>
            </a:r>
            <a:r>
              <a:rPr lang="en-US" sz="1600" dirty="0" err="1">
                <a:latin typeface="Quattrocento Sans" panose="020B0604020202020204" charset="0"/>
              </a:rPr>
              <a:t>telah</a:t>
            </a:r>
            <a:r>
              <a:rPr lang="en-US" sz="1600" dirty="0">
                <a:latin typeface="Quattrocento Sans" panose="020B0604020202020204" charset="0"/>
              </a:rPr>
              <a:t> </a:t>
            </a:r>
            <a:r>
              <a:rPr lang="en-US" sz="1600" dirty="0" err="1">
                <a:latin typeface="Quattrocento Sans" panose="020B0604020202020204" charset="0"/>
              </a:rPr>
              <a:t>dikelompokkan</a:t>
            </a:r>
            <a:r>
              <a:rPr lang="en-US" sz="1600" dirty="0">
                <a:latin typeface="Quattrocento Sans" panose="020B0604020202020204" charset="0"/>
              </a:rPr>
              <a:t>, </a:t>
            </a:r>
            <a:r>
              <a:rPr lang="en-US" sz="1600" dirty="0" err="1">
                <a:latin typeface="Quattrocento Sans" panose="020B0604020202020204" charset="0"/>
              </a:rPr>
              <a:t>akan</a:t>
            </a:r>
            <a:r>
              <a:rPr lang="en-US" sz="1600" dirty="0">
                <a:latin typeface="Quattrocento Sans" panose="020B0604020202020204" charset="0"/>
              </a:rPr>
              <a:t> </a:t>
            </a:r>
            <a:r>
              <a:rPr lang="en-US" sz="1600" dirty="0" err="1">
                <a:latin typeface="Quattrocento Sans" panose="020B0604020202020204" charset="0"/>
              </a:rPr>
              <a:t>dihubungkan</a:t>
            </a:r>
            <a:r>
              <a:rPr lang="en-US" sz="1600" dirty="0">
                <a:latin typeface="Quattrocento Sans" panose="020B0604020202020204" charset="0"/>
              </a:rPr>
              <a:t> </a:t>
            </a:r>
            <a:r>
              <a:rPr lang="en-US" sz="1600" dirty="0" err="1">
                <a:latin typeface="Quattrocento Sans" panose="020B0604020202020204" charset="0"/>
              </a:rPr>
              <a:t>satu</a:t>
            </a:r>
            <a:r>
              <a:rPr lang="en-US" sz="1600" dirty="0">
                <a:latin typeface="Quattrocento Sans" panose="020B0604020202020204" charset="0"/>
              </a:rPr>
              <a:t> </a:t>
            </a:r>
            <a:r>
              <a:rPr lang="en-US" sz="1600" dirty="0" err="1">
                <a:latin typeface="Quattrocento Sans" panose="020B0604020202020204" charset="0"/>
              </a:rPr>
              <a:t>dengan</a:t>
            </a:r>
            <a:r>
              <a:rPr lang="en-US" sz="1600" dirty="0">
                <a:latin typeface="Quattrocento Sans" panose="020B0604020202020204" charset="0"/>
              </a:rPr>
              <a:t> </a:t>
            </a:r>
            <a:r>
              <a:rPr lang="en-US" sz="1600" dirty="0" err="1">
                <a:latin typeface="Quattrocento Sans" panose="020B0604020202020204" charset="0"/>
              </a:rPr>
              <a:t>lainnya</a:t>
            </a:r>
            <a:r>
              <a:rPr lang="en-US" sz="1600" dirty="0">
                <a:latin typeface="Quattrocento Sans" panose="020B0604020202020204" charset="0"/>
              </a:rPr>
              <a:t> per </a:t>
            </a:r>
            <a:r>
              <a:rPr lang="en-US" sz="1600" dirty="0" err="1">
                <a:latin typeface="Quattrocento Sans" panose="020B0604020202020204" charset="0"/>
              </a:rPr>
              <a:t>setiap</a:t>
            </a:r>
            <a:r>
              <a:rPr lang="en-US" sz="1600" dirty="0">
                <a:latin typeface="Quattrocento Sans" panose="020B0604020202020204" charset="0"/>
              </a:rPr>
              <a:t> </a:t>
            </a:r>
            <a:r>
              <a:rPr lang="en-US" sz="1600" dirty="0" err="1">
                <a:latin typeface="Quattrocento Sans" panose="020B0604020202020204" charset="0"/>
              </a:rPr>
              <a:t>dimensi</a:t>
            </a:r>
            <a:r>
              <a:rPr lang="en-US" sz="1600" dirty="0">
                <a:latin typeface="Quattrocento Sans" panose="020B0604020202020204" charset="0"/>
              </a:rPr>
              <a:t>, </a:t>
            </a:r>
            <a:r>
              <a:rPr lang="en-US" sz="1600" dirty="0" err="1">
                <a:latin typeface="Quattrocento Sans" panose="020B0604020202020204" charset="0"/>
              </a:rPr>
              <a:t>indikator</a:t>
            </a:r>
            <a:r>
              <a:rPr lang="en-US" sz="1600" dirty="0">
                <a:latin typeface="Quattrocento Sans" panose="020B0604020202020204" charset="0"/>
              </a:rPr>
              <a:t> dan </a:t>
            </a:r>
            <a:r>
              <a:rPr lang="en-US" sz="1600" dirty="0" err="1">
                <a:latin typeface="Quattrocento Sans" panose="020B0604020202020204" charset="0"/>
              </a:rPr>
              <a:t>kategori</a:t>
            </a:r>
            <a:r>
              <a:rPr lang="en-US" sz="1600" dirty="0">
                <a:latin typeface="Quattrocento Sans" panose="020B0604020202020204" charset="0"/>
              </a:rPr>
              <a:t>. </a:t>
            </a:r>
            <a:r>
              <a:rPr lang="en-US" sz="1600" dirty="0" err="1">
                <a:latin typeface="Quattrocento Sans" panose="020B0604020202020204" charset="0"/>
              </a:rPr>
              <a:t>Tujuannya</a:t>
            </a:r>
            <a:r>
              <a:rPr lang="en-US" sz="1600" dirty="0">
                <a:latin typeface="Quattrocento Sans" panose="020B0604020202020204" charset="0"/>
              </a:rPr>
              <a:t> </a:t>
            </a:r>
            <a:r>
              <a:rPr lang="en-US" sz="1600" dirty="0" err="1">
                <a:latin typeface="Quattrocento Sans" panose="020B0604020202020204" charset="0"/>
              </a:rPr>
              <a:t>mendapatkan</a:t>
            </a:r>
            <a:r>
              <a:rPr lang="en-US" sz="1600" dirty="0">
                <a:latin typeface="Quattrocento Sans" panose="020B0604020202020204" charset="0"/>
              </a:rPr>
              <a:t> </a:t>
            </a:r>
            <a:r>
              <a:rPr lang="en-US" sz="1600" dirty="0" err="1">
                <a:latin typeface="Quattrocento Sans" panose="020B0604020202020204" charset="0"/>
              </a:rPr>
              <a:t>temuan</a:t>
            </a:r>
            <a:r>
              <a:rPr lang="en-US" sz="1600" dirty="0">
                <a:latin typeface="Quattrocento Sans" panose="020B0604020202020204" charset="0"/>
              </a:rPr>
              <a:t> per </a:t>
            </a:r>
            <a:r>
              <a:rPr lang="en-US" sz="1600" dirty="0" err="1">
                <a:latin typeface="Quattrocento Sans" panose="020B0604020202020204" charset="0"/>
              </a:rPr>
              <a:t>setiap</a:t>
            </a:r>
            <a:r>
              <a:rPr lang="en-US" sz="1600" dirty="0">
                <a:latin typeface="Quattrocento Sans" panose="020B0604020202020204" charset="0"/>
              </a:rPr>
              <a:t> </a:t>
            </a:r>
            <a:r>
              <a:rPr lang="en-US" sz="1600" dirty="0" err="1">
                <a:latin typeface="Quattrocento Sans" panose="020B0604020202020204" charset="0"/>
              </a:rPr>
              <a:t>kategori</a:t>
            </a:r>
            <a:r>
              <a:rPr lang="en-US" sz="1600" dirty="0">
                <a:latin typeface="Quattrocento Sans" panose="020B0604020202020204" charset="0"/>
              </a:rPr>
              <a:t> dan </a:t>
            </a:r>
            <a:r>
              <a:rPr lang="en-US" sz="1600" dirty="0" err="1">
                <a:latin typeface="Quattrocento Sans" panose="020B0604020202020204" charset="0"/>
              </a:rPr>
              <a:t>dimensi</a:t>
            </a:r>
            <a:r>
              <a:rPr lang="en-US" sz="1600" dirty="0">
                <a:latin typeface="Quattrocento Sans" panose="020B0604020202020204" charset="0"/>
              </a:rPr>
              <a:t> yang </a:t>
            </a:r>
            <a:r>
              <a:rPr lang="en-US" sz="1600" dirty="0" err="1">
                <a:latin typeface="Quattrocento Sans" panose="020B0604020202020204" charset="0"/>
              </a:rPr>
              <a:t>telah</a:t>
            </a:r>
            <a:r>
              <a:rPr lang="en-US" sz="1600" dirty="0">
                <a:latin typeface="Quattrocento Sans" panose="020B0604020202020204" charset="0"/>
              </a:rPr>
              <a:t> </a:t>
            </a:r>
            <a:r>
              <a:rPr lang="en-US" sz="1600" dirty="0" err="1">
                <a:latin typeface="Quattrocento Sans" panose="020B0604020202020204" charset="0"/>
              </a:rPr>
              <a:t>diuraikan</a:t>
            </a:r>
            <a:endParaRPr lang="en-US" sz="1600" dirty="0">
              <a:latin typeface="Quattrocento Sans" panose="020B0604020202020204" charset="0"/>
            </a:endParaRPr>
          </a:p>
          <a:p>
            <a:pPr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176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Coding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Kategori</a:t>
            </a:r>
            <a:r>
              <a:rPr lang="en-US" dirty="0"/>
              <a:t>/ </a:t>
            </a:r>
            <a:r>
              <a:rPr lang="en-US" dirty="0" err="1"/>
              <a:t>Konsep</a:t>
            </a:r>
            <a:endParaRPr lang="en-US" dirty="0"/>
          </a:p>
          <a:p>
            <a:r>
              <a:rPr lang="en-US" dirty="0" err="1"/>
              <a:t>Petunjuk</a:t>
            </a:r>
            <a:r>
              <a:rPr lang="en-US" dirty="0"/>
              <a:t> : </a:t>
            </a:r>
            <a:r>
              <a:rPr lang="en-US" dirty="0" err="1"/>
              <a:t>lihat</a:t>
            </a:r>
            <a:r>
              <a:rPr lang="en-US" dirty="0"/>
              <a:t> </a:t>
            </a:r>
            <a:r>
              <a:rPr lang="en-US" dirty="0" err="1"/>
              <a:t>bab</a:t>
            </a:r>
            <a:r>
              <a:rPr lang="en-US" dirty="0"/>
              <a:t> 2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kategorisasi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di </a:t>
            </a:r>
            <a:r>
              <a:rPr lang="en-US" dirty="0" err="1"/>
              <a:t>bab</a:t>
            </a:r>
            <a:r>
              <a:rPr lang="en-US" dirty="0"/>
              <a:t> 3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lampiran</a:t>
            </a:r>
            <a:r>
              <a:rPr lang="en-US" dirty="0"/>
              <a:t>. </a:t>
            </a:r>
            <a:r>
              <a:rPr lang="en-US" dirty="0" err="1"/>
              <a:t>Sesuaikan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pengelompokan</a:t>
            </a:r>
            <a:r>
              <a:rPr lang="en-US" dirty="0"/>
              <a:t> di open coding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err="1"/>
              <a:t>Dimensi</a:t>
            </a:r>
            <a:r>
              <a:rPr lang="en-US" dirty="0"/>
              <a:t> : </a:t>
            </a:r>
            <a:r>
              <a:rPr lang="en-US" dirty="0" err="1"/>
              <a:t>Subkategori</a:t>
            </a:r>
            <a:r>
              <a:rPr lang="en-US" dirty="0"/>
              <a:t>, </a:t>
            </a:r>
          </a:p>
          <a:p>
            <a:r>
              <a:rPr lang="en-US" dirty="0" err="1"/>
              <a:t>Petunjuk</a:t>
            </a:r>
            <a:r>
              <a:rPr lang="en-US" dirty="0"/>
              <a:t> : </a:t>
            </a:r>
            <a:r>
              <a:rPr lang="en-US" dirty="0" err="1"/>
              <a:t>lihat</a:t>
            </a:r>
            <a:r>
              <a:rPr lang="en-US" dirty="0"/>
              <a:t>  </a:t>
            </a:r>
            <a:r>
              <a:rPr lang="en-US" dirty="0" err="1"/>
              <a:t>rincian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konsep-konsep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bab</a:t>
            </a:r>
            <a:r>
              <a:rPr lang="en-US" dirty="0"/>
              <a:t> 2. </a:t>
            </a:r>
            <a:r>
              <a:rPr lang="en-US" dirty="0" err="1"/>
              <a:t>Sesuaikan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pengelompokkan</a:t>
            </a:r>
            <a:r>
              <a:rPr lang="en-US" dirty="0"/>
              <a:t> di open coding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dirty="0" err="1"/>
              <a:t>Indikator</a:t>
            </a:r>
            <a:r>
              <a:rPr lang="en-US" dirty="0"/>
              <a:t> : Sub-sub </a:t>
            </a:r>
            <a:r>
              <a:rPr lang="en-US" dirty="0" err="1"/>
              <a:t>kategori</a:t>
            </a:r>
            <a:endParaRPr lang="en-US" dirty="0"/>
          </a:p>
          <a:p>
            <a:r>
              <a:rPr lang="en-US" dirty="0" err="1"/>
              <a:t>Petunjuk</a:t>
            </a:r>
            <a:r>
              <a:rPr lang="en-US" dirty="0"/>
              <a:t> : </a:t>
            </a:r>
            <a:r>
              <a:rPr lang="en-US" dirty="0" err="1"/>
              <a:t>Rincian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detail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, </a:t>
            </a:r>
            <a:r>
              <a:rPr lang="en-US" dirty="0" err="1"/>
              <a:t>misal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ciri-ciri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62380600"/>
      </p:ext>
    </p:extLst>
  </p:cSld>
  <p:clrMapOvr>
    <a:masterClrMapping/>
  </p:clrMapOvr>
</p:sld>
</file>

<file path=ppt/theme/theme1.xml><?xml version="1.0" encoding="utf-8"?>
<a:theme xmlns:a="http://schemas.openxmlformats.org/drawingml/2006/main" name="Viol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2242</TotalTime>
  <Words>1076</Words>
  <Application>Microsoft Office PowerPoint</Application>
  <PresentationFormat>On-screen Show (16:9)</PresentationFormat>
  <Paragraphs>180</Paragraphs>
  <Slides>31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Lora</vt:lpstr>
      <vt:lpstr>Times New Roman</vt:lpstr>
      <vt:lpstr>Arial</vt:lpstr>
      <vt:lpstr>Quattrocento Sans</vt:lpstr>
      <vt:lpstr>Viola template</vt:lpstr>
      <vt:lpstr>AXIAL CODING</vt:lpstr>
      <vt:lpstr>Pengenalan  Axial Coding</vt:lpstr>
      <vt:lpstr>PowerPoint Presentation</vt:lpstr>
      <vt:lpstr>Process of Coding is easy</vt:lpstr>
      <vt:lpstr>PowerPoint Presentation</vt:lpstr>
      <vt:lpstr>Proses  Axial Coding</vt:lpstr>
      <vt:lpstr>Tahapan Axial Coding</vt:lpstr>
      <vt:lpstr>Proses dalam Axial Coding</vt:lpstr>
      <vt:lpstr>Istilah dalam Coding</vt:lpstr>
      <vt:lpstr>Tabel Axial Coding</vt:lpstr>
      <vt:lpstr>Contoh Praktik Axial Coding</vt:lpstr>
      <vt:lpstr>PowerPoint Presentation</vt:lpstr>
      <vt:lpstr>Model Hubungan dalam Axial Coding</vt:lpstr>
      <vt:lpstr>Model Hubungan dalam  Axial Coding</vt:lpstr>
      <vt:lpstr>Fenomena</vt:lpstr>
      <vt:lpstr>Kondisi Sebab Akibat</vt:lpstr>
      <vt:lpstr>Kondisi Sebab Akibat</vt:lpstr>
      <vt:lpstr>Fenomena dan Kondisi Sebab Akibat:</vt:lpstr>
      <vt:lpstr>Fenomena dan Kondisi Sebab Akibat:</vt:lpstr>
      <vt:lpstr>Konteks</vt:lpstr>
      <vt:lpstr>PowerPoint Presentation</vt:lpstr>
      <vt:lpstr>PowerPoint Presentation</vt:lpstr>
      <vt:lpstr>Kondisi yang Mempengaruhi</vt:lpstr>
      <vt:lpstr>Contoh 1  Kondisi yang Mempengaruhi :</vt:lpstr>
      <vt:lpstr>Contoh 2  Kondisi yang Mempengaruhi :</vt:lpstr>
      <vt:lpstr>Tindakan / Strategi Interaksi </vt:lpstr>
      <vt:lpstr>Contoh 1 :</vt:lpstr>
      <vt:lpstr>Contoh 2 :</vt:lpstr>
      <vt:lpstr>Konsekuensi</vt:lpstr>
      <vt:lpstr>Contoh 1 Konsekuensi</vt:lpstr>
      <vt:lpstr>Contoh 2 Konsekuensi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AXIAL CODING </dc:title>
  <dc:creator>ASUS</dc:creator>
  <cp:lastModifiedBy>sonny bangun</cp:lastModifiedBy>
  <cp:revision>55</cp:revision>
  <dcterms:modified xsi:type="dcterms:W3CDTF">2019-10-29T14:57:12Z</dcterms:modified>
</cp:coreProperties>
</file>